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5" r:id="rId1"/>
    <p:sldMasterId id="2147483707" r:id="rId2"/>
    <p:sldMasterId id="2147483731" r:id="rId3"/>
  </p:sldMasterIdLst>
  <p:notesMasterIdLst>
    <p:notesMasterId r:id="rId18"/>
  </p:notesMasterIdLst>
  <p:sldIdLst>
    <p:sldId id="258" r:id="rId4"/>
    <p:sldId id="675" r:id="rId5"/>
    <p:sldId id="685" r:id="rId6"/>
    <p:sldId id="12354" r:id="rId7"/>
    <p:sldId id="12356" r:id="rId8"/>
    <p:sldId id="12355" r:id="rId9"/>
    <p:sldId id="12362" r:id="rId10"/>
    <p:sldId id="12357" r:id="rId11"/>
    <p:sldId id="12364" r:id="rId12"/>
    <p:sldId id="12361" r:id="rId13"/>
    <p:sldId id="12363" r:id="rId14"/>
    <p:sldId id="12358" r:id="rId15"/>
    <p:sldId id="12359" r:id="rId16"/>
    <p:sldId id="1236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extLst>
      <p:ext uri="{19B8F6BF-5375-455C-9EA6-DF929625EA0E}">
        <p15:presenceInfo xmlns:p15="http://schemas.microsoft.com/office/powerpoint/2012/main" userId="42218d51efea374b" providerId="Windows Live"/>
      </p:ext>
    </p:extLst>
  </p:cmAuthor>
  <p:cmAuthor id="2" name="Fish Zheng" initials="FZ" lastIdx="1" clrIdx="1">
    <p:extLst>
      <p:ext uri="{19B8F6BF-5375-455C-9EA6-DF929625EA0E}">
        <p15:presenceInfo xmlns:p15="http://schemas.microsoft.com/office/powerpoint/2012/main" userId="784d355a392b2c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9BF4"/>
    <a:srgbClr val="F8F9FA"/>
    <a:srgbClr val="F4F5F6"/>
    <a:srgbClr val="A23341"/>
    <a:srgbClr val="F68E26"/>
    <a:srgbClr val="5881CA"/>
    <a:srgbClr val="9ECFFF"/>
    <a:srgbClr val="B2D8FF"/>
    <a:srgbClr val="000000"/>
    <a:srgbClr val="D9DB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1" autoAdjust="0"/>
    <p:restoredTop sz="89417" autoAdjust="0"/>
  </p:normalViewPr>
  <p:slideViewPr>
    <p:cSldViewPr snapToGrid="0">
      <p:cViewPr varScale="1">
        <p:scale>
          <a:sx n="102" d="100"/>
          <a:sy n="102" d="100"/>
        </p:scale>
        <p:origin x="612" y="108"/>
      </p:cViewPr>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411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99999-22BB-4EB1-820B-6F546983B52B}" type="datetimeFigureOut">
              <a:rPr lang="zh-CN" altLang="en-US" smtClean="0"/>
              <a:t>2024/9/19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A75D99-2AE7-49F1-BB03-59E2BF5579C1}" type="slidenum">
              <a:rPr lang="zh-CN" altLang="en-US" smtClean="0"/>
              <a:t>‹#›</a:t>
            </a:fld>
            <a:endParaRPr lang="zh-CN" altLang="en-US"/>
          </a:p>
        </p:txBody>
      </p:sp>
    </p:spTree>
    <p:extLst>
      <p:ext uri="{BB962C8B-B14F-4D97-AF65-F5344CB8AC3E}">
        <p14:creationId xmlns:p14="http://schemas.microsoft.com/office/powerpoint/2010/main" val="227186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1</a:t>
            </a:fld>
            <a:endParaRPr lang="zh-CN" altLang="en-US"/>
          </a:p>
        </p:txBody>
      </p:sp>
    </p:spTree>
    <p:extLst>
      <p:ext uri="{BB962C8B-B14F-4D97-AF65-F5344CB8AC3E}">
        <p14:creationId xmlns:p14="http://schemas.microsoft.com/office/powerpoint/2010/main" val="2507347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2</a:t>
            </a:fld>
            <a:endParaRPr lang="zh-CN" altLang="en-US"/>
          </a:p>
        </p:txBody>
      </p:sp>
    </p:spTree>
    <p:extLst>
      <p:ext uri="{BB962C8B-B14F-4D97-AF65-F5344CB8AC3E}">
        <p14:creationId xmlns:p14="http://schemas.microsoft.com/office/powerpoint/2010/main" val="52298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75D99-2AE7-49F1-BB03-59E2BF5579C1}" type="slidenum">
              <a:rPr lang="zh-CN" altLang="en-US" smtClean="0"/>
              <a:t>3</a:t>
            </a:fld>
            <a:endParaRPr lang="zh-CN" altLang="en-US"/>
          </a:p>
        </p:txBody>
      </p:sp>
    </p:spTree>
    <p:extLst>
      <p:ext uri="{BB962C8B-B14F-4D97-AF65-F5344CB8AC3E}">
        <p14:creationId xmlns:p14="http://schemas.microsoft.com/office/powerpoint/2010/main" val="19035561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06296C0-E8A8-4ABD-980C-DC99A7F42D7F}"/>
              </a:ext>
            </a:extLst>
          </p:cNvPr>
          <p:cNvPicPr>
            <a:picLocks noChangeAspect="1"/>
          </p:cNvPicPr>
          <p:nvPr userDrawn="1"/>
        </p:nvPicPr>
        <p:blipFill>
          <a:blip r:embed="rId2"/>
          <a:stretch>
            <a:fillRect/>
          </a:stretch>
        </p:blipFill>
        <p:spPr>
          <a:xfrm>
            <a:off x="0" y="0"/>
            <a:ext cx="12192000" cy="3357217"/>
          </a:xfrm>
          <a:prstGeom prst="rect">
            <a:avLst/>
          </a:prstGeom>
        </p:spPr>
      </p:pic>
      <p:sp>
        <p:nvSpPr>
          <p:cNvPr id="4" name="矩形 3">
            <a:extLst>
              <a:ext uri="{FF2B5EF4-FFF2-40B4-BE49-F238E27FC236}">
                <a16:creationId xmlns:a16="http://schemas.microsoft.com/office/drawing/2014/main" id="{4BC187F1-42E5-4383-AC3D-83B120CDE410}"/>
              </a:ext>
            </a:extLst>
          </p:cNvPr>
          <p:cNvSpPr/>
          <p:nvPr userDrawn="1"/>
        </p:nvSpPr>
        <p:spPr>
          <a:xfrm>
            <a:off x="-800" y="-7913"/>
            <a:ext cx="12192000" cy="3361208"/>
          </a:xfrm>
          <a:prstGeom prst="rect">
            <a:avLst/>
          </a:prstGeom>
          <a:solidFill>
            <a:srgbClr val="9A0001">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7087F57-B8B2-4F52-943A-08BE08AC8C9F}"/>
              </a:ext>
            </a:extLst>
          </p:cNvPr>
          <p:cNvSpPr/>
          <p:nvPr userDrawn="1"/>
        </p:nvSpPr>
        <p:spPr>
          <a:xfrm>
            <a:off x="5303520" y="2562096"/>
            <a:ext cx="1584960" cy="1584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ACAC108B-5150-431E-B389-3B1F46A2B67E}"/>
              </a:ext>
            </a:extLst>
          </p:cNvPr>
          <p:cNvGrpSpPr/>
          <p:nvPr userDrawn="1"/>
        </p:nvGrpSpPr>
        <p:grpSpPr>
          <a:xfrm>
            <a:off x="5410200" y="2670375"/>
            <a:ext cx="1371600" cy="1368402"/>
            <a:chOff x="2105799" y="20055838"/>
            <a:chExt cx="6748090" cy="6732363"/>
          </a:xfrm>
          <a:solidFill>
            <a:srgbClr val="8B0012">
              <a:alpha val="80000"/>
            </a:srgbClr>
          </a:solidFill>
        </p:grpSpPr>
        <p:sp>
          <p:nvSpPr>
            <p:cNvPr id="7" name="Freeform 8">
              <a:extLst>
                <a:ext uri="{FF2B5EF4-FFF2-40B4-BE49-F238E27FC236}">
                  <a16:creationId xmlns:a16="http://schemas.microsoft.com/office/drawing/2014/main" id="{A4BB1E0C-3B71-494C-90A5-5E83B05763C4}"/>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8" name="Freeform 42">
              <a:extLst>
                <a:ext uri="{FF2B5EF4-FFF2-40B4-BE49-F238E27FC236}">
                  <a16:creationId xmlns:a16="http://schemas.microsoft.com/office/drawing/2014/main" id="{9C922C0C-6676-4220-A57A-6A60B760EC5E}"/>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9" name="Freeform 43">
              <a:extLst>
                <a:ext uri="{FF2B5EF4-FFF2-40B4-BE49-F238E27FC236}">
                  <a16:creationId xmlns:a16="http://schemas.microsoft.com/office/drawing/2014/main" id="{13B11B68-25F0-45BA-8167-7E67FD4D1E0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0" name="Freeform 44">
              <a:extLst>
                <a:ext uri="{FF2B5EF4-FFF2-40B4-BE49-F238E27FC236}">
                  <a16:creationId xmlns:a16="http://schemas.microsoft.com/office/drawing/2014/main" id="{3AA3C9BE-308B-42E0-B388-8B9594616391}"/>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1" name="Freeform 45">
              <a:extLst>
                <a:ext uri="{FF2B5EF4-FFF2-40B4-BE49-F238E27FC236}">
                  <a16:creationId xmlns:a16="http://schemas.microsoft.com/office/drawing/2014/main" id="{2270AF1B-A34B-4183-AA58-499F7FC92BEA}"/>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2" name="Freeform 46">
              <a:extLst>
                <a:ext uri="{FF2B5EF4-FFF2-40B4-BE49-F238E27FC236}">
                  <a16:creationId xmlns:a16="http://schemas.microsoft.com/office/drawing/2014/main" id="{1648A05A-8C9B-4DCB-ADF5-C0E9CA804EF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3" name="Freeform 47">
              <a:extLst>
                <a:ext uri="{FF2B5EF4-FFF2-40B4-BE49-F238E27FC236}">
                  <a16:creationId xmlns:a16="http://schemas.microsoft.com/office/drawing/2014/main" id="{780F1822-408A-4D9E-A7BB-5649D8459E2F}"/>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4" name="Freeform 48">
              <a:extLst>
                <a:ext uri="{FF2B5EF4-FFF2-40B4-BE49-F238E27FC236}">
                  <a16:creationId xmlns:a16="http://schemas.microsoft.com/office/drawing/2014/main" id="{D7B27305-F882-49EB-B5D1-DAD265B8F59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5" name="Freeform 49">
              <a:extLst>
                <a:ext uri="{FF2B5EF4-FFF2-40B4-BE49-F238E27FC236}">
                  <a16:creationId xmlns:a16="http://schemas.microsoft.com/office/drawing/2014/main" id="{1C88A9B0-6500-44EB-B523-6AB8CF2E5B58}"/>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6" name="Freeform 50">
              <a:extLst>
                <a:ext uri="{FF2B5EF4-FFF2-40B4-BE49-F238E27FC236}">
                  <a16:creationId xmlns:a16="http://schemas.microsoft.com/office/drawing/2014/main" id="{02B0BE86-EC4F-4A7E-B284-3AA3AEE5F3B5}"/>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7" name="Freeform 51">
              <a:extLst>
                <a:ext uri="{FF2B5EF4-FFF2-40B4-BE49-F238E27FC236}">
                  <a16:creationId xmlns:a16="http://schemas.microsoft.com/office/drawing/2014/main" id="{D646E307-5A0C-4184-9829-2D12C5F1D732}"/>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8" name="Freeform 52">
              <a:extLst>
                <a:ext uri="{FF2B5EF4-FFF2-40B4-BE49-F238E27FC236}">
                  <a16:creationId xmlns:a16="http://schemas.microsoft.com/office/drawing/2014/main" id="{1213DF27-0675-40E1-AF04-500FEC47309C}"/>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9" name="Freeform 53">
              <a:extLst>
                <a:ext uri="{FF2B5EF4-FFF2-40B4-BE49-F238E27FC236}">
                  <a16:creationId xmlns:a16="http://schemas.microsoft.com/office/drawing/2014/main" id="{78B921DD-11CC-425E-A465-F4034A5A080D}"/>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0" name="Freeform 54">
              <a:extLst>
                <a:ext uri="{FF2B5EF4-FFF2-40B4-BE49-F238E27FC236}">
                  <a16:creationId xmlns:a16="http://schemas.microsoft.com/office/drawing/2014/main" id="{E251C559-AD0A-4238-9C00-053CFAFCF5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1" name="Freeform 55">
              <a:extLst>
                <a:ext uri="{FF2B5EF4-FFF2-40B4-BE49-F238E27FC236}">
                  <a16:creationId xmlns:a16="http://schemas.microsoft.com/office/drawing/2014/main" id="{22DC21C7-7AEE-4789-B295-78B5A39F5F12}"/>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2" name="Freeform 56">
              <a:extLst>
                <a:ext uri="{FF2B5EF4-FFF2-40B4-BE49-F238E27FC236}">
                  <a16:creationId xmlns:a16="http://schemas.microsoft.com/office/drawing/2014/main" id="{2089A1EF-769C-4B32-ACB7-0843ADFE09AA}"/>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3" name="Freeform 57">
              <a:extLst>
                <a:ext uri="{FF2B5EF4-FFF2-40B4-BE49-F238E27FC236}">
                  <a16:creationId xmlns:a16="http://schemas.microsoft.com/office/drawing/2014/main" id="{89065D5C-2F82-4B9C-9DCF-556527D2755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4" name="Freeform 58">
              <a:extLst>
                <a:ext uri="{FF2B5EF4-FFF2-40B4-BE49-F238E27FC236}">
                  <a16:creationId xmlns:a16="http://schemas.microsoft.com/office/drawing/2014/main" id="{63D30659-2737-4732-A71C-025BE4A9E86B}"/>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5" name="Freeform 59">
              <a:extLst>
                <a:ext uri="{FF2B5EF4-FFF2-40B4-BE49-F238E27FC236}">
                  <a16:creationId xmlns:a16="http://schemas.microsoft.com/office/drawing/2014/main" id="{26925B20-892F-495B-ACDF-9EC468A2C7C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6" name="Freeform 60">
              <a:extLst>
                <a:ext uri="{FF2B5EF4-FFF2-40B4-BE49-F238E27FC236}">
                  <a16:creationId xmlns:a16="http://schemas.microsoft.com/office/drawing/2014/main" id="{F4DFD42E-FD06-4DD4-BD5D-E8024A4948AB}"/>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7" name="Freeform 61">
              <a:extLst>
                <a:ext uri="{FF2B5EF4-FFF2-40B4-BE49-F238E27FC236}">
                  <a16:creationId xmlns:a16="http://schemas.microsoft.com/office/drawing/2014/main" id="{AFA1A6B6-4731-43D9-A6A3-8AFB9A5AE684}"/>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8" name="Freeform 62">
              <a:extLst>
                <a:ext uri="{FF2B5EF4-FFF2-40B4-BE49-F238E27FC236}">
                  <a16:creationId xmlns:a16="http://schemas.microsoft.com/office/drawing/2014/main" id="{7C89F33A-1343-45E8-91E5-F27A8457EA0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9" name="Freeform 71">
              <a:extLst>
                <a:ext uri="{FF2B5EF4-FFF2-40B4-BE49-F238E27FC236}">
                  <a16:creationId xmlns:a16="http://schemas.microsoft.com/office/drawing/2014/main" id="{592EB9D1-7BB9-4D0B-9C6E-355FA946B6E7}"/>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grpSp>
      <p:sp>
        <p:nvSpPr>
          <p:cNvPr id="36" name="文本占位符 35">
            <a:extLst>
              <a:ext uri="{FF2B5EF4-FFF2-40B4-BE49-F238E27FC236}">
                <a16:creationId xmlns:a16="http://schemas.microsoft.com/office/drawing/2014/main" id="{99EF31F4-C1DD-413E-8350-2A8F905B444F}"/>
              </a:ext>
            </a:extLst>
          </p:cNvPr>
          <p:cNvSpPr>
            <a:spLocks noGrp="1"/>
          </p:cNvSpPr>
          <p:nvPr userDrawn="1">
            <p:ph type="body" sz="quarter" idx="10" hasCustomPrompt="1"/>
          </p:nvPr>
        </p:nvSpPr>
        <p:spPr>
          <a:xfrm>
            <a:off x="1606550" y="4264178"/>
            <a:ext cx="8975725" cy="781050"/>
          </a:xfrm>
        </p:spPr>
        <p:txBody>
          <a:bodyPr>
            <a:normAutofit/>
          </a:bodyPr>
          <a:lstStyle>
            <a:lvl1pPr marL="0" indent="0" algn="ctr" defTabSz="914400" rtl="0" eaLnBrk="1" latinLnBrk="0" hangingPunct="1">
              <a:lnSpc>
                <a:spcPct val="120000"/>
              </a:lnSpc>
              <a:buNone/>
              <a:defRPr lang="zh-CN" altLang="en-US" sz="4000" b="1" kern="1200" spc="300">
                <a:solidFill>
                  <a:schemeClr val="tx1">
                    <a:lumMod val="85000"/>
                    <a:lumOff val="15000"/>
                  </a:schemeClr>
                </a:solidFill>
                <a:latin typeface="+mn-lt"/>
                <a:ea typeface="微软雅黑" panose="020B0503020204020204" pitchFamily="34" charset="-122"/>
                <a:cs typeface="微软雅黑" panose="020B0503020204020204" pitchFamily="34" charset="-122"/>
              </a:defRPr>
            </a:lvl1pPr>
          </a:lstStyle>
          <a:p>
            <a:pPr algn="ctr">
              <a:lnSpc>
                <a:spcPct val="120000"/>
              </a:lnSpc>
              <a:defRPr/>
            </a:pPr>
            <a:r>
              <a:rPr lang="zh-CN" altLang="en-US"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北京大学学术答辩通用</a:t>
            </a:r>
            <a:r>
              <a:rPr lang="en-US" altLang="zh-CN"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PPT</a:t>
            </a:r>
            <a:r>
              <a:rPr lang="zh-CN" altLang="en-US"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模板</a:t>
            </a:r>
          </a:p>
        </p:txBody>
      </p:sp>
      <p:sp>
        <p:nvSpPr>
          <p:cNvPr id="41" name="文本占位符 37">
            <a:extLst>
              <a:ext uri="{FF2B5EF4-FFF2-40B4-BE49-F238E27FC236}">
                <a16:creationId xmlns:a16="http://schemas.microsoft.com/office/drawing/2014/main" id="{D6220974-BA97-4239-8B37-C87F7F2D4871}"/>
              </a:ext>
            </a:extLst>
          </p:cNvPr>
          <p:cNvSpPr>
            <a:spLocks noGrp="1"/>
          </p:cNvSpPr>
          <p:nvPr>
            <p:ph type="body" sz="quarter" idx="11" hasCustomPrompt="1"/>
          </p:nvPr>
        </p:nvSpPr>
        <p:spPr>
          <a:xfrm>
            <a:off x="2244991" y="5389156"/>
            <a:ext cx="1987550" cy="341632"/>
          </a:xfrm>
          <a:noFill/>
        </p:spPr>
        <p:txBody>
          <a:bodyPr wrap="square" rtlCol="0">
            <a:spAutoFit/>
          </a:bodyPr>
          <a:lstStyle>
            <a:lvl1pPr marL="0" indent="0">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答辩人：</a:t>
            </a:r>
            <a:r>
              <a:rPr lang="en-US" altLang="zh-CN" dirty="0"/>
              <a:t>XXX</a:t>
            </a:r>
            <a:endParaRPr lang="zh-CN" altLang="en-US" dirty="0"/>
          </a:p>
        </p:txBody>
      </p:sp>
      <p:sp>
        <p:nvSpPr>
          <p:cNvPr id="42" name="文本占位符 37">
            <a:extLst>
              <a:ext uri="{FF2B5EF4-FFF2-40B4-BE49-F238E27FC236}">
                <a16:creationId xmlns:a16="http://schemas.microsoft.com/office/drawing/2014/main" id="{1E1C9D50-4952-418A-9BEE-D99198F6E380}"/>
              </a:ext>
            </a:extLst>
          </p:cNvPr>
          <p:cNvSpPr>
            <a:spLocks noGrp="1"/>
          </p:cNvSpPr>
          <p:nvPr>
            <p:ph type="body" sz="quarter" idx="12" hasCustomPrompt="1"/>
          </p:nvPr>
        </p:nvSpPr>
        <p:spPr>
          <a:xfrm>
            <a:off x="5102225" y="5389156"/>
            <a:ext cx="1987550" cy="341632"/>
          </a:xfrm>
          <a:noFill/>
        </p:spPr>
        <p:txBody>
          <a:bodyPr wrap="square" rtlCol="0">
            <a:spAutoFit/>
          </a:bodyPr>
          <a:lstStyle>
            <a:lvl1pPr marL="0" indent="0" algn="ctr">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指导教师：</a:t>
            </a:r>
            <a:r>
              <a:rPr lang="en-US" altLang="zh-CN" dirty="0"/>
              <a:t>XXX</a:t>
            </a:r>
            <a:endParaRPr lang="zh-CN" altLang="en-US" dirty="0"/>
          </a:p>
        </p:txBody>
      </p:sp>
      <p:sp>
        <p:nvSpPr>
          <p:cNvPr id="43" name="文本占位符 37">
            <a:extLst>
              <a:ext uri="{FF2B5EF4-FFF2-40B4-BE49-F238E27FC236}">
                <a16:creationId xmlns:a16="http://schemas.microsoft.com/office/drawing/2014/main" id="{62842471-F840-45CA-8087-A1D9DF3CA908}"/>
              </a:ext>
            </a:extLst>
          </p:cNvPr>
          <p:cNvSpPr>
            <a:spLocks noGrp="1"/>
          </p:cNvSpPr>
          <p:nvPr>
            <p:ph type="body" sz="quarter" idx="13" hasCustomPrompt="1"/>
          </p:nvPr>
        </p:nvSpPr>
        <p:spPr>
          <a:xfrm>
            <a:off x="7959460" y="5389156"/>
            <a:ext cx="1987550" cy="341632"/>
          </a:xfrm>
          <a:noFill/>
        </p:spPr>
        <p:txBody>
          <a:bodyPr wrap="square" rtlCol="0">
            <a:spAutoFit/>
          </a:bodyPr>
          <a:lstStyle>
            <a:lvl1pPr marL="0" indent="0" algn="r">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院系：</a:t>
            </a:r>
            <a:r>
              <a:rPr lang="en-US" altLang="zh-CN" dirty="0"/>
              <a:t>XXX</a:t>
            </a:r>
            <a:endParaRPr lang="zh-CN" altLang="en-US" dirty="0"/>
          </a:p>
        </p:txBody>
      </p:sp>
    </p:spTree>
    <p:extLst>
      <p:ext uri="{BB962C8B-B14F-4D97-AF65-F5344CB8AC3E}">
        <p14:creationId xmlns:p14="http://schemas.microsoft.com/office/powerpoint/2010/main" val="71734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页-上短下长">
    <p:spTree>
      <p:nvGrpSpPr>
        <p:cNvPr id="1" name=""/>
        <p:cNvGrpSpPr/>
        <p:nvPr/>
      </p:nvGrpSpPr>
      <p:grpSpPr>
        <a:xfrm>
          <a:off x="0" y="0"/>
          <a:ext cx="0" cy="0"/>
          <a:chOff x="0" y="0"/>
          <a:chExt cx="0" cy="0"/>
        </a:xfrm>
      </p:grpSpPr>
      <p:grpSp>
        <p:nvGrpSpPr>
          <p:cNvPr id="63" name="组合 62">
            <a:extLst>
              <a:ext uri="{FF2B5EF4-FFF2-40B4-BE49-F238E27FC236}">
                <a16:creationId xmlns:a16="http://schemas.microsoft.com/office/drawing/2014/main" id="{73F46A27-B045-491C-8492-DC2AE1277C86}"/>
              </a:ext>
            </a:extLst>
          </p:cNvPr>
          <p:cNvGrpSpPr/>
          <p:nvPr userDrawn="1"/>
        </p:nvGrpSpPr>
        <p:grpSpPr>
          <a:xfrm>
            <a:off x="528706" y="867990"/>
            <a:ext cx="2433027" cy="0"/>
            <a:chOff x="7460343" y="1311756"/>
            <a:chExt cx="2433027" cy="0"/>
          </a:xfrm>
        </p:grpSpPr>
        <p:cxnSp>
          <p:nvCxnSpPr>
            <p:cNvPr id="64" name="直接连接符 63">
              <a:extLst>
                <a:ext uri="{FF2B5EF4-FFF2-40B4-BE49-F238E27FC236}">
                  <a16:creationId xmlns:a16="http://schemas.microsoft.com/office/drawing/2014/main" id="{B77B3D24-6FB9-41AF-8DFD-6DE7FAB86A89}"/>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DC1FD71-DEEB-4393-91A7-3EA78EA471F7}"/>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B4AE79B1-1619-41E3-8A2F-8EC4722BC253}"/>
              </a:ext>
            </a:extLst>
          </p:cNvPr>
          <p:cNvGrpSpPr/>
          <p:nvPr userDrawn="1"/>
        </p:nvGrpSpPr>
        <p:grpSpPr>
          <a:xfrm>
            <a:off x="10177780" y="329882"/>
            <a:ext cx="1512002" cy="444892"/>
            <a:chOff x="9556201" y="498129"/>
            <a:chExt cx="1993881" cy="586680"/>
          </a:xfrm>
        </p:grpSpPr>
        <p:grpSp>
          <p:nvGrpSpPr>
            <p:cNvPr id="66" name="组合 65">
              <a:extLst>
                <a:ext uri="{FF2B5EF4-FFF2-40B4-BE49-F238E27FC236}">
                  <a16:creationId xmlns:a16="http://schemas.microsoft.com/office/drawing/2014/main" id="{5C15F262-2B8A-43C1-93DC-339774166331}"/>
                </a:ext>
              </a:extLst>
            </p:cNvPr>
            <p:cNvGrpSpPr/>
            <p:nvPr userDrawn="1"/>
          </p:nvGrpSpPr>
          <p:grpSpPr>
            <a:xfrm>
              <a:off x="10239376" y="968937"/>
              <a:ext cx="1307697" cy="96254"/>
              <a:chOff x="4616246" y="3878362"/>
              <a:chExt cx="5571416" cy="410087"/>
            </a:xfrm>
            <a:solidFill>
              <a:schemeClr val="tx1">
                <a:alpha val="80000"/>
              </a:schemeClr>
            </a:solidFill>
          </p:grpSpPr>
          <p:sp>
            <p:nvSpPr>
              <p:cNvPr id="68" name="Freeform 17">
                <a:extLst>
                  <a:ext uri="{FF2B5EF4-FFF2-40B4-BE49-F238E27FC236}">
                    <a16:creationId xmlns:a16="http://schemas.microsoft.com/office/drawing/2014/main" id="{0BB7E6A2-C551-4CAC-8A7C-CB084AC0393D}"/>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18">
                <a:extLst>
                  <a:ext uri="{FF2B5EF4-FFF2-40B4-BE49-F238E27FC236}">
                    <a16:creationId xmlns:a16="http://schemas.microsoft.com/office/drawing/2014/main" id="{AF11A2EA-0B28-440D-ABC0-47F76546FA4B}"/>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0" name="Freeform 19">
                <a:extLst>
                  <a:ext uri="{FF2B5EF4-FFF2-40B4-BE49-F238E27FC236}">
                    <a16:creationId xmlns:a16="http://schemas.microsoft.com/office/drawing/2014/main" id="{687C0C1A-D1C7-41A9-8A9A-4EB1400A640C}"/>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2" name="Freeform 20">
                <a:extLst>
                  <a:ext uri="{FF2B5EF4-FFF2-40B4-BE49-F238E27FC236}">
                    <a16:creationId xmlns:a16="http://schemas.microsoft.com/office/drawing/2014/main" id="{B1AD26CB-2631-47D6-8B94-0C2DE8DAE1DF}"/>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3" name="Freeform 21">
                <a:extLst>
                  <a:ext uri="{FF2B5EF4-FFF2-40B4-BE49-F238E27FC236}">
                    <a16:creationId xmlns:a16="http://schemas.microsoft.com/office/drawing/2014/main" id="{7188BA7E-50BA-44F8-9949-24203A649509}"/>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4" name="Freeform 22">
                <a:extLst>
                  <a:ext uri="{FF2B5EF4-FFF2-40B4-BE49-F238E27FC236}">
                    <a16:creationId xmlns:a16="http://schemas.microsoft.com/office/drawing/2014/main" id="{59E8A17F-9E83-487C-BAAE-EF2645C4653C}"/>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5" name="Freeform 23">
                <a:extLst>
                  <a:ext uri="{FF2B5EF4-FFF2-40B4-BE49-F238E27FC236}">
                    <a16:creationId xmlns:a16="http://schemas.microsoft.com/office/drawing/2014/main" id="{6874771E-6EC2-40B7-8593-A8A420AEEAD7}"/>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6" name="Freeform 25">
                <a:extLst>
                  <a:ext uri="{FF2B5EF4-FFF2-40B4-BE49-F238E27FC236}">
                    <a16:creationId xmlns:a16="http://schemas.microsoft.com/office/drawing/2014/main" id="{CDD46DA1-964F-4E43-A6AD-31009905952B}"/>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7" name="Freeform 27">
                <a:extLst>
                  <a:ext uri="{FF2B5EF4-FFF2-40B4-BE49-F238E27FC236}">
                    <a16:creationId xmlns:a16="http://schemas.microsoft.com/office/drawing/2014/main" id="{79E10957-7621-455A-A65D-63395B54CD8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8" name="Freeform 29">
                <a:extLst>
                  <a:ext uri="{FF2B5EF4-FFF2-40B4-BE49-F238E27FC236}">
                    <a16:creationId xmlns:a16="http://schemas.microsoft.com/office/drawing/2014/main" id="{5C881E13-4696-4D4F-B82A-A15CE965951E}"/>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9" name="Freeform 30">
                <a:extLst>
                  <a:ext uri="{FF2B5EF4-FFF2-40B4-BE49-F238E27FC236}">
                    <a16:creationId xmlns:a16="http://schemas.microsoft.com/office/drawing/2014/main" id="{57334090-4538-4D00-B942-CBD745D65BC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0" name="Freeform 31">
                <a:extLst>
                  <a:ext uri="{FF2B5EF4-FFF2-40B4-BE49-F238E27FC236}">
                    <a16:creationId xmlns:a16="http://schemas.microsoft.com/office/drawing/2014/main" id="{BA16E188-C562-41A4-9B4A-9DBEBF95A377}"/>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1" name="Freeform 32">
                <a:extLst>
                  <a:ext uri="{FF2B5EF4-FFF2-40B4-BE49-F238E27FC236}">
                    <a16:creationId xmlns:a16="http://schemas.microsoft.com/office/drawing/2014/main" id="{04D8D32A-D397-417E-8C9F-BDEF41F83EB9}"/>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2" name="Freeform 33">
                <a:extLst>
                  <a:ext uri="{FF2B5EF4-FFF2-40B4-BE49-F238E27FC236}">
                    <a16:creationId xmlns:a16="http://schemas.microsoft.com/office/drawing/2014/main" id="{80ECFE5A-CC82-4F7B-9CB9-E42947E66DC6}"/>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3" name="Freeform 34">
                <a:extLst>
                  <a:ext uri="{FF2B5EF4-FFF2-40B4-BE49-F238E27FC236}">
                    <a16:creationId xmlns:a16="http://schemas.microsoft.com/office/drawing/2014/main" id="{A2B2A5CC-F142-4967-9397-104C57D6D51E}"/>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4" name="Freeform 35">
                <a:extLst>
                  <a:ext uri="{FF2B5EF4-FFF2-40B4-BE49-F238E27FC236}">
                    <a16:creationId xmlns:a16="http://schemas.microsoft.com/office/drawing/2014/main" id="{C6DC5263-4BE0-4098-8265-18B3D919C540}"/>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85" name="组合 84">
              <a:extLst>
                <a:ext uri="{FF2B5EF4-FFF2-40B4-BE49-F238E27FC236}">
                  <a16:creationId xmlns:a16="http://schemas.microsoft.com/office/drawing/2014/main" id="{0FEBB34A-9216-4734-ABDB-24C619203A22}"/>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86" name="Freeform 9">
                <a:extLst>
                  <a:ext uri="{FF2B5EF4-FFF2-40B4-BE49-F238E27FC236}">
                    <a16:creationId xmlns:a16="http://schemas.microsoft.com/office/drawing/2014/main" id="{BAAACB60-72C2-4416-9299-161860BAE9EE}"/>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7" name="Freeform 10">
                <a:extLst>
                  <a:ext uri="{FF2B5EF4-FFF2-40B4-BE49-F238E27FC236}">
                    <a16:creationId xmlns:a16="http://schemas.microsoft.com/office/drawing/2014/main" id="{8CAA1636-149B-4EDA-B31F-4978A1DAA4F3}"/>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8" name="Freeform 11">
                <a:extLst>
                  <a:ext uri="{FF2B5EF4-FFF2-40B4-BE49-F238E27FC236}">
                    <a16:creationId xmlns:a16="http://schemas.microsoft.com/office/drawing/2014/main" id="{FDF2BF3F-AB31-4F63-9678-BFF5CCE4454A}"/>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9" name="Freeform 12">
                <a:extLst>
                  <a:ext uri="{FF2B5EF4-FFF2-40B4-BE49-F238E27FC236}">
                    <a16:creationId xmlns:a16="http://schemas.microsoft.com/office/drawing/2014/main" id="{5B526479-0DBF-4737-8331-32D1E952C9D8}"/>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0" name="Freeform 13">
                <a:extLst>
                  <a:ext uri="{FF2B5EF4-FFF2-40B4-BE49-F238E27FC236}">
                    <a16:creationId xmlns:a16="http://schemas.microsoft.com/office/drawing/2014/main" id="{E3947BE1-C3AE-4CFB-BFFE-ABA981B89672}"/>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1" name="Freeform 14">
                <a:extLst>
                  <a:ext uri="{FF2B5EF4-FFF2-40B4-BE49-F238E27FC236}">
                    <a16:creationId xmlns:a16="http://schemas.microsoft.com/office/drawing/2014/main" id="{F2A49C76-5480-41CE-9ADE-B8DA9152D704}"/>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2" name="Freeform 15">
                <a:extLst>
                  <a:ext uri="{FF2B5EF4-FFF2-40B4-BE49-F238E27FC236}">
                    <a16:creationId xmlns:a16="http://schemas.microsoft.com/office/drawing/2014/main" id="{16AD1742-67D8-4026-84B3-87236E785A6B}"/>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3" name="Freeform 16">
                <a:extLst>
                  <a:ext uri="{FF2B5EF4-FFF2-40B4-BE49-F238E27FC236}">
                    <a16:creationId xmlns:a16="http://schemas.microsoft.com/office/drawing/2014/main" id="{CDEDCC72-5F8A-4DD8-9E4E-D7527A11A8EC}"/>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4" name="Freeform 24">
                <a:extLst>
                  <a:ext uri="{FF2B5EF4-FFF2-40B4-BE49-F238E27FC236}">
                    <a16:creationId xmlns:a16="http://schemas.microsoft.com/office/drawing/2014/main" id="{43DCC307-4F60-4FFF-A2A5-A29470381E5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5" name="Freeform 26">
                <a:extLst>
                  <a:ext uri="{FF2B5EF4-FFF2-40B4-BE49-F238E27FC236}">
                    <a16:creationId xmlns:a16="http://schemas.microsoft.com/office/drawing/2014/main" id="{B9F88D38-2706-4475-8802-6F4F5D2EF2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6" name="Freeform 28">
                <a:extLst>
                  <a:ext uri="{FF2B5EF4-FFF2-40B4-BE49-F238E27FC236}">
                    <a16:creationId xmlns:a16="http://schemas.microsoft.com/office/drawing/2014/main" id="{8F836E50-664C-489E-B463-9D8B808D647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7" name="Freeform 36">
                <a:extLst>
                  <a:ext uri="{FF2B5EF4-FFF2-40B4-BE49-F238E27FC236}">
                    <a16:creationId xmlns:a16="http://schemas.microsoft.com/office/drawing/2014/main" id="{81C3B568-D4E9-40A8-AA80-68ECCA6EFC73}"/>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98" name="组合 97">
              <a:extLst>
                <a:ext uri="{FF2B5EF4-FFF2-40B4-BE49-F238E27FC236}">
                  <a16:creationId xmlns:a16="http://schemas.microsoft.com/office/drawing/2014/main" id="{90DC71DC-0BCB-48A8-A72D-C25256144DE0}"/>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99" name="Freeform 8">
                <a:extLst>
                  <a:ext uri="{FF2B5EF4-FFF2-40B4-BE49-F238E27FC236}">
                    <a16:creationId xmlns:a16="http://schemas.microsoft.com/office/drawing/2014/main" id="{57D1E859-5CEB-4609-8E48-13EBEA79EA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0" name="Freeform 42">
                <a:extLst>
                  <a:ext uri="{FF2B5EF4-FFF2-40B4-BE49-F238E27FC236}">
                    <a16:creationId xmlns:a16="http://schemas.microsoft.com/office/drawing/2014/main" id="{A033A341-EE5C-4CFF-8FE9-10E577DFE66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1" name="Freeform 43">
                <a:extLst>
                  <a:ext uri="{FF2B5EF4-FFF2-40B4-BE49-F238E27FC236}">
                    <a16:creationId xmlns:a16="http://schemas.microsoft.com/office/drawing/2014/main" id="{672D9D2F-B971-45A7-BEA6-0BE6565B628A}"/>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2" name="Freeform 44">
                <a:extLst>
                  <a:ext uri="{FF2B5EF4-FFF2-40B4-BE49-F238E27FC236}">
                    <a16:creationId xmlns:a16="http://schemas.microsoft.com/office/drawing/2014/main" id="{E905262E-566E-456A-8A2C-4D36BAC742A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3" name="Freeform 45">
                <a:extLst>
                  <a:ext uri="{FF2B5EF4-FFF2-40B4-BE49-F238E27FC236}">
                    <a16:creationId xmlns:a16="http://schemas.microsoft.com/office/drawing/2014/main" id="{72E93604-F1A1-4374-9DEA-9A647838A73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4" name="Freeform 46">
                <a:extLst>
                  <a:ext uri="{FF2B5EF4-FFF2-40B4-BE49-F238E27FC236}">
                    <a16:creationId xmlns:a16="http://schemas.microsoft.com/office/drawing/2014/main" id="{D202D4C6-F78A-4048-8132-DEFFD80BA87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5" name="Freeform 47">
                <a:extLst>
                  <a:ext uri="{FF2B5EF4-FFF2-40B4-BE49-F238E27FC236}">
                    <a16:creationId xmlns:a16="http://schemas.microsoft.com/office/drawing/2014/main" id="{38D2C29B-8AE7-40CF-9AC3-F0EFB8D2028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6" name="Freeform 48">
                <a:extLst>
                  <a:ext uri="{FF2B5EF4-FFF2-40B4-BE49-F238E27FC236}">
                    <a16:creationId xmlns:a16="http://schemas.microsoft.com/office/drawing/2014/main" id="{ABA50FBF-BA46-4469-8806-C69C007B2D1B}"/>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7" name="Freeform 49">
                <a:extLst>
                  <a:ext uri="{FF2B5EF4-FFF2-40B4-BE49-F238E27FC236}">
                    <a16:creationId xmlns:a16="http://schemas.microsoft.com/office/drawing/2014/main" id="{B83B4A3F-FC0E-43BC-BFCA-F5A8EA5B8536}"/>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8" name="Freeform 50">
                <a:extLst>
                  <a:ext uri="{FF2B5EF4-FFF2-40B4-BE49-F238E27FC236}">
                    <a16:creationId xmlns:a16="http://schemas.microsoft.com/office/drawing/2014/main" id="{11F4E97B-BA23-4998-BFB7-B0025EC32A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9" name="Freeform 51">
                <a:extLst>
                  <a:ext uri="{FF2B5EF4-FFF2-40B4-BE49-F238E27FC236}">
                    <a16:creationId xmlns:a16="http://schemas.microsoft.com/office/drawing/2014/main" id="{9E8B953D-8774-449E-8415-F81822ACB86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0" name="Freeform 52">
                <a:extLst>
                  <a:ext uri="{FF2B5EF4-FFF2-40B4-BE49-F238E27FC236}">
                    <a16:creationId xmlns:a16="http://schemas.microsoft.com/office/drawing/2014/main" id="{139920B7-00AE-4E16-A01E-1994DDBD530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1" name="Freeform 53">
                <a:extLst>
                  <a:ext uri="{FF2B5EF4-FFF2-40B4-BE49-F238E27FC236}">
                    <a16:creationId xmlns:a16="http://schemas.microsoft.com/office/drawing/2014/main" id="{F9763041-78AD-4C52-B55D-880766C7F94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2" name="Freeform 54">
                <a:extLst>
                  <a:ext uri="{FF2B5EF4-FFF2-40B4-BE49-F238E27FC236}">
                    <a16:creationId xmlns:a16="http://schemas.microsoft.com/office/drawing/2014/main" id="{F8640249-AA21-4144-8039-62CBDB8DA917}"/>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3" name="Freeform 55">
                <a:extLst>
                  <a:ext uri="{FF2B5EF4-FFF2-40B4-BE49-F238E27FC236}">
                    <a16:creationId xmlns:a16="http://schemas.microsoft.com/office/drawing/2014/main" id="{94D56455-C6B2-4D73-808E-1488E257230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4" name="Freeform 56">
                <a:extLst>
                  <a:ext uri="{FF2B5EF4-FFF2-40B4-BE49-F238E27FC236}">
                    <a16:creationId xmlns:a16="http://schemas.microsoft.com/office/drawing/2014/main" id="{87C9E5ED-6CE0-49AB-A63F-8E727D78378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5" name="Freeform 57">
                <a:extLst>
                  <a:ext uri="{FF2B5EF4-FFF2-40B4-BE49-F238E27FC236}">
                    <a16:creationId xmlns:a16="http://schemas.microsoft.com/office/drawing/2014/main" id="{3FE00EFE-FD79-4957-9FAA-81DA1FEB8090}"/>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6" name="Freeform 58">
                <a:extLst>
                  <a:ext uri="{FF2B5EF4-FFF2-40B4-BE49-F238E27FC236}">
                    <a16:creationId xmlns:a16="http://schemas.microsoft.com/office/drawing/2014/main" id="{3E36B85B-5FED-4861-8B47-BD80F2C009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7" name="Freeform 59">
                <a:extLst>
                  <a:ext uri="{FF2B5EF4-FFF2-40B4-BE49-F238E27FC236}">
                    <a16:creationId xmlns:a16="http://schemas.microsoft.com/office/drawing/2014/main" id="{D47BCC9E-103F-42BB-9CE3-0C5F64C02580}"/>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8" name="Freeform 60">
                <a:extLst>
                  <a:ext uri="{FF2B5EF4-FFF2-40B4-BE49-F238E27FC236}">
                    <a16:creationId xmlns:a16="http://schemas.microsoft.com/office/drawing/2014/main" id="{E8B7F0D0-2612-4EB4-948A-2CA494D40DB7}"/>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9" name="Freeform 61">
                <a:extLst>
                  <a:ext uri="{FF2B5EF4-FFF2-40B4-BE49-F238E27FC236}">
                    <a16:creationId xmlns:a16="http://schemas.microsoft.com/office/drawing/2014/main" id="{A3973DC8-DF16-4791-87B5-6680BEEF3D0E}"/>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0" name="Freeform 62">
                <a:extLst>
                  <a:ext uri="{FF2B5EF4-FFF2-40B4-BE49-F238E27FC236}">
                    <a16:creationId xmlns:a16="http://schemas.microsoft.com/office/drawing/2014/main" id="{40A0B001-1F50-47ED-AD9F-1BA3203E2DB1}"/>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1" name="Freeform 71">
                <a:extLst>
                  <a:ext uri="{FF2B5EF4-FFF2-40B4-BE49-F238E27FC236}">
                    <a16:creationId xmlns:a16="http://schemas.microsoft.com/office/drawing/2014/main" id="{30AE187D-C75A-4EC3-8322-8AD80C98F63C}"/>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cxnSp>
        <p:nvCxnSpPr>
          <p:cNvPr id="122" name="直接连接符 121">
            <a:extLst>
              <a:ext uri="{FF2B5EF4-FFF2-40B4-BE49-F238E27FC236}">
                <a16:creationId xmlns:a16="http://schemas.microsoft.com/office/drawing/2014/main" id="{44ED58EF-63CC-4876-87B1-66450A7862C6}"/>
              </a:ext>
            </a:extLst>
          </p:cNvPr>
          <p:cNvCxnSpPr>
            <a:cxnSpLocks/>
          </p:cNvCxnSpPr>
          <p:nvPr userDrawn="1"/>
        </p:nvCxnSpPr>
        <p:spPr>
          <a:xfrm>
            <a:off x="438150" y="6381750"/>
            <a:ext cx="113157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3" name="灯片编号占位符 8">
            <a:extLst>
              <a:ext uri="{FF2B5EF4-FFF2-40B4-BE49-F238E27FC236}">
                <a16:creationId xmlns:a16="http://schemas.microsoft.com/office/drawing/2014/main" id="{DD600323-006F-4A08-BE03-2ABBBD1D9CCD}"/>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dirty="0"/>
              <a:t>&lt; </a:t>
            </a:r>
            <a:fld id="{A548B57D-AE10-4CF7-A9DF-59FEFA91B28E}" type="slidenum">
              <a:rPr lang="zh-CN" altLang="en-US" smtClean="0"/>
              <a:pPr/>
              <a:t>‹#›</a:t>
            </a:fld>
            <a:r>
              <a:rPr lang="zh-CN" altLang="en-US" dirty="0"/>
              <a:t> </a:t>
            </a:r>
            <a:r>
              <a:rPr lang="en-US" altLang="zh-CN" dirty="0"/>
              <a:t>&gt;</a:t>
            </a:r>
            <a:endParaRPr lang="zh-CN" altLang="en-US" dirty="0"/>
          </a:p>
        </p:txBody>
      </p:sp>
      <p:sp>
        <p:nvSpPr>
          <p:cNvPr id="125" name="标题 1">
            <a:extLst>
              <a:ext uri="{FF2B5EF4-FFF2-40B4-BE49-F238E27FC236}">
                <a16:creationId xmlns:a16="http://schemas.microsoft.com/office/drawing/2014/main" id="{97EAA164-D07E-4BD8-8F25-2F9AABA01D6D}"/>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71" name="文本框 70">
            <a:extLst>
              <a:ext uri="{FF2B5EF4-FFF2-40B4-BE49-F238E27FC236}">
                <a16:creationId xmlns:a16="http://schemas.microsoft.com/office/drawing/2014/main" id="{A21D5F5E-4FB0-402A-AEA9-76C1EEB139D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3343342305"/>
      </p:ext>
    </p:extLst>
  </p:cSld>
  <p:clrMapOvr>
    <a:masterClrMapping/>
  </p:clrMapOvr>
  <p:extLst>
    <p:ext uri="{DCECCB84-F9BA-43D5-87BE-67443E8EF086}">
      <p15:sldGuideLst xmlns:p15="http://schemas.microsoft.com/office/powerpoint/2012/main">
        <p15:guide id="2" orient="horz" userDrawn="1">
          <p15:clr>
            <a:srgbClr val="FBAE40"/>
          </p15:clr>
        </p15:guide>
        <p15:guide id="4"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7" name="灯片编号占位符 8">
            <a:extLst>
              <a:ext uri="{FF2B5EF4-FFF2-40B4-BE49-F238E27FC236}">
                <a16:creationId xmlns:a16="http://schemas.microsoft.com/office/drawing/2014/main" id="{EA30CFCD-47F5-4BDB-9235-4899110ACBB2}"/>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Tree>
    <p:extLst>
      <p:ext uri="{BB962C8B-B14F-4D97-AF65-F5344CB8AC3E}">
        <p14:creationId xmlns:p14="http://schemas.microsoft.com/office/powerpoint/2010/main" val="65695044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图片占位1">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77467291-1F4D-4401-BBE0-17BCD8258297}"/>
              </a:ext>
            </a:extLst>
          </p:cNvPr>
          <p:cNvSpPr>
            <a:spLocks noGrp="1"/>
          </p:cNvSpPr>
          <p:nvPr>
            <p:ph type="pic" sz="quarter" idx="11" hasCustomPrompt="1"/>
          </p:nvPr>
        </p:nvSpPr>
        <p:spPr>
          <a:xfrm>
            <a:off x="0" y="1432906"/>
            <a:ext cx="12192000" cy="2762250"/>
          </a:xfrm>
          <a:prstGeom prst="rect">
            <a:avLst/>
          </a:prstGeom>
        </p:spPr>
        <p:txBody>
          <a:bodyPr vert="horz" lIns="91440" tIns="45720" rIns="91440" bIns="45720" rtlCol="0" anchor="ctr">
            <a:normAutofit/>
          </a:bodyPr>
          <a:lstStyle>
            <a:lvl1pPr marL="0" indent="0">
              <a:buNone/>
              <a:defRPr lang="zh-CN" altLang="en-US"/>
            </a:lvl1pPr>
          </a:lstStyle>
          <a:p>
            <a:pPr lvl="0" algn="ctr"/>
            <a:r>
              <a:rPr lang="zh-CN" altLang="en-US" dirty="0"/>
              <a:t>单击此处修改图片</a:t>
            </a:r>
          </a:p>
        </p:txBody>
      </p:sp>
    </p:spTree>
    <p:extLst>
      <p:ext uri="{BB962C8B-B14F-4D97-AF65-F5344CB8AC3E}">
        <p14:creationId xmlns:p14="http://schemas.microsoft.com/office/powerpoint/2010/main" val="32039128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占位2">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D6EEF3A2-ACC0-4E28-9306-12EF02038760}"/>
              </a:ext>
            </a:extLst>
          </p:cNvPr>
          <p:cNvSpPr>
            <a:spLocks noGrp="1"/>
          </p:cNvSpPr>
          <p:nvPr>
            <p:ph type="pic" idx="10" hasCustomPrompt="1"/>
          </p:nvPr>
        </p:nvSpPr>
        <p:spPr>
          <a:xfrm>
            <a:off x="0" y="1196753"/>
            <a:ext cx="12192000" cy="3121152"/>
          </a:xfrm>
        </p:spPr>
        <p:txBody>
          <a:bodyPr anchor="ctr"/>
          <a:lstStyle>
            <a:lvl1pPr algn="ctr">
              <a:defRPr/>
            </a:lvl1pPr>
          </a:lstStyle>
          <a:p>
            <a:r>
              <a:rPr lang="zh-CN" altLang="en-US" dirty="0"/>
              <a:t>单击此处修改图片</a:t>
            </a:r>
          </a:p>
        </p:txBody>
      </p:sp>
    </p:spTree>
    <p:extLst>
      <p:ext uri="{BB962C8B-B14F-4D97-AF65-F5344CB8AC3E}">
        <p14:creationId xmlns:p14="http://schemas.microsoft.com/office/powerpoint/2010/main" val="22974147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占位3">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66" name="图片占位符 65">
            <a:extLst>
              <a:ext uri="{FF2B5EF4-FFF2-40B4-BE49-F238E27FC236}">
                <a16:creationId xmlns:a16="http://schemas.microsoft.com/office/drawing/2014/main" id="{712652DD-B310-4939-8011-D71B950A1B21}"/>
              </a:ext>
            </a:extLst>
          </p:cNvPr>
          <p:cNvSpPr>
            <a:spLocks noGrp="1"/>
          </p:cNvSpPr>
          <p:nvPr>
            <p:ph type="pic" sz="quarter" idx="11" hasCustomPrompt="1"/>
          </p:nvPr>
        </p:nvSpPr>
        <p:spPr>
          <a:xfrm>
            <a:off x="4452445" y="1999139"/>
            <a:ext cx="3287111" cy="3287111"/>
          </a:xfrm>
          <a:custGeom>
            <a:avLst/>
            <a:gdLst>
              <a:gd name="connsiteX0" fmla="*/ 1643556 w 3287111"/>
              <a:gd name="connsiteY0" fmla="*/ 0 h 3287111"/>
              <a:gd name="connsiteX1" fmla="*/ 3278627 w 3287111"/>
              <a:gd name="connsiteY1" fmla="*/ 1475512 h 3287111"/>
              <a:gd name="connsiteX2" fmla="*/ 3287111 w 3287111"/>
              <a:gd name="connsiteY2" fmla="*/ 1643536 h 3287111"/>
              <a:gd name="connsiteX3" fmla="*/ 3287111 w 3287111"/>
              <a:gd name="connsiteY3" fmla="*/ 1643576 h 3287111"/>
              <a:gd name="connsiteX4" fmla="*/ 3278627 w 3287111"/>
              <a:gd name="connsiteY4" fmla="*/ 1811600 h 3287111"/>
              <a:gd name="connsiteX5" fmla="*/ 1811600 w 3287111"/>
              <a:gd name="connsiteY5" fmla="*/ 3278627 h 3287111"/>
              <a:gd name="connsiteX6" fmla="*/ 1643576 w 3287111"/>
              <a:gd name="connsiteY6" fmla="*/ 3287111 h 3287111"/>
              <a:gd name="connsiteX7" fmla="*/ 1643537 w 3287111"/>
              <a:gd name="connsiteY7" fmla="*/ 3287111 h 3287111"/>
              <a:gd name="connsiteX8" fmla="*/ 1475512 w 3287111"/>
              <a:gd name="connsiteY8" fmla="*/ 3278627 h 3287111"/>
              <a:gd name="connsiteX9" fmla="*/ 0 w 3287111"/>
              <a:gd name="connsiteY9" fmla="*/ 1643556 h 3287111"/>
              <a:gd name="connsiteX10" fmla="*/ 1643556 w 3287111"/>
              <a:gd name="connsiteY10" fmla="*/ 0 h 3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87111" h="3287111">
                <a:moveTo>
                  <a:pt x="1643556" y="0"/>
                </a:moveTo>
                <a:cubicBezTo>
                  <a:pt x="2494535" y="0"/>
                  <a:pt x="3194460" y="646739"/>
                  <a:pt x="3278627" y="1475512"/>
                </a:cubicBezTo>
                <a:lnTo>
                  <a:pt x="3287111" y="1643536"/>
                </a:lnTo>
                <a:lnTo>
                  <a:pt x="3287111" y="1643576"/>
                </a:lnTo>
                <a:lnTo>
                  <a:pt x="3278627" y="1811600"/>
                </a:lnTo>
                <a:cubicBezTo>
                  <a:pt x="3200071" y="2585122"/>
                  <a:pt x="2585122" y="3200071"/>
                  <a:pt x="1811600" y="3278627"/>
                </a:cubicBezTo>
                <a:lnTo>
                  <a:pt x="1643576" y="3287111"/>
                </a:lnTo>
                <a:lnTo>
                  <a:pt x="1643537" y="3287111"/>
                </a:lnTo>
                <a:lnTo>
                  <a:pt x="1475512" y="3278627"/>
                </a:lnTo>
                <a:cubicBezTo>
                  <a:pt x="646739" y="3194460"/>
                  <a:pt x="0" y="2494535"/>
                  <a:pt x="0" y="1643556"/>
                </a:cubicBezTo>
                <a:cubicBezTo>
                  <a:pt x="0" y="735845"/>
                  <a:pt x="735845" y="0"/>
                  <a:pt x="1643556" y="0"/>
                </a:cubicBezTo>
                <a:close/>
              </a:path>
            </a:pathLst>
          </a:custGeom>
        </p:spPr>
        <p:txBody>
          <a:bodyPr wrap="square" anchor="ctr">
            <a:noAutofit/>
          </a:bodyPr>
          <a:lstStyle>
            <a:lvl1pPr algn="ctr">
              <a:defRPr/>
            </a:lvl1pPr>
          </a:lstStyle>
          <a:p>
            <a:r>
              <a:rPr lang="zh-CN" altLang="en-US" dirty="0"/>
              <a:t>点击此处修改图片</a:t>
            </a:r>
          </a:p>
        </p:txBody>
      </p:sp>
    </p:spTree>
    <p:extLst>
      <p:ext uri="{BB962C8B-B14F-4D97-AF65-F5344CB8AC3E}">
        <p14:creationId xmlns:p14="http://schemas.microsoft.com/office/powerpoint/2010/main" val="407741092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图片占位4">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32218AD9-0802-4E94-A545-7752B3A5C829}"/>
              </a:ext>
            </a:extLst>
          </p:cNvPr>
          <p:cNvSpPr>
            <a:spLocks noGrp="1"/>
          </p:cNvSpPr>
          <p:nvPr>
            <p:ph type="pic" idx="10" hasCustomPrompt="1"/>
          </p:nvPr>
        </p:nvSpPr>
        <p:spPr>
          <a:xfrm>
            <a:off x="1054101" y="1916642"/>
            <a:ext cx="4542217" cy="3568065"/>
          </a:xfrm>
          <a:ln>
            <a:noFill/>
          </a:ln>
          <a:effectLst>
            <a:outerShdw blurRad="190500" algn="tl" rotWithShape="0">
              <a:srgbClr val="000000">
                <a:alpha val="70000"/>
              </a:srgbClr>
            </a:outerShdw>
          </a:effectLst>
        </p:spPr>
        <p:txBody>
          <a:bodyPr anchor="ctr">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ea"/>
                <a:ea typeface="+mn-ea"/>
                <a:cs typeface="+mn-cs"/>
              </a:defRPr>
            </a:lvl1pPr>
          </a:lstStyle>
          <a:p>
            <a:r>
              <a:rPr lang="zh-CN" altLang="en-US" dirty="0"/>
              <a:t>单击此处修改图片</a:t>
            </a:r>
          </a:p>
        </p:txBody>
      </p:sp>
    </p:spTree>
    <p:extLst>
      <p:ext uri="{BB962C8B-B14F-4D97-AF65-F5344CB8AC3E}">
        <p14:creationId xmlns:p14="http://schemas.microsoft.com/office/powerpoint/2010/main" val="1271073170"/>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片占位5">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7931C1FA-5FE8-40DF-AC6E-9B6B0E4CC26F}"/>
              </a:ext>
            </a:extLst>
          </p:cNvPr>
          <p:cNvSpPr>
            <a:spLocks noGrp="1"/>
          </p:cNvSpPr>
          <p:nvPr>
            <p:ph type="pic" idx="10" hasCustomPrompt="1"/>
          </p:nvPr>
        </p:nvSpPr>
        <p:spPr>
          <a:xfrm>
            <a:off x="977935" y="1396022"/>
            <a:ext cx="1960330" cy="1957820"/>
          </a:xfr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3" name="图片占位符 2">
            <a:extLst>
              <a:ext uri="{FF2B5EF4-FFF2-40B4-BE49-F238E27FC236}">
                <a16:creationId xmlns:a16="http://schemas.microsoft.com/office/drawing/2014/main" id="{C7AF3ED8-1DE9-44A2-B853-FD2803EEAA0D}"/>
              </a:ext>
            </a:extLst>
          </p:cNvPr>
          <p:cNvSpPr>
            <a:spLocks noGrp="1"/>
          </p:cNvSpPr>
          <p:nvPr>
            <p:ph type="pic" sz="quarter" idx="11" hasCustomPrompt="1"/>
          </p:nvPr>
        </p:nvSpPr>
        <p:spPr>
          <a:xfrm>
            <a:off x="3741006" y="1396022"/>
            <a:ext cx="1951941" cy="1957820"/>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4" name="图片占位符 3">
            <a:extLst>
              <a:ext uri="{FF2B5EF4-FFF2-40B4-BE49-F238E27FC236}">
                <a16:creationId xmlns:a16="http://schemas.microsoft.com/office/drawing/2014/main" id="{DB0BFE19-92E2-432D-9E06-36F2A8747397}"/>
              </a:ext>
            </a:extLst>
          </p:cNvPr>
          <p:cNvSpPr>
            <a:spLocks noGrp="1"/>
          </p:cNvSpPr>
          <p:nvPr>
            <p:ph type="pic" sz="quarter" idx="12" hasCustomPrompt="1"/>
          </p:nvPr>
        </p:nvSpPr>
        <p:spPr>
          <a:xfrm>
            <a:off x="6495686" y="1396022"/>
            <a:ext cx="1957818" cy="1957818"/>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5" name="图片占位符 4">
            <a:extLst>
              <a:ext uri="{FF2B5EF4-FFF2-40B4-BE49-F238E27FC236}">
                <a16:creationId xmlns:a16="http://schemas.microsoft.com/office/drawing/2014/main" id="{F6FF85A4-C3A0-4D0C-92AF-6F4762E6DED8}"/>
              </a:ext>
            </a:extLst>
          </p:cNvPr>
          <p:cNvSpPr>
            <a:spLocks noGrp="1"/>
          </p:cNvSpPr>
          <p:nvPr>
            <p:ph type="pic" sz="quarter" idx="13" hasCustomPrompt="1"/>
          </p:nvPr>
        </p:nvSpPr>
        <p:spPr>
          <a:xfrm>
            <a:off x="9256243" y="1396022"/>
            <a:ext cx="1957820" cy="1957820"/>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Tree>
    <p:extLst>
      <p:ext uri="{BB962C8B-B14F-4D97-AF65-F5344CB8AC3E}">
        <p14:creationId xmlns:p14="http://schemas.microsoft.com/office/powerpoint/2010/main" val="16837769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片占位6">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24439797-4BE0-4F81-A8CC-64A6D9187FF8}"/>
              </a:ext>
            </a:extLst>
          </p:cNvPr>
          <p:cNvSpPr>
            <a:spLocks noGrp="1"/>
          </p:cNvSpPr>
          <p:nvPr>
            <p:ph type="pic" sz="quarter" idx="11" hasCustomPrompt="1"/>
          </p:nvPr>
        </p:nvSpPr>
        <p:spPr>
          <a:xfrm>
            <a:off x="6291124" y="1821181"/>
            <a:ext cx="3733535" cy="3733535"/>
          </a:xfrm>
          <a:prstGeom prst="rect">
            <a:avLst/>
          </a:prstGeom>
        </p:spPr>
        <p:txBody>
          <a:bodyPr vert="horz" lIns="91440" tIns="45720" rIns="91440" bIns="45720" rtlCol="0" anchor="ctr">
            <a:normAutofit/>
          </a:bodyPr>
          <a:lstStyle>
            <a:lvl1pPr>
              <a:defRPr lang="zh-CN" altLang="en-US"/>
            </a:lvl1pPr>
          </a:lstStyle>
          <a:p>
            <a:pPr lvl="0" algn="ctr"/>
            <a:r>
              <a:rPr lang="zh-CN" altLang="en-US" dirty="0"/>
              <a:t>单击此处修改图片</a:t>
            </a:r>
          </a:p>
        </p:txBody>
      </p:sp>
    </p:spTree>
    <p:extLst>
      <p:ext uri="{BB962C8B-B14F-4D97-AF65-F5344CB8AC3E}">
        <p14:creationId xmlns:p14="http://schemas.microsoft.com/office/powerpoint/2010/main" val="217635334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片占位7">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E936D758-58FF-4E8C-86BD-EB1FD279A69D}"/>
              </a:ext>
            </a:extLst>
          </p:cNvPr>
          <p:cNvSpPr>
            <a:spLocks noGrp="1"/>
          </p:cNvSpPr>
          <p:nvPr>
            <p:ph type="pic" idx="10"/>
          </p:nvPr>
        </p:nvSpPr>
        <p:spPr>
          <a:xfrm>
            <a:off x="2546350" y="1186670"/>
            <a:ext cx="6170930" cy="2242330"/>
          </a:xfrm>
        </p:spPr>
        <p:txBody>
          <a:bodyPr/>
          <a:lstStyle/>
          <a:p>
            <a:endParaRPr lang="zh-CN" altLang="en-US"/>
          </a:p>
        </p:txBody>
      </p:sp>
      <p:sp>
        <p:nvSpPr>
          <p:cNvPr id="3" name="图片占位符 2">
            <a:extLst>
              <a:ext uri="{FF2B5EF4-FFF2-40B4-BE49-F238E27FC236}">
                <a16:creationId xmlns:a16="http://schemas.microsoft.com/office/drawing/2014/main" id="{E5320648-7829-4F87-AE28-FE15F9A53BCF}"/>
              </a:ext>
            </a:extLst>
          </p:cNvPr>
          <p:cNvSpPr>
            <a:spLocks noGrp="1"/>
          </p:cNvSpPr>
          <p:nvPr>
            <p:ph type="pic" sz="quarter" idx="11"/>
          </p:nvPr>
        </p:nvSpPr>
        <p:spPr>
          <a:xfrm>
            <a:off x="2546350" y="3551651"/>
            <a:ext cx="3022600" cy="2401016"/>
          </a:xfrm>
          <a:prstGeom prst="rect">
            <a:avLst/>
          </a:prstGeom>
        </p:spPr>
        <p:txBody>
          <a:bodyPr/>
          <a:lstStyle/>
          <a:p>
            <a:endParaRPr lang="zh-CN" altLang="en-US"/>
          </a:p>
        </p:txBody>
      </p:sp>
      <p:sp>
        <p:nvSpPr>
          <p:cNvPr id="4" name="图片占位符 3">
            <a:extLst>
              <a:ext uri="{FF2B5EF4-FFF2-40B4-BE49-F238E27FC236}">
                <a16:creationId xmlns:a16="http://schemas.microsoft.com/office/drawing/2014/main" id="{A979AC8D-DFBA-44CD-BCB5-C9CCA905B1FD}"/>
              </a:ext>
            </a:extLst>
          </p:cNvPr>
          <p:cNvSpPr>
            <a:spLocks noGrp="1"/>
          </p:cNvSpPr>
          <p:nvPr>
            <p:ph type="pic" sz="quarter" idx="12"/>
          </p:nvPr>
        </p:nvSpPr>
        <p:spPr>
          <a:xfrm>
            <a:off x="5693412" y="3550560"/>
            <a:ext cx="3023869" cy="2403201"/>
          </a:xfrm>
          <a:prstGeom prst="rect">
            <a:avLst/>
          </a:prstGeom>
        </p:spPr>
        <p:txBody>
          <a:bodyPr/>
          <a:lstStyle/>
          <a:p>
            <a:endParaRPr lang="zh-CN" altLang="en-US"/>
          </a:p>
        </p:txBody>
      </p:sp>
      <p:sp>
        <p:nvSpPr>
          <p:cNvPr id="5" name="图片占位符 4">
            <a:extLst>
              <a:ext uri="{FF2B5EF4-FFF2-40B4-BE49-F238E27FC236}">
                <a16:creationId xmlns:a16="http://schemas.microsoft.com/office/drawing/2014/main" id="{B9DFBE81-F4AD-4D53-B8CE-49E335DF6821}"/>
              </a:ext>
            </a:extLst>
          </p:cNvPr>
          <p:cNvSpPr>
            <a:spLocks noGrp="1"/>
          </p:cNvSpPr>
          <p:nvPr>
            <p:ph type="pic" sz="quarter" idx="13"/>
          </p:nvPr>
        </p:nvSpPr>
        <p:spPr>
          <a:xfrm>
            <a:off x="8839200" y="1186670"/>
            <a:ext cx="2499360" cy="4767090"/>
          </a:xfrm>
          <a:prstGeom prst="rect">
            <a:avLst/>
          </a:prstGeom>
        </p:spPr>
        <p:txBody>
          <a:bodyPr/>
          <a:lstStyle/>
          <a:p>
            <a:endParaRPr lang="zh-CN" altLang="en-US"/>
          </a:p>
        </p:txBody>
      </p:sp>
    </p:spTree>
    <p:extLst>
      <p:ext uri="{BB962C8B-B14F-4D97-AF65-F5344CB8AC3E}">
        <p14:creationId xmlns:p14="http://schemas.microsoft.com/office/powerpoint/2010/main" val="105695779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占位8">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D35FCF2F-C01A-4F00-99E1-57D953605B1F}"/>
              </a:ext>
            </a:extLst>
          </p:cNvPr>
          <p:cNvSpPr>
            <a:spLocks noGrp="1"/>
          </p:cNvSpPr>
          <p:nvPr>
            <p:ph type="pic" idx="10"/>
          </p:nvPr>
        </p:nvSpPr>
        <p:spPr>
          <a:xfrm>
            <a:off x="5627650" y="1131849"/>
            <a:ext cx="2386361" cy="5157440"/>
          </a:xfrm>
          <a:prstGeom prst="roundRect">
            <a:avLst>
              <a:gd name="adj" fmla="val 10149"/>
            </a:avLst>
          </a:prstGeom>
        </p:spPr>
        <p:txBody>
          <a:bodyPr anchor="ctr"/>
          <a:lstStyle/>
          <a:p>
            <a:endParaRPr lang="zh-CN" altLang="en-US"/>
          </a:p>
        </p:txBody>
      </p:sp>
    </p:spTree>
    <p:extLst>
      <p:ext uri="{BB962C8B-B14F-4D97-AF65-F5344CB8AC3E}">
        <p14:creationId xmlns:p14="http://schemas.microsoft.com/office/powerpoint/2010/main" val="289643890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147510"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6338774" y="1880227"/>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6338774" y="2817581"/>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6338774" y="3754935"/>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5328126" y="1831679"/>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5328126" y="2762725"/>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5328126" y="3693771"/>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276429"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2" name="文本占位符 40">
            <a:extLst>
              <a:ext uri="{FF2B5EF4-FFF2-40B4-BE49-F238E27FC236}">
                <a16:creationId xmlns:a16="http://schemas.microsoft.com/office/drawing/2014/main" id="{F418C1E5-0228-4CB8-816D-40B33023BA2A}"/>
              </a:ext>
            </a:extLst>
          </p:cNvPr>
          <p:cNvSpPr>
            <a:spLocks noGrp="1"/>
          </p:cNvSpPr>
          <p:nvPr>
            <p:ph type="body" sz="quarter" idx="14" hasCustomPrompt="1"/>
          </p:nvPr>
        </p:nvSpPr>
        <p:spPr>
          <a:xfrm>
            <a:off x="6338775" y="4754797"/>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框 42">
            <a:extLst>
              <a:ext uri="{FF2B5EF4-FFF2-40B4-BE49-F238E27FC236}">
                <a16:creationId xmlns:a16="http://schemas.microsoft.com/office/drawing/2014/main" id="{FC688141-1D0E-4C65-86F7-CA4E2617C121}"/>
              </a:ext>
            </a:extLst>
          </p:cNvPr>
          <p:cNvSpPr txBox="1"/>
          <p:nvPr userDrawn="1"/>
        </p:nvSpPr>
        <p:spPr>
          <a:xfrm>
            <a:off x="5328126" y="4687324"/>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Tree>
    <p:extLst>
      <p:ext uri="{BB962C8B-B14F-4D97-AF65-F5344CB8AC3E}">
        <p14:creationId xmlns:p14="http://schemas.microsoft.com/office/powerpoint/2010/main" val="5655307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封面-1">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06296C0-E8A8-4ABD-980C-DC99A7F42D7F}"/>
              </a:ext>
            </a:extLst>
          </p:cNvPr>
          <p:cNvPicPr>
            <a:picLocks noChangeAspect="1"/>
          </p:cNvPicPr>
          <p:nvPr userDrawn="1"/>
        </p:nvPicPr>
        <p:blipFill>
          <a:blip r:embed="rId2"/>
          <a:stretch>
            <a:fillRect/>
          </a:stretch>
        </p:blipFill>
        <p:spPr>
          <a:xfrm>
            <a:off x="0" y="0"/>
            <a:ext cx="12192000" cy="3357217"/>
          </a:xfrm>
          <a:prstGeom prst="rect">
            <a:avLst/>
          </a:prstGeom>
        </p:spPr>
      </p:pic>
      <p:sp>
        <p:nvSpPr>
          <p:cNvPr id="4" name="矩形 3">
            <a:extLst>
              <a:ext uri="{FF2B5EF4-FFF2-40B4-BE49-F238E27FC236}">
                <a16:creationId xmlns:a16="http://schemas.microsoft.com/office/drawing/2014/main" id="{4BC187F1-42E5-4383-AC3D-83B120CDE410}"/>
              </a:ext>
            </a:extLst>
          </p:cNvPr>
          <p:cNvSpPr/>
          <p:nvPr userDrawn="1"/>
        </p:nvSpPr>
        <p:spPr>
          <a:xfrm>
            <a:off x="-800" y="-7913"/>
            <a:ext cx="12192000" cy="3361208"/>
          </a:xfrm>
          <a:prstGeom prst="rect">
            <a:avLst/>
          </a:prstGeom>
          <a:solidFill>
            <a:srgbClr val="9A0001">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F7087F57-B8B2-4F52-943A-08BE08AC8C9F}"/>
              </a:ext>
            </a:extLst>
          </p:cNvPr>
          <p:cNvSpPr/>
          <p:nvPr userDrawn="1"/>
        </p:nvSpPr>
        <p:spPr>
          <a:xfrm>
            <a:off x="5303520" y="2562096"/>
            <a:ext cx="1584960" cy="15849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ACAC108B-5150-431E-B389-3B1F46A2B67E}"/>
              </a:ext>
            </a:extLst>
          </p:cNvPr>
          <p:cNvGrpSpPr/>
          <p:nvPr userDrawn="1"/>
        </p:nvGrpSpPr>
        <p:grpSpPr>
          <a:xfrm>
            <a:off x="5410200" y="2670375"/>
            <a:ext cx="1371600" cy="1368402"/>
            <a:chOff x="2105799" y="20055838"/>
            <a:chExt cx="6748090" cy="6732363"/>
          </a:xfrm>
          <a:solidFill>
            <a:srgbClr val="8B0012">
              <a:alpha val="80000"/>
            </a:srgbClr>
          </a:solidFill>
        </p:grpSpPr>
        <p:sp>
          <p:nvSpPr>
            <p:cNvPr id="7" name="Freeform 8">
              <a:extLst>
                <a:ext uri="{FF2B5EF4-FFF2-40B4-BE49-F238E27FC236}">
                  <a16:creationId xmlns:a16="http://schemas.microsoft.com/office/drawing/2014/main" id="{A4BB1E0C-3B71-494C-90A5-5E83B05763C4}"/>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8" name="Freeform 42">
              <a:extLst>
                <a:ext uri="{FF2B5EF4-FFF2-40B4-BE49-F238E27FC236}">
                  <a16:creationId xmlns:a16="http://schemas.microsoft.com/office/drawing/2014/main" id="{9C922C0C-6676-4220-A57A-6A60B760EC5E}"/>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9" name="Freeform 43">
              <a:extLst>
                <a:ext uri="{FF2B5EF4-FFF2-40B4-BE49-F238E27FC236}">
                  <a16:creationId xmlns:a16="http://schemas.microsoft.com/office/drawing/2014/main" id="{13B11B68-25F0-45BA-8167-7E67FD4D1E0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0" name="Freeform 44">
              <a:extLst>
                <a:ext uri="{FF2B5EF4-FFF2-40B4-BE49-F238E27FC236}">
                  <a16:creationId xmlns:a16="http://schemas.microsoft.com/office/drawing/2014/main" id="{3AA3C9BE-308B-42E0-B388-8B9594616391}"/>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1" name="Freeform 45">
              <a:extLst>
                <a:ext uri="{FF2B5EF4-FFF2-40B4-BE49-F238E27FC236}">
                  <a16:creationId xmlns:a16="http://schemas.microsoft.com/office/drawing/2014/main" id="{2270AF1B-A34B-4183-AA58-499F7FC92BEA}"/>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2" name="Freeform 46">
              <a:extLst>
                <a:ext uri="{FF2B5EF4-FFF2-40B4-BE49-F238E27FC236}">
                  <a16:creationId xmlns:a16="http://schemas.microsoft.com/office/drawing/2014/main" id="{1648A05A-8C9B-4DCB-ADF5-C0E9CA804EF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3" name="Freeform 47">
              <a:extLst>
                <a:ext uri="{FF2B5EF4-FFF2-40B4-BE49-F238E27FC236}">
                  <a16:creationId xmlns:a16="http://schemas.microsoft.com/office/drawing/2014/main" id="{780F1822-408A-4D9E-A7BB-5649D8459E2F}"/>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4" name="Freeform 48">
              <a:extLst>
                <a:ext uri="{FF2B5EF4-FFF2-40B4-BE49-F238E27FC236}">
                  <a16:creationId xmlns:a16="http://schemas.microsoft.com/office/drawing/2014/main" id="{D7B27305-F882-49EB-B5D1-DAD265B8F59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5" name="Freeform 49">
              <a:extLst>
                <a:ext uri="{FF2B5EF4-FFF2-40B4-BE49-F238E27FC236}">
                  <a16:creationId xmlns:a16="http://schemas.microsoft.com/office/drawing/2014/main" id="{1C88A9B0-6500-44EB-B523-6AB8CF2E5B58}"/>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6" name="Freeform 50">
              <a:extLst>
                <a:ext uri="{FF2B5EF4-FFF2-40B4-BE49-F238E27FC236}">
                  <a16:creationId xmlns:a16="http://schemas.microsoft.com/office/drawing/2014/main" id="{02B0BE86-EC4F-4A7E-B284-3AA3AEE5F3B5}"/>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7" name="Freeform 51">
              <a:extLst>
                <a:ext uri="{FF2B5EF4-FFF2-40B4-BE49-F238E27FC236}">
                  <a16:creationId xmlns:a16="http://schemas.microsoft.com/office/drawing/2014/main" id="{D646E307-5A0C-4184-9829-2D12C5F1D732}"/>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8" name="Freeform 52">
              <a:extLst>
                <a:ext uri="{FF2B5EF4-FFF2-40B4-BE49-F238E27FC236}">
                  <a16:creationId xmlns:a16="http://schemas.microsoft.com/office/drawing/2014/main" id="{1213DF27-0675-40E1-AF04-500FEC47309C}"/>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19" name="Freeform 53">
              <a:extLst>
                <a:ext uri="{FF2B5EF4-FFF2-40B4-BE49-F238E27FC236}">
                  <a16:creationId xmlns:a16="http://schemas.microsoft.com/office/drawing/2014/main" id="{78B921DD-11CC-425E-A465-F4034A5A080D}"/>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0" name="Freeform 54">
              <a:extLst>
                <a:ext uri="{FF2B5EF4-FFF2-40B4-BE49-F238E27FC236}">
                  <a16:creationId xmlns:a16="http://schemas.microsoft.com/office/drawing/2014/main" id="{E251C559-AD0A-4238-9C00-053CFAFCF5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1" name="Freeform 55">
              <a:extLst>
                <a:ext uri="{FF2B5EF4-FFF2-40B4-BE49-F238E27FC236}">
                  <a16:creationId xmlns:a16="http://schemas.microsoft.com/office/drawing/2014/main" id="{22DC21C7-7AEE-4789-B295-78B5A39F5F12}"/>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2" name="Freeform 56">
              <a:extLst>
                <a:ext uri="{FF2B5EF4-FFF2-40B4-BE49-F238E27FC236}">
                  <a16:creationId xmlns:a16="http://schemas.microsoft.com/office/drawing/2014/main" id="{2089A1EF-769C-4B32-ACB7-0843ADFE09AA}"/>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3" name="Freeform 57">
              <a:extLst>
                <a:ext uri="{FF2B5EF4-FFF2-40B4-BE49-F238E27FC236}">
                  <a16:creationId xmlns:a16="http://schemas.microsoft.com/office/drawing/2014/main" id="{89065D5C-2F82-4B9C-9DCF-556527D2755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4" name="Freeform 58">
              <a:extLst>
                <a:ext uri="{FF2B5EF4-FFF2-40B4-BE49-F238E27FC236}">
                  <a16:creationId xmlns:a16="http://schemas.microsoft.com/office/drawing/2014/main" id="{63D30659-2737-4732-A71C-025BE4A9E86B}"/>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5" name="Freeform 59">
              <a:extLst>
                <a:ext uri="{FF2B5EF4-FFF2-40B4-BE49-F238E27FC236}">
                  <a16:creationId xmlns:a16="http://schemas.microsoft.com/office/drawing/2014/main" id="{26925B20-892F-495B-ACDF-9EC468A2C7C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6" name="Freeform 60">
              <a:extLst>
                <a:ext uri="{FF2B5EF4-FFF2-40B4-BE49-F238E27FC236}">
                  <a16:creationId xmlns:a16="http://schemas.microsoft.com/office/drawing/2014/main" id="{F4DFD42E-FD06-4DD4-BD5D-E8024A4948AB}"/>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7" name="Freeform 61">
              <a:extLst>
                <a:ext uri="{FF2B5EF4-FFF2-40B4-BE49-F238E27FC236}">
                  <a16:creationId xmlns:a16="http://schemas.microsoft.com/office/drawing/2014/main" id="{AFA1A6B6-4731-43D9-A6A3-8AFB9A5AE684}"/>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8" name="Freeform 62">
              <a:extLst>
                <a:ext uri="{FF2B5EF4-FFF2-40B4-BE49-F238E27FC236}">
                  <a16:creationId xmlns:a16="http://schemas.microsoft.com/office/drawing/2014/main" id="{7C89F33A-1343-45E8-91E5-F27A8457EA0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sp>
          <p:nvSpPr>
            <p:cNvPr id="29" name="Freeform 71">
              <a:extLst>
                <a:ext uri="{FF2B5EF4-FFF2-40B4-BE49-F238E27FC236}">
                  <a16:creationId xmlns:a16="http://schemas.microsoft.com/office/drawing/2014/main" id="{592EB9D1-7BB9-4D0B-9C6E-355FA946B6E7}"/>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srgbClr val="FF0000"/>
                </a:solidFill>
              </a:endParaRPr>
            </a:p>
          </p:txBody>
        </p:sp>
      </p:grpSp>
      <p:sp>
        <p:nvSpPr>
          <p:cNvPr id="36" name="文本占位符 35">
            <a:extLst>
              <a:ext uri="{FF2B5EF4-FFF2-40B4-BE49-F238E27FC236}">
                <a16:creationId xmlns:a16="http://schemas.microsoft.com/office/drawing/2014/main" id="{99EF31F4-C1DD-413E-8350-2A8F905B444F}"/>
              </a:ext>
            </a:extLst>
          </p:cNvPr>
          <p:cNvSpPr>
            <a:spLocks noGrp="1"/>
          </p:cNvSpPr>
          <p:nvPr userDrawn="1">
            <p:ph type="body" sz="quarter" idx="10" hasCustomPrompt="1"/>
          </p:nvPr>
        </p:nvSpPr>
        <p:spPr>
          <a:xfrm>
            <a:off x="1606550" y="4264178"/>
            <a:ext cx="8975725" cy="781050"/>
          </a:xfrm>
        </p:spPr>
        <p:txBody>
          <a:bodyPr>
            <a:normAutofit/>
          </a:bodyPr>
          <a:lstStyle>
            <a:lvl1pPr marL="0" indent="0" algn="ctr" defTabSz="914400" rtl="0" eaLnBrk="1" latinLnBrk="0" hangingPunct="1">
              <a:lnSpc>
                <a:spcPct val="120000"/>
              </a:lnSpc>
              <a:buNone/>
              <a:defRPr lang="zh-CN" altLang="en-US" sz="4000" b="1" kern="1200" spc="300">
                <a:solidFill>
                  <a:schemeClr val="tx1">
                    <a:lumMod val="85000"/>
                    <a:lumOff val="15000"/>
                  </a:schemeClr>
                </a:solidFill>
                <a:latin typeface="+mn-lt"/>
                <a:ea typeface="微软雅黑" panose="020B0503020204020204" pitchFamily="34" charset="-122"/>
                <a:cs typeface="微软雅黑" panose="020B0503020204020204" pitchFamily="34" charset="-122"/>
              </a:defRPr>
            </a:lvl1pPr>
          </a:lstStyle>
          <a:p>
            <a:pPr algn="ctr">
              <a:lnSpc>
                <a:spcPct val="120000"/>
              </a:lnSpc>
              <a:defRPr/>
            </a:pPr>
            <a:r>
              <a:rPr lang="zh-CN" altLang="en-US"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北京大学学术答辩通用</a:t>
            </a:r>
            <a:r>
              <a:rPr lang="en-US" altLang="zh-CN"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PPT</a:t>
            </a:r>
            <a:r>
              <a:rPr lang="zh-CN" altLang="en-US" sz="4000" b="1" spc="300" dirty="0">
                <a:solidFill>
                  <a:schemeClr val="tx1">
                    <a:lumMod val="85000"/>
                    <a:lumOff val="15000"/>
                  </a:schemeClr>
                </a:solidFill>
                <a:latin typeface="微软雅黑" panose="020B0503020204020204" pitchFamily="34" charset="-122"/>
                <a:ea typeface="微软雅黑" panose="020B0503020204020204" pitchFamily="34" charset="-122"/>
                <a:cs typeface="经典圆体简" panose="02010609000101010101" pitchFamily="49" charset="-122"/>
                <a:sym typeface="微软雅黑" pitchFamily="34" charset="-122"/>
              </a:rPr>
              <a:t>模板</a:t>
            </a:r>
          </a:p>
        </p:txBody>
      </p:sp>
      <p:sp>
        <p:nvSpPr>
          <p:cNvPr id="41" name="文本占位符 37">
            <a:extLst>
              <a:ext uri="{FF2B5EF4-FFF2-40B4-BE49-F238E27FC236}">
                <a16:creationId xmlns:a16="http://schemas.microsoft.com/office/drawing/2014/main" id="{D6220974-BA97-4239-8B37-C87F7F2D4871}"/>
              </a:ext>
            </a:extLst>
          </p:cNvPr>
          <p:cNvSpPr>
            <a:spLocks noGrp="1"/>
          </p:cNvSpPr>
          <p:nvPr>
            <p:ph type="body" sz="quarter" idx="11" hasCustomPrompt="1"/>
          </p:nvPr>
        </p:nvSpPr>
        <p:spPr>
          <a:xfrm>
            <a:off x="2244991" y="5389156"/>
            <a:ext cx="1987550" cy="341632"/>
          </a:xfrm>
          <a:noFill/>
        </p:spPr>
        <p:txBody>
          <a:bodyPr wrap="square" rtlCol="0">
            <a:spAutoFit/>
          </a:bodyPr>
          <a:lstStyle>
            <a:lvl1pPr marL="0" indent="0">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答辩人：</a:t>
            </a:r>
            <a:r>
              <a:rPr lang="en-US" altLang="zh-CN" dirty="0"/>
              <a:t>XXX</a:t>
            </a:r>
            <a:endParaRPr lang="zh-CN" altLang="en-US" dirty="0"/>
          </a:p>
        </p:txBody>
      </p:sp>
      <p:sp>
        <p:nvSpPr>
          <p:cNvPr id="42" name="文本占位符 37">
            <a:extLst>
              <a:ext uri="{FF2B5EF4-FFF2-40B4-BE49-F238E27FC236}">
                <a16:creationId xmlns:a16="http://schemas.microsoft.com/office/drawing/2014/main" id="{1E1C9D50-4952-418A-9BEE-D99198F6E380}"/>
              </a:ext>
            </a:extLst>
          </p:cNvPr>
          <p:cNvSpPr>
            <a:spLocks noGrp="1"/>
          </p:cNvSpPr>
          <p:nvPr>
            <p:ph type="body" sz="quarter" idx="12" hasCustomPrompt="1"/>
          </p:nvPr>
        </p:nvSpPr>
        <p:spPr>
          <a:xfrm>
            <a:off x="5102225" y="5389156"/>
            <a:ext cx="1987550" cy="341632"/>
          </a:xfrm>
          <a:noFill/>
        </p:spPr>
        <p:txBody>
          <a:bodyPr wrap="square" rtlCol="0">
            <a:spAutoFit/>
          </a:bodyPr>
          <a:lstStyle>
            <a:lvl1pPr marL="0" indent="0" algn="ctr">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指导教师：</a:t>
            </a:r>
            <a:r>
              <a:rPr lang="en-US" altLang="zh-CN" dirty="0"/>
              <a:t>XXX</a:t>
            </a:r>
            <a:endParaRPr lang="zh-CN" altLang="en-US" dirty="0"/>
          </a:p>
        </p:txBody>
      </p:sp>
      <p:sp>
        <p:nvSpPr>
          <p:cNvPr id="43" name="文本占位符 37">
            <a:extLst>
              <a:ext uri="{FF2B5EF4-FFF2-40B4-BE49-F238E27FC236}">
                <a16:creationId xmlns:a16="http://schemas.microsoft.com/office/drawing/2014/main" id="{62842471-F840-45CA-8087-A1D9DF3CA908}"/>
              </a:ext>
            </a:extLst>
          </p:cNvPr>
          <p:cNvSpPr>
            <a:spLocks noGrp="1"/>
          </p:cNvSpPr>
          <p:nvPr>
            <p:ph type="body" sz="quarter" idx="13" hasCustomPrompt="1"/>
          </p:nvPr>
        </p:nvSpPr>
        <p:spPr>
          <a:xfrm>
            <a:off x="7959460" y="5389156"/>
            <a:ext cx="1987550" cy="341632"/>
          </a:xfrm>
          <a:noFill/>
        </p:spPr>
        <p:txBody>
          <a:bodyPr wrap="square" rtlCol="0">
            <a:spAutoFit/>
          </a:bodyPr>
          <a:lstStyle>
            <a:lvl1pPr marL="0" indent="0" algn="r">
              <a:buNone/>
              <a:defRPr lang="zh-CN" altLang="en-US" sz="1800" dirty="0">
                <a:solidFill>
                  <a:srgbClr val="222A35"/>
                </a:solidFill>
                <a:latin typeface="微软雅黑" panose="020B0503020204020204" pitchFamily="34" charset="-122"/>
                <a:ea typeface="微软雅黑" panose="020B0503020204020204" pitchFamily="34" charset="-122"/>
              </a:defRPr>
            </a:lvl1pPr>
          </a:lstStyle>
          <a:p>
            <a:pPr marL="0" lvl="0"/>
            <a:r>
              <a:rPr lang="zh-CN" altLang="en-US" dirty="0"/>
              <a:t>院系：</a:t>
            </a:r>
            <a:r>
              <a:rPr lang="en-US" altLang="zh-CN" dirty="0"/>
              <a:t>XXX</a:t>
            </a:r>
            <a:endParaRPr lang="zh-CN" altLang="en-US" dirty="0"/>
          </a:p>
        </p:txBody>
      </p:sp>
    </p:spTree>
    <p:extLst>
      <p:ext uri="{BB962C8B-B14F-4D97-AF65-F5344CB8AC3E}">
        <p14:creationId xmlns:p14="http://schemas.microsoft.com/office/powerpoint/2010/main" val="10787271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目录-4部分">
    <p:spTree>
      <p:nvGrpSpPr>
        <p:cNvPr id="1" name=""/>
        <p:cNvGrpSpPr/>
        <p:nvPr/>
      </p:nvGrpSpPr>
      <p:grpSpPr>
        <a:xfrm>
          <a:off x="0" y="0"/>
          <a:ext cx="0" cy="0"/>
          <a:chOff x="0" y="0"/>
          <a:chExt cx="0" cy="0"/>
        </a:xfrm>
      </p:grpSpPr>
      <p:sp>
        <p:nvSpPr>
          <p:cNvPr id="55" name="矩形 54">
            <a:extLst>
              <a:ext uri="{FF2B5EF4-FFF2-40B4-BE49-F238E27FC236}">
                <a16:creationId xmlns:a16="http://schemas.microsoft.com/office/drawing/2014/main" id="{4D6291A7-7416-4ABD-BDD5-1A52FB976A6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7" name="矩形 6">
            <a:extLst>
              <a:ext uri="{FF2B5EF4-FFF2-40B4-BE49-F238E27FC236}">
                <a16:creationId xmlns:a16="http://schemas.microsoft.com/office/drawing/2014/main" id="{22F2AF65-774C-46B4-8BD3-F9EC13500DE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5" name="文本占位符 40">
            <a:extLst>
              <a:ext uri="{FF2B5EF4-FFF2-40B4-BE49-F238E27FC236}">
                <a16:creationId xmlns:a16="http://schemas.microsoft.com/office/drawing/2014/main" id="{E092B345-4879-4708-91A6-4E07DC6C11C0}"/>
              </a:ext>
            </a:extLst>
          </p:cNvPr>
          <p:cNvSpPr>
            <a:spLocks noGrp="1"/>
          </p:cNvSpPr>
          <p:nvPr>
            <p:ph type="body" sz="quarter" idx="10" hasCustomPrompt="1"/>
          </p:nvPr>
        </p:nvSpPr>
        <p:spPr>
          <a:xfrm>
            <a:off x="7825514" y="1561152"/>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6" name="文本占位符 40">
            <a:extLst>
              <a:ext uri="{FF2B5EF4-FFF2-40B4-BE49-F238E27FC236}">
                <a16:creationId xmlns:a16="http://schemas.microsoft.com/office/drawing/2014/main" id="{03810C05-3860-4CF4-B2C4-7B90D45455E3}"/>
              </a:ext>
            </a:extLst>
          </p:cNvPr>
          <p:cNvSpPr>
            <a:spLocks noGrp="1"/>
          </p:cNvSpPr>
          <p:nvPr>
            <p:ph type="body" sz="quarter" idx="11" hasCustomPrompt="1"/>
          </p:nvPr>
        </p:nvSpPr>
        <p:spPr>
          <a:xfrm>
            <a:off x="7825514" y="2650906"/>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7" name="文本占位符 40">
            <a:extLst>
              <a:ext uri="{FF2B5EF4-FFF2-40B4-BE49-F238E27FC236}">
                <a16:creationId xmlns:a16="http://schemas.microsoft.com/office/drawing/2014/main" id="{0A0C6CFA-9C78-45B1-B085-C2C99900D665}"/>
              </a:ext>
            </a:extLst>
          </p:cNvPr>
          <p:cNvSpPr>
            <a:spLocks noGrp="1"/>
          </p:cNvSpPr>
          <p:nvPr>
            <p:ph type="body" sz="quarter" idx="12" hasCustomPrompt="1"/>
          </p:nvPr>
        </p:nvSpPr>
        <p:spPr>
          <a:xfrm>
            <a:off x="7825514" y="3740660"/>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9" name="文本占位符 40">
            <a:extLst>
              <a:ext uri="{FF2B5EF4-FFF2-40B4-BE49-F238E27FC236}">
                <a16:creationId xmlns:a16="http://schemas.microsoft.com/office/drawing/2014/main" id="{6FA729E4-5DE0-4287-AF67-5FB2109F1BB2}"/>
              </a:ext>
            </a:extLst>
          </p:cNvPr>
          <p:cNvSpPr>
            <a:spLocks noGrp="1"/>
          </p:cNvSpPr>
          <p:nvPr>
            <p:ph type="body" sz="quarter" idx="14" hasCustomPrompt="1"/>
          </p:nvPr>
        </p:nvSpPr>
        <p:spPr>
          <a:xfrm>
            <a:off x="7825514" y="4830414"/>
            <a:ext cx="305584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50" name="文本框 49">
            <a:extLst>
              <a:ext uri="{FF2B5EF4-FFF2-40B4-BE49-F238E27FC236}">
                <a16:creationId xmlns:a16="http://schemas.microsoft.com/office/drawing/2014/main" id="{56A38F7D-163D-40CF-868C-B65E57289CD7}"/>
              </a:ext>
            </a:extLst>
          </p:cNvPr>
          <p:cNvSpPr txBox="1"/>
          <p:nvPr userDrawn="1"/>
        </p:nvSpPr>
        <p:spPr>
          <a:xfrm>
            <a:off x="6814866" y="15126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51" name="文本框 50">
            <a:extLst>
              <a:ext uri="{FF2B5EF4-FFF2-40B4-BE49-F238E27FC236}">
                <a16:creationId xmlns:a16="http://schemas.microsoft.com/office/drawing/2014/main" id="{CDED66E5-4D15-407E-B9E9-A0489B585942}"/>
              </a:ext>
            </a:extLst>
          </p:cNvPr>
          <p:cNvSpPr txBox="1"/>
          <p:nvPr userDrawn="1"/>
        </p:nvSpPr>
        <p:spPr>
          <a:xfrm>
            <a:off x="6814866" y="2596050"/>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52" name="文本框 51">
            <a:extLst>
              <a:ext uri="{FF2B5EF4-FFF2-40B4-BE49-F238E27FC236}">
                <a16:creationId xmlns:a16="http://schemas.microsoft.com/office/drawing/2014/main" id="{507C5DA2-D768-4F0B-A91A-C33F1FD9102B}"/>
              </a:ext>
            </a:extLst>
          </p:cNvPr>
          <p:cNvSpPr txBox="1"/>
          <p:nvPr userDrawn="1"/>
        </p:nvSpPr>
        <p:spPr>
          <a:xfrm>
            <a:off x="6814866" y="3679496"/>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53" name="文本框 52">
            <a:extLst>
              <a:ext uri="{FF2B5EF4-FFF2-40B4-BE49-F238E27FC236}">
                <a16:creationId xmlns:a16="http://schemas.microsoft.com/office/drawing/2014/main" id="{A511A62B-B193-4739-A793-D7002B471A43}"/>
              </a:ext>
            </a:extLst>
          </p:cNvPr>
          <p:cNvSpPr txBox="1"/>
          <p:nvPr userDrawn="1"/>
        </p:nvSpPr>
        <p:spPr>
          <a:xfrm>
            <a:off x="6814866" y="4762941"/>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grpSp>
        <p:nvGrpSpPr>
          <p:cNvPr id="56" name="组合 55">
            <a:extLst>
              <a:ext uri="{FF2B5EF4-FFF2-40B4-BE49-F238E27FC236}">
                <a16:creationId xmlns:a16="http://schemas.microsoft.com/office/drawing/2014/main" id="{50134B45-47D8-49EC-B2C4-4ECBF0176BD7}"/>
              </a:ext>
            </a:extLst>
          </p:cNvPr>
          <p:cNvGrpSpPr/>
          <p:nvPr userDrawn="1"/>
        </p:nvGrpSpPr>
        <p:grpSpPr>
          <a:xfrm>
            <a:off x="2425132" y="3183822"/>
            <a:ext cx="1945700" cy="1941162"/>
            <a:chOff x="2105799" y="20055838"/>
            <a:chExt cx="6748090" cy="6732363"/>
          </a:xfrm>
          <a:solidFill>
            <a:schemeClr val="accent1"/>
          </a:solidFill>
        </p:grpSpPr>
        <p:sp>
          <p:nvSpPr>
            <p:cNvPr id="57" name="Freeform 8">
              <a:extLst>
                <a:ext uri="{FF2B5EF4-FFF2-40B4-BE49-F238E27FC236}">
                  <a16:creationId xmlns:a16="http://schemas.microsoft.com/office/drawing/2014/main" id="{3AFA21E4-54E4-474B-AB1C-59ABBA29DA26}"/>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42">
              <a:extLst>
                <a:ext uri="{FF2B5EF4-FFF2-40B4-BE49-F238E27FC236}">
                  <a16:creationId xmlns:a16="http://schemas.microsoft.com/office/drawing/2014/main" id="{38B24B0A-5539-4D2D-A7DD-73E521128A7A}"/>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43">
              <a:extLst>
                <a:ext uri="{FF2B5EF4-FFF2-40B4-BE49-F238E27FC236}">
                  <a16:creationId xmlns:a16="http://schemas.microsoft.com/office/drawing/2014/main" id="{E0E9CC68-E749-47CC-8EEF-B8B1D81C1F03}"/>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44">
              <a:extLst>
                <a:ext uri="{FF2B5EF4-FFF2-40B4-BE49-F238E27FC236}">
                  <a16:creationId xmlns:a16="http://schemas.microsoft.com/office/drawing/2014/main" id="{DB2F8014-13A0-4EED-9E54-018B50E7499E}"/>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45">
              <a:extLst>
                <a:ext uri="{FF2B5EF4-FFF2-40B4-BE49-F238E27FC236}">
                  <a16:creationId xmlns:a16="http://schemas.microsoft.com/office/drawing/2014/main" id="{74ABE961-157F-44CB-B98E-6BC13D4BE116}"/>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46">
              <a:extLst>
                <a:ext uri="{FF2B5EF4-FFF2-40B4-BE49-F238E27FC236}">
                  <a16:creationId xmlns:a16="http://schemas.microsoft.com/office/drawing/2014/main" id="{A8EDD165-034A-405C-8387-D78D2A7E5008}"/>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47">
              <a:extLst>
                <a:ext uri="{FF2B5EF4-FFF2-40B4-BE49-F238E27FC236}">
                  <a16:creationId xmlns:a16="http://schemas.microsoft.com/office/drawing/2014/main" id="{7B6C6F1F-1F3E-4FDB-922F-9463383773F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48">
              <a:extLst>
                <a:ext uri="{FF2B5EF4-FFF2-40B4-BE49-F238E27FC236}">
                  <a16:creationId xmlns:a16="http://schemas.microsoft.com/office/drawing/2014/main" id="{29FCF922-820E-4CDB-86F9-1B2BFFAC1EB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49">
              <a:extLst>
                <a:ext uri="{FF2B5EF4-FFF2-40B4-BE49-F238E27FC236}">
                  <a16:creationId xmlns:a16="http://schemas.microsoft.com/office/drawing/2014/main" id="{BC9F70C6-EC0D-4FF5-BC12-B628A56E4AC2}"/>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0">
              <a:extLst>
                <a:ext uri="{FF2B5EF4-FFF2-40B4-BE49-F238E27FC236}">
                  <a16:creationId xmlns:a16="http://schemas.microsoft.com/office/drawing/2014/main" id="{22C93A2B-D2C4-4B41-AED7-1C8A35C4F4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51">
              <a:extLst>
                <a:ext uri="{FF2B5EF4-FFF2-40B4-BE49-F238E27FC236}">
                  <a16:creationId xmlns:a16="http://schemas.microsoft.com/office/drawing/2014/main" id="{49AA6AE9-EE4E-4805-8DAD-3192F29A00F6}"/>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52">
              <a:extLst>
                <a:ext uri="{FF2B5EF4-FFF2-40B4-BE49-F238E27FC236}">
                  <a16:creationId xmlns:a16="http://schemas.microsoft.com/office/drawing/2014/main" id="{58F96C6B-EC74-4E2B-BEFE-85CD9E272B8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53">
              <a:extLst>
                <a:ext uri="{FF2B5EF4-FFF2-40B4-BE49-F238E27FC236}">
                  <a16:creationId xmlns:a16="http://schemas.microsoft.com/office/drawing/2014/main" id="{B0809F50-496A-4255-B4DE-C9A321AB701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54">
              <a:extLst>
                <a:ext uri="{FF2B5EF4-FFF2-40B4-BE49-F238E27FC236}">
                  <a16:creationId xmlns:a16="http://schemas.microsoft.com/office/drawing/2014/main" id="{9F87CF65-112C-4ABD-B2D1-00BAFED667A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55">
              <a:extLst>
                <a:ext uri="{FF2B5EF4-FFF2-40B4-BE49-F238E27FC236}">
                  <a16:creationId xmlns:a16="http://schemas.microsoft.com/office/drawing/2014/main" id="{51971117-C1ED-4363-98CD-BF4F681FEB2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2" name="Freeform 56">
              <a:extLst>
                <a:ext uri="{FF2B5EF4-FFF2-40B4-BE49-F238E27FC236}">
                  <a16:creationId xmlns:a16="http://schemas.microsoft.com/office/drawing/2014/main" id="{A9659DA4-2A51-43A6-922C-5D9741A264C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3" name="Freeform 57">
              <a:extLst>
                <a:ext uri="{FF2B5EF4-FFF2-40B4-BE49-F238E27FC236}">
                  <a16:creationId xmlns:a16="http://schemas.microsoft.com/office/drawing/2014/main" id="{6D2AD94D-A2FC-47E6-9333-74F53AD4AD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4" name="Freeform 58">
              <a:extLst>
                <a:ext uri="{FF2B5EF4-FFF2-40B4-BE49-F238E27FC236}">
                  <a16:creationId xmlns:a16="http://schemas.microsoft.com/office/drawing/2014/main" id="{FBF04BC2-9173-4560-A801-C3E77FAFAD0D}"/>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5" name="Freeform 59">
              <a:extLst>
                <a:ext uri="{FF2B5EF4-FFF2-40B4-BE49-F238E27FC236}">
                  <a16:creationId xmlns:a16="http://schemas.microsoft.com/office/drawing/2014/main" id="{10B5FD19-1004-4FBB-A735-BADE89DBC32F}"/>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6" name="Freeform 60">
              <a:extLst>
                <a:ext uri="{FF2B5EF4-FFF2-40B4-BE49-F238E27FC236}">
                  <a16:creationId xmlns:a16="http://schemas.microsoft.com/office/drawing/2014/main" id="{E46D3E77-3956-4899-9133-7E5AB0838600}"/>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7" name="Freeform 61">
              <a:extLst>
                <a:ext uri="{FF2B5EF4-FFF2-40B4-BE49-F238E27FC236}">
                  <a16:creationId xmlns:a16="http://schemas.microsoft.com/office/drawing/2014/main" id="{8EC0140A-1488-4FC2-A47E-78B02853636C}"/>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8" name="Freeform 62">
              <a:extLst>
                <a:ext uri="{FF2B5EF4-FFF2-40B4-BE49-F238E27FC236}">
                  <a16:creationId xmlns:a16="http://schemas.microsoft.com/office/drawing/2014/main" id="{03F5EEE1-8308-4F13-B04A-6876990D565D}"/>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9" name="Freeform 71">
              <a:extLst>
                <a:ext uri="{FF2B5EF4-FFF2-40B4-BE49-F238E27FC236}">
                  <a16:creationId xmlns:a16="http://schemas.microsoft.com/office/drawing/2014/main" id="{AB75AD00-AB3C-43A5-A617-D40ADF65DFE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255657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7612308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28838910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cxnSp>
        <p:nvCxnSpPr>
          <p:cNvPr id="70" name="直接连接符 69">
            <a:extLst>
              <a:ext uri="{FF2B5EF4-FFF2-40B4-BE49-F238E27FC236}">
                <a16:creationId xmlns:a16="http://schemas.microsoft.com/office/drawing/2014/main" id="{52622493-1C1B-4EB2-862A-4E4822408AA0}"/>
              </a:ext>
            </a:extLst>
          </p:cNvPr>
          <p:cNvCxnSpPr/>
          <p:nvPr/>
        </p:nvCxnSpPr>
        <p:spPr>
          <a:xfrm>
            <a:off x="996403" y="3428999"/>
            <a:ext cx="3773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552244"/>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684327"/>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1654090" y="1145460"/>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1651541" y="660313"/>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882188" y="613507"/>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
        <p:nvSpPr>
          <p:cNvPr id="5" name="矩形 4">
            <a:extLst>
              <a:ext uri="{FF2B5EF4-FFF2-40B4-BE49-F238E27FC236}">
                <a16:creationId xmlns:a16="http://schemas.microsoft.com/office/drawing/2014/main" id="{3701D6A2-E0B4-4D59-BD49-A67266448E1E}"/>
              </a:ext>
            </a:extLst>
          </p:cNvPr>
          <p:cNvSpPr/>
          <p:nvPr userDrawn="1"/>
        </p:nvSpPr>
        <p:spPr>
          <a:xfrm>
            <a:off x="875308" y="2536911"/>
            <a:ext cx="1503040" cy="707886"/>
          </a:xfrm>
          <a:prstGeom prst="rect">
            <a:avLst/>
          </a:prstGeom>
        </p:spPr>
        <p:txBody>
          <a:bodyPr wrap="none">
            <a:spAutoFit/>
          </a:bodyPr>
          <a:lstStyle/>
          <a:p>
            <a:r>
              <a:rPr kumimoji="0" lang="en-US" altLang="zh-CN" sz="4000" b="0" i="0" u="none" strike="noStrike" kern="1200" cap="none" spc="0" normalizeH="0" baseline="0" dirty="0">
                <a:ln>
                  <a:noFill/>
                </a:ln>
                <a:solidFill>
                  <a:prstClr val="white"/>
                </a:solidFill>
                <a:effectLst/>
                <a:uLnTx/>
                <a:uFillTx/>
                <a:latin typeface="Arial" panose="020F0502020204030204"/>
                <a:ea typeface="Microsoft YaHei"/>
                <a:cs typeface="+mn-ea"/>
              </a:rPr>
              <a:t>PART</a:t>
            </a:r>
            <a:endParaRPr kumimoji="0" lang="zh-CN" altLang="en-US" sz="4000" b="0" i="0" u="none" strike="noStrike" kern="1200" cap="none" spc="0" normalizeH="0" baseline="0" dirty="0">
              <a:ln>
                <a:noFill/>
              </a:ln>
              <a:solidFill>
                <a:prstClr val="white"/>
              </a:solidFill>
              <a:effectLst/>
              <a:uLnTx/>
              <a:uFillTx/>
              <a:latin typeface="Arial" panose="020F0502020204030204"/>
              <a:ea typeface="Microsoft YaHei"/>
              <a:cs typeface="+mn-ea"/>
            </a:endParaRPr>
          </a:p>
        </p:txBody>
      </p:sp>
    </p:spTree>
    <p:extLst>
      <p:ext uri="{BB962C8B-B14F-4D97-AF65-F5344CB8AC3E}">
        <p14:creationId xmlns:p14="http://schemas.microsoft.com/office/powerpoint/2010/main" val="6098989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17261125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103003005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392591533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页-上下横线">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4AE79B1-1619-41E3-8A2F-8EC4722BC253}"/>
              </a:ext>
            </a:extLst>
          </p:cNvPr>
          <p:cNvGrpSpPr/>
          <p:nvPr userDrawn="1"/>
        </p:nvGrpSpPr>
        <p:grpSpPr>
          <a:xfrm>
            <a:off x="10177780" y="329882"/>
            <a:ext cx="1512002" cy="444892"/>
            <a:chOff x="9556201" y="498129"/>
            <a:chExt cx="1993881" cy="586680"/>
          </a:xfrm>
        </p:grpSpPr>
        <p:grpSp>
          <p:nvGrpSpPr>
            <p:cNvPr id="66" name="组合 65">
              <a:extLst>
                <a:ext uri="{FF2B5EF4-FFF2-40B4-BE49-F238E27FC236}">
                  <a16:creationId xmlns:a16="http://schemas.microsoft.com/office/drawing/2014/main" id="{5C15F262-2B8A-43C1-93DC-339774166331}"/>
                </a:ext>
              </a:extLst>
            </p:cNvPr>
            <p:cNvGrpSpPr/>
            <p:nvPr userDrawn="1"/>
          </p:nvGrpSpPr>
          <p:grpSpPr>
            <a:xfrm>
              <a:off x="10239376" y="968937"/>
              <a:ext cx="1307697" cy="96254"/>
              <a:chOff x="4616246" y="3878362"/>
              <a:chExt cx="5571416" cy="410087"/>
            </a:xfrm>
            <a:solidFill>
              <a:schemeClr val="tx1">
                <a:alpha val="80000"/>
              </a:schemeClr>
            </a:solidFill>
          </p:grpSpPr>
          <p:sp>
            <p:nvSpPr>
              <p:cNvPr id="68" name="Freeform 17">
                <a:extLst>
                  <a:ext uri="{FF2B5EF4-FFF2-40B4-BE49-F238E27FC236}">
                    <a16:creationId xmlns:a16="http://schemas.microsoft.com/office/drawing/2014/main" id="{0BB7E6A2-C551-4CAC-8A7C-CB084AC0393D}"/>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18">
                <a:extLst>
                  <a:ext uri="{FF2B5EF4-FFF2-40B4-BE49-F238E27FC236}">
                    <a16:creationId xmlns:a16="http://schemas.microsoft.com/office/drawing/2014/main" id="{AF11A2EA-0B28-440D-ABC0-47F76546FA4B}"/>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0" name="Freeform 19">
                <a:extLst>
                  <a:ext uri="{FF2B5EF4-FFF2-40B4-BE49-F238E27FC236}">
                    <a16:creationId xmlns:a16="http://schemas.microsoft.com/office/drawing/2014/main" id="{687C0C1A-D1C7-41A9-8A9A-4EB1400A640C}"/>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2" name="Freeform 20">
                <a:extLst>
                  <a:ext uri="{FF2B5EF4-FFF2-40B4-BE49-F238E27FC236}">
                    <a16:creationId xmlns:a16="http://schemas.microsoft.com/office/drawing/2014/main" id="{B1AD26CB-2631-47D6-8B94-0C2DE8DAE1DF}"/>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3" name="Freeform 21">
                <a:extLst>
                  <a:ext uri="{FF2B5EF4-FFF2-40B4-BE49-F238E27FC236}">
                    <a16:creationId xmlns:a16="http://schemas.microsoft.com/office/drawing/2014/main" id="{7188BA7E-50BA-44F8-9949-24203A649509}"/>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4" name="Freeform 22">
                <a:extLst>
                  <a:ext uri="{FF2B5EF4-FFF2-40B4-BE49-F238E27FC236}">
                    <a16:creationId xmlns:a16="http://schemas.microsoft.com/office/drawing/2014/main" id="{59E8A17F-9E83-487C-BAAE-EF2645C4653C}"/>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5" name="Freeform 23">
                <a:extLst>
                  <a:ext uri="{FF2B5EF4-FFF2-40B4-BE49-F238E27FC236}">
                    <a16:creationId xmlns:a16="http://schemas.microsoft.com/office/drawing/2014/main" id="{6874771E-6EC2-40B7-8593-A8A420AEEAD7}"/>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6" name="Freeform 25">
                <a:extLst>
                  <a:ext uri="{FF2B5EF4-FFF2-40B4-BE49-F238E27FC236}">
                    <a16:creationId xmlns:a16="http://schemas.microsoft.com/office/drawing/2014/main" id="{CDD46DA1-964F-4E43-A6AD-31009905952B}"/>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7" name="Freeform 27">
                <a:extLst>
                  <a:ext uri="{FF2B5EF4-FFF2-40B4-BE49-F238E27FC236}">
                    <a16:creationId xmlns:a16="http://schemas.microsoft.com/office/drawing/2014/main" id="{79E10957-7621-455A-A65D-63395B54CD8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8" name="Freeform 29">
                <a:extLst>
                  <a:ext uri="{FF2B5EF4-FFF2-40B4-BE49-F238E27FC236}">
                    <a16:creationId xmlns:a16="http://schemas.microsoft.com/office/drawing/2014/main" id="{5C881E13-4696-4D4F-B82A-A15CE965951E}"/>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9" name="Freeform 30">
                <a:extLst>
                  <a:ext uri="{FF2B5EF4-FFF2-40B4-BE49-F238E27FC236}">
                    <a16:creationId xmlns:a16="http://schemas.microsoft.com/office/drawing/2014/main" id="{57334090-4538-4D00-B942-CBD745D65BC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0" name="Freeform 31">
                <a:extLst>
                  <a:ext uri="{FF2B5EF4-FFF2-40B4-BE49-F238E27FC236}">
                    <a16:creationId xmlns:a16="http://schemas.microsoft.com/office/drawing/2014/main" id="{BA16E188-C562-41A4-9B4A-9DBEBF95A377}"/>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1" name="Freeform 32">
                <a:extLst>
                  <a:ext uri="{FF2B5EF4-FFF2-40B4-BE49-F238E27FC236}">
                    <a16:creationId xmlns:a16="http://schemas.microsoft.com/office/drawing/2014/main" id="{04D8D32A-D397-417E-8C9F-BDEF41F83EB9}"/>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2" name="Freeform 33">
                <a:extLst>
                  <a:ext uri="{FF2B5EF4-FFF2-40B4-BE49-F238E27FC236}">
                    <a16:creationId xmlns:a16="http://schemas.microsoft.com/office/drawing/2014/main" id="{80ECFE5A-CC82-4F7B-9CB9-E42947E66DC6}"/>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3" name="Freeform 34">
                <a:extLst>
                  <a:ext uri="{FF2B5EF4-FFF2-40B4-BE49-F238E27FC236}">
                    <a16:creationId xmlns:a16="http://schemas.microsoft.com/office/drawing/2014/main" id="{A2B2A5CC-F142-4967-9397-104C57D6D51E}"/>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4" name="Freeform 35">
                <a:extLst>
                  <a:ext uri="{FF2B5EF4-FFF2-40B4-BE49-F238E27FC236}">
                    <a16:creationId xmlns:a16="http://schemas.microsoft.com/office/drawing/2014/main" id="{C6DC5263-4BE0-4098-8265-18B3D919C540}"/>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85" name="组合 84">
              <a:extLst>
                <a:ext uri="{FF2B5EF4-FFF2-40B4-BE49-F238E27FC236}">
                  <a16:creationId xmlns:a16="http://schemas.microsoft.com/office/drawing/2014/main" id="{0FEBB34A-9216-4734-ABDB-24C619203A22}"/>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86" name="Freeform 9">
                <a:extLst>
                  <a:ext uri="{FF2B5EF4-FFF2-40B4-BE49-F238E27FC236}">
                    <a16:creationId xmlns:a16="http://schemas.microsoft.com/office/drawing/2014/main" id="{BAAACB60-72C2-4416-9299-161860BAE9EE}"/>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7" name="Freeform 10">
                <a:extLst>
                  <a:ext uri="{FF2B5EF4-FFF2-40B4-BE49-F238E27FC236}">
                    <a16:creationId xmlns:a16="http://schemas.microsoft.com/office/drawing/2014/main" id="{8CAA1636-149B-4EDA-B31F-4978A1DAA4F3}"/>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8" name="Freeform 11">
                <a:extLst>
                  <a:ext uri="{FF2B5EF4-FFF2-40B4-BE49-F238E27FC236}">
                    <a16:creationId xmlns:a16="http://schemas.microsoft.com/office/drawing/2014/main" id="{FDF2BF3F-AB31-4F63-9678-BFF5CCE4454A}"/>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9" name="Freeform 12">
                <a:extLst>
                  <a:ext uri="{FF2B5EF4-FFF2-40B4-BE49-F238E27FC236}">
                    <a16:creationId xmlns:a16="http://schemas.microsoft.com/office/drawing/2014/main" id="{5B526479-0DBF-4737-8331-32D1E952C9D8}"/>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0" name="Freeform 13">
                <a:extLst>
                  <a:ext uri="{FF2B5EF4-FFF2-40B4-BE49-F238E27FC236}">
                    <a16:creationId xmlns:a16="http://schemas.microsoft.com/office/drawing/2014/main" id="{E3947BE1-C3AE-4CFB-BFFE-ABA981B89672}"/>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1" name="Freeform 14">
                <a:extLst>
                  <a:ext uri="{FF2B5EF4-FFF2-40B4-BE49-F238E27FC236}">
                    <a16:creationId xmlns:a16="http://schemas.microsoft.com/office/drawing/2014/main" id="{F2A49C76-5480-41CE-9ADE-B8DA9152D704}"/>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2" name="Freeform 15">
                <a:extLst>
                  <a:ext uri="{FF2B5EF4-FFF2-40B4-BE49-F238E27FC236}">
                    <a16:creationId xmlns:a16="http://schemas.microsoft.com/office/drawing/2014/main" id="{16AD1742-67D8-4026-84B3-87236E785A6B}"/>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3" name="Freeform 16">
                <a:extLst>
                  <a:ext uri="{FF2B5EF4-FFF2-40B4-BE49-F238E27FC236}">
                    <a16:creationId xmlns:a16="http://schemas.microsoft.com/office/drawing/2014/main" id="{CDEDCC72-5F8A-4DD8-9E4E-D7527A11A8EC}"/>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4" name="Freeform 24">
                <a:extLst>
                  <a:ext uri="{FF2B5EF4-FFF2-40B4-BE49-F238E27FC236}">
                    <a16:creationId xmlns:a16="http://schemas.microsoft.com/office/drawing/2014/main" id="{43DCC307-4F60-4FFF-A2A5-A29470381E5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5" name="Freeform 26">
                <a:extLst>
                  <a:ext uri="{FF2B5EF4-FFF2-40B4-BE49-F238E27FC236}">
                    <a16:creationId xmlns:a16="http://schemas.microsoft.com/office/drawing/2014/main" id="{B9F88D38-2706-4475-8802-6F4F5D2EF2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6" name="Freeform 28">
                <a:extLst>
                  <a:ext uri="{FF2B5EF4-FFF2-40B4-BE49-F238E27FC236}">
                    <a16:creationId xmlns:a16="http://schemas.microsoft.com/office/drawing/2014/main" id="{8F836E50-664C-489E-B463-9D8B808D647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7" name="Freeform 36">
                <a:extLst>
                  <a:ext uri="{FF2B5EF4-FFF2-40B4-BE49-F238E27FC236}">
                    <a16:creationId xmlns:a16="http://schemas.microsoft.com/office/drawing/2014/main" id="{81C3B568-D4E9-40A8-AA80-68ECCA6EFC73}"/>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98" name="组合 97">
              <a:extLst>
                <a:ext uri="{FF2B5EF4-FFF2-40B4-BE49-F238E27FC236}">
                  <a16:creationId xmlns:a16="http://schemas.microsoft.com/office/drawing/2014/main" id="{90DC71DC-0BCB-48A8-A72D-C25256144DE0}"/>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99" name="Freeform 8">
                <a:extLst>
                  <a:ext uri="{FF2B5EF4-FFF2-40B4-BE49-F238E27FC236}">
                    <a16:creationId xmlns:a16="http://schemas.microsoft.com/office/drawing/2014/main" id="{57D1E859-5CEB-4609-8E48-13EBEA79EA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0" name="Freeform 42">
                <a:extLst>
                  <a:ext uri="{FF2B5EF4-FFF2-40B4-BE49-F238E27FC236}">
                    <a16:creationId xmlns:a16="http://schemas.microsoft.com/office/drawing/2014/main" id="{A033A341-EE5C-4CFF-8FE9-10E577DFE66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1" name="Freeform 43">
                <a:extLst>
                  <a:ext uri="{FF2B5EF4-FFF2-40B4-BE49-F238E27FC236}">
                    <a16:creationId xmlns:a16="http://schemas.microsoft.com/office/drawing/2014/main" id="{672D9D2F-B971-45A7-BEA6-0BE6565B628A}"/>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2" name="Freeform 44">
                <a:extLst>
                  <a:ext uri="{FF2B5EF4-FFF2-40B4-BE49-F238E27FC236}">
                    <a16:creationId xmlns:a16="http://schemas.microsoft.com/office/drawing/2014/main" id="{E905262E-566E-456A-8A2C-4D36BAC742A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3" name="Freeform 45">
                <a:extLst>
                  <a:ext uri="{FF2B5EF4-FFF2-40B4-BE49-F238E27FC236}">
                    <a16:creationId xmlns:a16="http://schemas.microsoft.com/office/drawing/2014/main" id="{72E93604-F1A1-4374-9DEA-9A647838A73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4" name="Freeform 46">
                <a:extLst>
                  <a:ext uri="{FF2B5EF4-FFF2-40B4-BE49-F238E27FC236}">
                    <a16:creationId xmlns:a16="http://schemas.microsoft.com/office/drawing/2014/main" id="{D202D4C6-F78A-4048-8132-DEFFD80BA87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5" name="Freeform 47">
                <a:extLst>
                  <a:ext uri="{FF2B5EF4-FFF2-40B4-BE49-F238E27FC236}">
                    <a16:creationId xmlns:a16="http://schemas.microsoft.com/office/drawing/2014/main" id="{38D2C29B-8AE7-40CF-9AC3-F0EFB8D2028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6" name="Freeform 48">
                <a:extLst>
                  <a:ext uri="{FF2B5EF4-FFF2-40B4-BE49-F238E27FC236}">
                    <a16:creationId xmlns:a16="http://schemas.microsoft.com/office/drawing/2014/main" id="{ABA50FBF-BA46-4469-8806-C69C007B2D1B}"/>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7" name="Freeform 49">
                <a:extLst>
                  <a:ext uri="{FF2B5EF4-FFF2-40B4-BE49-F238E27FC236}">
                    <a16:creationId xmlns:a16="http://schemas.microsoft.com/office/drawing/2014/main" id="{B83B4A3F-FC0E-43BC-BFCA-F5A8EA5B8536}"/>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8" name="Freeform 50">
                <a:extLst>
                  <a:ext uri="{FF2B5EF4-FFF2-40B4-BE49-F238E27FC236}">
                    <a16:creationId xmlns:a16="http://schemas.microsoft.com/office/drawing/2014/main" id="{11F4E97B-BA23-4998-BFB7-B0025EC32A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9" name="Freeform 51">
                <a:extLst>
                  <a:ext uri="{FF2B5EF4-FFF2-40B4-BE49-F238E27FC236}">
                    <a16:creationId xmlns:a16="http://schemas.microsoft.com/office/drawing/2014/main" id="{9E8B953D-8774-449E-8415-F81822ACB86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0" name="Freeform 52">
                <a:extLst>
                  <a:ext uri="{FF2B5EF4-FFF2-40B4-BE49-F238E27FC236}">
                    <a16:creationId xmlns:a16="http://schemas.microsoft.com/office/drawing/2014/main" id="{139920B7-00AE-4E16-A01E-1994DDBD530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1" name="Freeform 53">
                <a:extLst>
                  <a:ext uri="{FF2B5EF4-FFF2-40B4-BE49-F238E27FC236}">
                    <a16:creationId xmlns:a16="http://schemas.microsoft.com/office/drawing/2014/main" id="{F9763041-78AD-4C52-B55D-880766C7F94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2" name="Freeform 54">
                <a:extLst>
                  <a:ext uri="{FF2B5EF4-FFF2-40B4-BE49-F238E27FC236}">
                    <a16:creationId xmlns:a16="http://schemas.microsoft.com/office/drawing/2014/main" id="{F8640249-AA21-4144-8039-62CBDB8DA917}"/>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3" name="Freeform 55">
                <a:extLst>
                  <a:ext uri="{FF2B5EF4-FFF2-40B4-BE49-F238E27FC236}">
                    <a16:creationId xmlns:a16="http://schemas.microsoft.com/office/drawing/2014/main" id="{94D56455-C6B2-4D73-808E-1488E257230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4" name="Freeform 56">
                <a:extLst>
                  <a:ext uri="{FF2B5EF4-FFF2-40B4-BE49-F238E27FC236}">
                    <a16:creationId xmlns:a16="http://schemas.microsoft.com/office/drawing/2014/main" id="{87C9E5ED-6CE0-49AB-A63F-8E727D78378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5" name="Freeform 57">
                <a:extLst>
                  <a:ext uri="{FF2B5EF4-FFF2-40B4-BE49-F238E27FC236}">
                    <a16:creationId xmlns:a16="http://schemas.microsoft.com/office/drawing/2014/main" id="{3FE00EFE-FD79-4957-9FAA-81DA1FEB8090}"/>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6" name="Freeform 58">
                <a:extLst>
                  <a:ext uri="{FF2B5EF4-FFF2-40B4-BE49-F238E27FC236}">
                    <a16:creationId xmlns:a16="http://schemas.microsoft.com/office/drawing/2014/main" id="{3E36B85B-5FED-4861-8B47-BD80F2C009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7" name="Freeform 59">
                <a:extLst>
                  <a:ext uri="{FF2B5EF4-FFF2-40B4-BE49-F238E27FC236}">
                    <a16:creationId xmlns:a16="http://schemas.microsoft.com/office/drawing/2014/main" id="{D47BCC9E-103F-42BB-9CE3-0C5F64C02580}"/>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8" name="Freeform 60">
                <a:extLst>
                  <a:ext uri="{FF2B5EF4-FFF2-40B4-BE49-F238E27FC236}">
                    <a16:creationId xmlns:a16="http://schemas.microsoft.com/office/drawing/2014/main" id="{E8B7F0D0-2612-4EB4-948A-2CA494D40DB7}"/>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9" name="Freeform 61">
                <a:extLst>
                  <a:ext uri="{FF2B5EF4-FFF2-40B4-BE49-F238E27FC236}">
                    <a16:creationId xmlns:a16="http://schemas.microsoft.com/office/drawing/2014/main" id="{A3973DC8-DF16-4791-87B5-6680BEEF3D0E}"/>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0" name="Freeform 62">
                <a:extLst>
                  <a:ext uri="{FF2B5EF4-FFF2-40B4-BE49-F238E27FC236}">
                    <a16:creationId xmlns:a16="http://schemas.microsoft.com/office/drawing/2014/main" id="{40A0B001-1F50-47ED-AD9F-1BA3203E2DB1}"/>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1" name="Freeform 71">
                <a:extLst>
                  <a:ext uri="{FF2B5EF4-FFF2-40B4-BE49-F238E27FC236}">
                    <a16:creationId xmlns:a16="http://schemas.microsoft.com/office/drawing/2014/main" id="{30AE187D-C75A-4EC3-8322-8AD80C98F63C}"/>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cxnSp>
        <p:nvCxnSpPr>
          <p:cNvPr id="122" name="直接连接符 121">
            <a:extLst>
              <a:ext uri="{FF2B5EF4-FFF2-40B4-BE49-F238E27FC236}">
                <a16:creationId xmlns:a16="http://schemas.microsoft.com/office/drawing/2014/main" id="{44ED58EF-63CC-4876-87B1-66450A7862C6}"/>
              </a:ext>
            </a:extLst>
          </p:cNvPr>
          <p:cNvCxnSpPr>
            <a:cxnSpLocks/>
          </p:cNvCxnSpPr>
          <p:nvPr userDrawn="1"/>
        </p:nvCxnSpPr>
        <p:spPr>
          <a:xfrm>
            <a:off x="438150" y="6381750"/>
            <a:ext cx="113157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3" name="灯片编号占位符 8">
            <a:extLst>
              <a:ext uri="{FF2B5EF4-FFF2-40B4-BE49-F238E27FC236}">
                <a16:creationId xmlns:a16="http://schemas.microsoft.com/office/drawing/2014/main" id="{DD600323-006F-4A08-BE03-2ABBBD1D9CCD}"/>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dirty="0"/>
              <a:t>&lt; </a:t>
            </a:r>
            <a:fld id="{A548B57D-AE10-4CF7-A9DF-59FEFA91B28E}" type="slidenum">
              <a:rPr lang="zh-CN" altLang="en-US" smtClean="0"/>
              <a:pPr/>
              <a:t>‹#›</a:t>
            </a:fld>
            <a:r>
              <a:rPr lang="zh-CN" altLang="en-US" dirty="0"/>
              <a:t> </a:t>
            </a:r>
            <a:r>
              <a:rPr lang="en-US" altLang="zh-CN" dirty="0"/>
              <a:t>&gt;</a:t>
            </a:r>
            <a:endParaRPr lang="zh-CN" altLang="en-US" dirty="0"/>
          </a:p>
        </p:txBody>
      </p:sp>
      <p:cxnSp>
        <p:nvCxnSpPr>
          <p:cNvPr id="71" name="直接连接符 70">
            <a:extLst>
              <a:ext uri="{FF2B5EF4-FFF2-40B4-BE49-F238E27FC236}">
                <a16:creationId xmlns:a16="http://schemas.microsoft.com/office/drawing/2014/main" id="{E65A605E-CDFB-48F0-9262-92E6FAB0F34F}"/>
              </a:ext>
            </a:extLst>
          </p:cNvPr>
          <p:cNvCxnSpPr>
            <a:cxnSpLocks/>
          </p:cNvCxnSpPr>
          <p:nvPr userDrawn="1"/>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DC1FD71-DEEB-4393-91A7-3EA78EA471F7}"/>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标题 1">
            <a:extLst>
              <a:ext uri="{FF2B5EF4-FFF2-40B4-BE49-F238E27FC236}">
                <a16:creationId xmlns:a16="http://schemas.microsoft.com/office/drawing/2014/main" id="{D1EB5750-0A9D-4CDA-8A3E-C75D4C68F34A}"/>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63" name="文本框 62">
            <a:extLst>
              <a:ext uri="{FF2B5EF4-FFF2-40B4-BE49-F238E27FC236}">
                <a16:creationId xmlns:a16="http://schemas.microsoft.com/office/drawing/2014/main" id="{6D968944-E188-47DB-80CF-1FD6A7CF4922}"/>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1421409504"/>
      </p:ext>
    </p:extLst>
  </p:cSld>
  <p:clrMapOvr>
    <a:masterClrMapping/>
  </p:clrMapOvr>
  <p:extLst>
    <p:ext uri="{DCECCB84-F9BA-43D5-87BE-67443E8EF086}">
      <p15:sldGuideLst xmlns:p15="http://schemas.microsoft.com/office/powerpoint/2012/main">
        <p15:guide id="4"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页-上短下长">
    <p:spTree>
      <p:nvGrpSpPr>
        <p:cNvPr id="1" name=""/>
        <p:cNvGrpSpPr/>
        <p:nvPr/>
      </p:nvGrpSpPr>
      <p:grpSpPr>
        <a:xfrm>
          <a:off x="0" y="0"/>
          <a:ext cx="0" cy="0"/>
          <a:chOff x="0" y="0"/>
          <a:chExt cx="0" cy="0"/>
        </a:xfrm>
      </p:grpSpPr>
      <p:grpSp>
        <p:nvGrpSpPr>
          <p:cNvPr id="63" name="组合 62">
            <a:extLst>
              <a:ext uri="{FF2B5EF4-FFF2-40B4-BE49-F238E27FC236}">
                <a16:creationId xmlns:a16="http://schemas.microsoft.com/office/drawing/2014/main" id="{73F46A27-B045-491C-8492-DC2AE1277C86}"/>
              </a:ext>
            </a:extLst>
          </p:cNvPr>
          <p:cNvGrpSpPr/>
          <p:nvPr userDrawn="1"/>
        </p:nvGrpSpPr>
        <p:grpSpPr>
          <a:xfrm>
            <a:off x="528706" y="867990"/>
            <a:ext cx="2433027" cy="0"/>
            <a:chOff x="7460343" y="1311756"/>
            <a:chExt cx="2433027" cy="0"/>
          </a:xfrm>
        </p:grpSpPr>
        <p:cxnSp>
          <p:nvCxnSpPr>
            <p:cNvPr id="64" name="直接连接符 63">
              <a:extLst>
                <a:ext uri="{FF2B5EF4-FFF2-40B4-BE49-F238E27FC236}">
                  <a16:creationId xmlns:a16="http://schemas.microsoft.com/office/drawing/2014/main" id="{B77B3D24-6FB9-41AF-8DFD-6DE7FAB86A89}"/>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DC1FD71-DEEB-4393-91A7-3EA78EA471F7}"/>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 name="组合 2">
            <a:extLst>
              <a:ext uri="{FF2B5EF4-FFF2-40B4-BE49-F238E27FC236}">
                <a16:creationId xmlns:a16="http://schemas.microsoft.com/office/drawing/2014/main" id="{B4AE79B1-1619-41E3-8A2F-8EC4722BC253}"/>
              </a:ext>
            </a:extLst>
          </p:cNvPr>
          <p:cNvGrpSpPr/>
          <p:nvPr userDrawn="1"/>
        </p:nvGrpSpPr>
        <p:grpSpPr>
          <a:xfrm>
            <a:off x="10177780" y="329882"/>
            <a:ext cx="1512002" cy="444892"/>
            <a:chOff x="9556201" y="498129"/>
            <a:chExt cx="1993881" cy="586680"/>
          </a:xfrm>
        </p:grpSpPr>
        <p:grpSp>
          <p:nvGrpSpPr>
            <p:cNvPr id="66" name="组合 65">
              <a:extLst>
                <a:ext uri="{FF2B5EF4-FFF2-40B4-BE49-F238E27FC236}">
                  <a16:creationId xmlns:a16="http://schemas.microsoft.com/office/drawing/2014/main" id="{5C15F262-2B8A-43C1-93DC-339774166331}"/>
                </a:ext>
              </a:extLst>
            </p:cNvPr>
            <p:cNvGrpSpPr/>
            <p:nvPr userDrawn="1"/>
          </p:nvGrpSpPr>
          <p:grpSpPr>
            <a:xfrm>
              <a:off x="10239376" y="968937"/>
              <a:ext cx="1307697" cy="96254"/>
              <a:chOff x="4616246" y="3878362"/>
              <a:chExt cx="5571416" cy="410087"/>
            </a:xfrm>
            <a:solidFill>
              <a:schemeClr val="tx1">
                <a:alpha val="80000"/>
              </a:schemeClr>
            </a:solidFill>
          </p:grpSpPr>
          <p:sp>
            <p:nvSpPr>
              <p:cNvPr id="68" name="Freeform 17">
                <a:extLst>
                  <a:ext uri="{FF2B5EF4-FFF2-40B4-BE49-F238E27FC236}">
                    <a16:creationId xmlns:a16="http://schemas.microsoft.com/office/drawing/2014/main" id="{0BB7E6A2-C551-4CAC-8A7C-CB084AC0393D}"/>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18">
                <a:extLst>
                  <a:ext uri="{FF2B5EF4-FFF2-40B4-BE49-F238E27FC236}">
                    <a16:creationId xmlns:a16="http://schemas.microsoft.com/office/drawing/2014/main" id="{AF11A2EA-0B28-440D-ABC0-47F76546FA4B}"/>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0" name="Freeform 19">
                <a:extLst>
                  <a:ext uri="{FF2B5EF4-FFF2-40B4-BE49-F238E27FC236}">
                    <a16:creationId xmlns:a16="http://schemas.microsoft.com/office/drawing/2014/main" id="{687C0C1A-D1C7-41A9-8A9A-4EB1400A640C}"/>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2" name="Freeform 20">
                <a:extLst>
                  <a:ext uri="{FF2B5EF4-FFF2-40B4-BE49-F238E27FC236}">
                    <a16:creationId xmlns:a16="http://schemas.microsoft.com/office/drawing/2014/main" id="{B1AD26CB-2631-47D6-8B94-0C2DE8DAE1DF}"/>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3" name="Freeform 21">
                <a:extLst>
                  <a:ext uri="{FF2B5EF4-FFF2-40B4-BE49-F238E27FC236}">
                    <a16:creationId xmlns:a16="http://schemas.microsoft.com/office/drawing/2014/main" id="{7188BA7E-50BA-44F8-9949-24203A649509}"/>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4" name="Freeform 22">
                <a:extLst>
                  <a:ext uri="{FF2B5EF4-FFF2-40B4-BE49-F238E27FC236}">
                    <a16:creationId xmlns:a16="http://schemas.microsoft.com/office/drawing/2014/main" id="{59E8A17F-9E83-487C-BAAE-EF2645C4653C}"/>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5" name="Freeform 23">
                <a:extLst>
                  <a:ext uri="{FF2B5EF4-FFF2-40B4-BE49-F238E27FC236}">
                    <a16:creationId xmlns:a16="http://schemas.microsoft.com/office/drawing/2014/main" id="{6874771E-6EC2-40B7-8593-A8A420AEEAD7}"/>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6" name="Freeform 25">
                <a:extLst>
                  <a:ext uri="{FF2B5EF4-FFF2-40B4-BE49-F238E27FC236}">
                    <a16:creationId xmlns:a16="http://schemas.microsoft.com/office/drawing/2014/main" id="{CDD46DA1-964F-4E43-A6AD-31009905952B}"/>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7" name="Freeform 27">
                <a:extLst>
                  <a:ext uri="{FF2B5EF4-FFF2-40B4-BE49-F238E27FC236}">
                    <a16:creationId xmlns:a16="http://schemas.microsoft.com/office/drawing/2014/main" id="{79E10957-7621-455A-A65D-63395B54CD8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8" name="Freeform 29">
                <a:extLst>
                  <a:ext uri="{FF2B5EF4-FFF2-40B4-BE49-F238E27FC236}">
                    <a16:creationId xmlns:a16="http://schemas.microsoft.com/office/drawing/2014/main" id="{5C881E13-4696-4D4F-B82A-A15CE965951E}"/>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9" name="Freeform 30">
                <a:extLst>
                  <a:ext uri="{FF2B5EF4-FFF2-40B4-BE49-F238E27FC236}">
                    <a16:creationId xmlns:a16="http://schemas.microsoft.com/office/drawing/2014/main" id="{57334090-4538-4D00-B942-CBD745D65BC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0" name="Freeform 31">
                <a:extLst>
                  <a:ext uri="{FF2B5EF4-FFF2-40B4-BE49-F238E27FC236}">
                    <a16:creationId xmlns:a16="http://schemas.microsoft.com/office/drawing/2014/main" id="{BA16E188-C562-41A4-9B4A-9DBEBF95A377}"/>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1" name="Freeform 32">
                <a:extLst>
                  <a:ext uri="{FF2B5EF4-FFF2-40B4-BE49-F238E27FC236}">
                    <a16:creationId xmlns:a16="http://schemas.microsoft.com/office/drawing/2014/main" id="{04D8D32A-D397-417E-8C9F-BDEF41F83EB9}"/>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2" name="Freeform 33">
                <a:extLst>
                  <a:ext uri="{FF2B5EF4-FFF2-40B4-BE49-F238E27FC236}">
                    <a16:creationId xmlns:a16="http://schemas.microsoft.com/office/drawing/2014/main" id="{80ECFE5A-CC82-4F7B-9CB9-E42947E66DC6}"/>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3" name="Freeform 34">
                <a:extLst>
                  <a:ext uri="{FF2B5EF4-FFF2-40B4-BE49-F238E27FC236}">
                    <a16:creationId xmlns:a16="http://schemas.microsoft.com/office/drawing/2014/main" id="{A2B2A5CC-F142-4967-9397-104C57D6D51E}"/>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4" name="Freeform 35">
                <a:extLst>
                  <a:ext uri="{FF2B5EF4-FFF2-40B4-BE49-F238E27FC236}">
                    <a16:creationId xmlns:a16="http://schemas.microsoft.com/office/drawing/2014/main" id="{C6DC5263-4BE0-4098-8265-18B3D919C540}"/>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85" name="组合 84">
              <a:extLst>
                <a:ext uri="{FF2B5EF4-FFF2-40B4-BE49-F238E27FC236}">
                  <a16:creationId xmlns:a16="http://schemas.microsoft.com/office/drawing/2014/main" id="{0FEBB34A-9216-4734-ABDB-24C619203A22}"/>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86" name="Freeform 9">
                <a:extLst>
                  <a:ext uri="{FF2B5EF4-FFF2-40B4-BE49-F238E27FC236}">
                    <a16:creationId xmlns:a16="http://schemas.microsoft.com/office/drawing/2014/main" id="{BAAACB60-72C2-4416-9299-161860BAE9EE}"/>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7" name="Freeform 10">
                <a:extLst>
                  <a:ext uri="{FF2B5EF4-FFF2-40B4-BE49-F238E27FC236}">
                    <a16:creationId xmlns:a16="http://schemas.microsoft.com/office/drawing/2014/main" id="{8CAA1636-149B-4EDA-B31F-4978A1DAA4F3}"/>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8" name="Freeform 11">
                <a:extLst>
                  <a:ext uri="{FF2B5EF4-FFF2-40B4-BE49-F238E27FC236}">
                    <a16:creationId xmlns:a16="http://schemas.microsoft.com/office/drawing/2014/main" id="{FDF2BF3F-AB31-4F63-9678-BFF5CCE4454A}"/>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9" name="Freeform 12">
                <a:extLst>
                  <a:ext uri="{FF2B5EF4-FFF2-40B4-BE49-F238E27FC236}">
                    <a16:creationId xmlns:a16="http://schemas.microsoft.com/office/drawing/2014/main" id="{5B526479-0DBF-4737-8331-32D1E952C9D8}"/>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0" name="Freeform 13">
                <a:extLst>
                  <a:ext uri="{FF2B5EF4-FFF2-40B4-BE49-F238E27FC236}">
                    <a16:creationId xmlns:a16="http://schemas.microsoft.com/office/drawing/2014/main" id="{E3947BE1-C3AE-4CFB-BFFE-ABA981B89672}"/>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1" name="Freeform 14">
                <a:extLst>
                  <a:ext uri="{FF2B5EF4-FFF2-40B4-BE49-F238E27FC236}">
                    <a16:creationId xmlns:a16="http://schemas.microsoft.com/office/drawing/2014/main" id="{F2A49C76-5480-41CE-9ADE-B8DA9152D704}"/>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2" name="Freeform 15">
                <a:extLst>
                  <a:ext uri="{FF2B5EF4-FFF2-40B4-BE49-F238E27FC236}">
                    <a16:creationId xmlns:a16="http://schemas.microsoft.com/office/drawing/2014/main" id="{16AD1742-67D8-4026-84B3-87236E785A6B}"/>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3" name="Freeform 16">
                <a:extLst>
                  <a:ext uri="{FF2B5EF4-FFF2-40B4-BE49-F238E27FC236}">
                    <a16:creationId xmlns:a16="http://schemas.microsoft.com/office/drawing/2014/main" id="{CDEDCC72-5F8A-4DD8-9E4E-D7527A11A8EC}"/>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4" name="Freeform 24">
                <a:extLst>
                  <a:ext uri="{FF2B5EF4-FFF2-40B4-BE49-F238E27FC236}">
                    <a16:creationId xmlns:a16="http://schemas.microsoft.com/office/drawing/2014/main" id="{43DCC307-4F60-4FFF-A2A5-A29470381E5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5" name="Freeform 26">
                <a:extLst>
                  <a:ext uri="{FF2B5EF4-FFF2-40B4-BE49-F238E27FC236}">
                    <a16:creationId xmlns:a16="http://schemas.microsoft.com/office/drawing/2014/main" id="{B9F88D38-2706-4475-8802-6F4F5D2EF2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6" name="Freeform 28">
                <a:extLst>
                  <a:ext uri="{FF2B5EF4-FFF2-40B4-BE49-F238E27FC236}">
                    <a16:creationId xmlns:a16="http://schemas.microsoft.com/office/drawing/2014/main" id="{8F836E50-664C-489E-B463-9D8B808D647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7" name="Freeform 36">
                <a:extLst>
                  <a:ext uri="{FF2B5EF4-FFF2-40B4-BE49-F238E27FC236}">
                    <a16:creationId xmlns:a16="http://schemas.microsoft.com/office/drawing/2014/main" id="{81C3B568-D4E9-40A8-AA80-68ECCA6EFC73}"/>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98" name="组合 97">
              <a:extLst>
                <a:ext uri="{FF2B5EF4-FFF2-40B4-BE49-F238E27FC236}">
                  <a16:creationId xmlns:a16="http://schemas.microsoft.com/office/drawing/2014/main" id="{90DC71DC-0BCB-48A8-A72D-C25256144DE0}"/>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99" name="Freeform 8">
                <a:extLst>
                  <a:ext uri="{FF2B5EF4-FFF2-40B4-BE49-F238E27FC236}">
                    <a16:creationId xmlns:a16="http://schemas.microsoft.com/office/drawing/2014/main" id="{57D1E859-5CEB-4609-8E48-13EBEA79EA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0" name="Freeform 42">
                <a:extLst>
                  <a:ext uri="{FF2B5EF4-FFF2-40B4-BE49-F238E27FC236}">
                    <a16:creationId xmlns:a16="http://schemas.microsoft.com/office/drawing/2014/main" id="{A033A341-EE5C-4CFF-8FE9-10E577DFE66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1" name="Freeform 43">
                <a:extLst>
                  <a:ext uri="{FF2B5EF4-FFF2-40B4-BE49-F238E27FC236}">
                    <a16:creationId xmlns:a16="http://schemas.microsoft.com/office/drawing/2014/main" id="{672D9D2F-B971-45A7-BEA6-0BE6565B628A}"/>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2" name="Freeform 44">
                <a:extLst>
                  <a:ext uri="{FF2B5EF4-FFF2-40B4-BE49-F238E27FC236}">
                    <a16:creationId xmlns:a16="http://schemas.microsoft.com/office/drawing/2014/main" id="{E905262E-566E-456A-8A2C-4D36BAC742A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3" name="Freeform 45">
                <a:extLst>
                  <a:ext uri="{FF2B5EF4-FFF2-40B4-BE49-F238E27FC236}">
                    <a16:creationId xmlns:a16="http://schemas.microsoft.com/office/drawing/2014/main" id="{72E93604-F1A1-4374-9DEA-9A647838A73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4" name="Freeform 46">
                <a:extLst>
                  <a:ext uri="{FF2B5EF4-FFF2-40B4-BE49-F238E27FC236}">
                    <a16:creationId xmlns:a16="http://schemas.microsoft.com/office/drawing/2014/main" id="{D202D4C6-F78A-4048-8132-DEFFD80BA87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5" name="Freeform 47">
                <a:extLst>
                  <a:ext uri="{FF2B5EF4-FFF2-40B4-BE49-F238E27FC236}">
                    <a16:creationId xmlns:a16="http://schemas.microsoft.com/office/drawing/2014/main" id="{38D2C29B-8AE7-40CF-9AC3-F0EFB8D2028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6" name="Freeform 48">
                <a:extLst>
                  <a:ext uri="{FF2B5EF4-FFF2-40B4-BE49-F238E27FC236}">
                    <a16:creationId xmlns:a16="http://schemas.microsoft.com/office/drawing/2014/main" id="{ABA50FBF-BA46-4469-8806-C69C007B2D1B}"/>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7" name="Freeform 49">
                <a:extLst>
                  <a:ext uri="{FF2B5EF4-FFF2-40B4-BE49-F238E27FC236}">
                    <a16:creationId xmlns:a16="http://schemas.microsoft.com/office/drawing/2014/main" id="{B83B4A3F-FC0E-43BC-BFCA-F5A8EA5B8536}"/>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8" name="Freeform 50">
                <a:extLst>
                  <a:ext uri="{FF2B5EF4-FFF2-40B4-BE49-F238E27FC236}">
                    <a16:creationId xmlns:a16="http://schemas.microsoft.com/office/drawing/2014/main" id="{11F4E97B-BA23-4998-BFB7-B0025EC32A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9" name="Freeform 51">
                <a:extLst>
                  <a:ext uri="{FF2B5EF4-FFF2-40B4-BE49-F238E27FC236}">
                    <a16:creationId xmlns:a16="http://schemas.microsoft.com/office/drawing/2014/main" id="{9E8B953D-8774-449E-8415-F81822ACB86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0" name="Freeform 52">
                <a:extLst>
                  <a:ext uri="{FF2B5EF4-FFF2-40B4-BE49-F238E27FC236}">
                    <a16:creationId xmlns:a16="http://schemas.microsoft.com/office/drawing/2014/main" id="{139920B7-00AE-4E16-A01E-1994DDBD530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1" name="Freeform 53">
                <a:extLst>
                  <a:ext uri="{FF2B5EF4-FFF2-40B4-BE49-F238E27FC236}">
                    <a16:creationId xmlns:a16="http://schemas.microsoft.com/office/drawing/2014/main" id="{F9763041-78AD-4C52-B55D-880766C7F94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2" name="Freeform 54">
                <a:extLst>
                  <a:ext uri="{FF2B5EF4-FFF2-40B4-BE49-F238E27FC236}">
                    <a16:creationId xmlns:a16="http://schemas.microsoft.com/office/drawing/2014/main" id="{F8640249-AA21-4144-8039-62CBDB8DA917}"/>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3" name="Freeform 55">
                <a:extLst>
                  <a:ext uri="{FF2B5EF4-FFF2-40B4-BE49-F238E27FC236}">
                    <a16:creationId xmlns:a16="http://schemas.microsoft.com/office/drawing/2014/main" id="{94D56455-C6B2-4D73-808E-1488E257230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4" name="Freeform 56">
                <a:extLst>
                  <a:ext uri="{FF2B5EF4-FFF2-40B4-BE49-F238E27FC236}">
                    <a16:creationId xmlns:a16="http://schemas.microsoft.com/office/drawing/2014/main" id="{87C9E5ED-6CE0-49AB-A63F-8E727D78378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5" name="Freeform 57">
                <a:extLst>
                  <a:ext uri="{FF2B5EF4-FFF2-40B4-BE49-F238E27FC236}">
                    <a16:creationId xmlns:a16="http://schemas.microsoft.com/office/drawing/2014/main" id="{3FE00EFE-FD79-4957-9FAA-81DA1FEB8090}"/>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6" name="Freeform 58">
                <a:extLst>
                  <a:ext uri="{FF2B5EF4-FFF2-40B4-BE49-F238E27FC236}">
                    <a16:creationId xmlns:a16="http://schemas.microsoft.com/office/drawing/2014/main" id="{3E36B85B-5FED-4861-8B47-BD80F2C009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7" name="Freeform 59">
                <a:extLst>
                  <a:ext uri="{FF2B5EF4-FFF2-40B4-BE49-F238E27FC236}">
                    <a16:creationId xmlns:a16="http://schemas.microsoft.com/office/drawing/2014/main" id="{D47BCC9E-103F-42BB-9CE3-0C5F64C02580}"/>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8" name="Freeform 60">
                <a:extLst>
                  <a:ext uri="{FF2B5EF4-FFF2-40B4-BE49-F238E27FC236}">
                    <a16:creationId xmlns:a16="http://schemas.microsoft.com/office/drawing/2014/main" id="{E8B7F0D0-2612-4EB4-948A-2CA494D40DB7}"/>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9" name="Freeform 61">
                <a:extLst>
                  <a:ext uri="{FF2B5EF4-FFF2-40B4-BE49-F238E27FC236}">
                    <a16:creationId xmlns:a16="http://schemas.microsoft.com/office/drawing/2014/main" id="{A3973DC8-DF16-4791-87B5-6680BEEF3D0E}"/>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0" name="Freeform 62">
                <a:extLst>
                  <a:ext uri="{FF2B5EF4-FFF2-40B4-BE49-F238E27FC236}">
                    <a16:creationId xmlns:a16="http://schemas.microsoft.com/office/drawing/2014/main" id="{40A0B001-1F50-47ED-AD9F-1BA3203E2DB1}"/>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1" name="Freeform 71">
                <a:extLst>
                  <a:ext uri="{FF2B5EF4-FFF2-40B4-BE49-F238E27FC236}">
                    <a16:creationId xmlns:a16="http://schemas.microsoft.com/office/drawing/2014/main" id="{30AE187D-C75A-4EC3-8322-8AD80C98F63C}"/>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cxnSp>
        <p:nvCxnSpPr>
          <p:cNvPr id="122" name="直接连接符 121">
            <a:extLst>
              <a:ext uri="{FF2B5EF4-FFF2-40B4-BE49-F238E27FC236}">
                <a16:creationId xmlns:a16="http://schemas.microsoft.com/office/drawing/2014/main" id="{44ED58EF-63CC-4876-87B1-66450A7862C6}"/>
              </a:ext>
            </a:extLst>
          </p:cNvPr>
          <p:cNvCxnSpPr>
            <a:cxnSpLocks/>
          </p:cNvCxnSpPr>
          <p:nvPr userDrawn="1"/>
        </p:nvCxnSpPr>
        <p:spPr>
          <a:xfrm>
            <a:off x="438150" y="6381750"/>
            <a:ext cx="113157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3" name="灯片编号占位符 8">
            <a:extLst>
              <a:ext uri="{FF2B5EF4-FFF2-40B4-BE49-F238E27FC236}">
                <a16:creationId xmlns:a16="http://schemas.microsoft.com/office/drawing/2014/main" id="{DD600323-006F-4A08-BE03-2ABBBD1D9CCD}"/>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dirty="0"/>
              <a:t>&lt; </a:t>
            </a:r>
            <a:fld id="{A548B57D-AE10-4CF7-A9DF-59FEFA91B28E}" type="slidenum">
              <a:rPr lang="zh-CN" altLang="en-US" smtClean="0"/>
              <a:pPr/>
              <a:t>‹#›</a:t>
            </a:fld>
            <a:r>
              <a:rPr lang="zh-CN" altLang="en-US" dirty="0"/>
              <a:t> </a:t>
            </a:r>
            <a:r>
              <a:rPr lang="en-US" altLang="zh-CN" dirty="0"/>
              <a:t>&gt;</a:t>
            </a:r>
            <a:endParaRPr lang="zh-CN" altLang="en-US" dirty="0"/>
          </a:p>
        </p:txBody>
      </p:sp>
      <p:sp>
        <p:nvSpPr>
          <p:cNvPr id="125" name="标题 1">
            <a:extLst>
              <a:ext uri="{FF2B5EF4-FFF2-40B4-BE49-F238E27FC236}">
                <a16:creationId xmlns:a16="http://schemas.microsoft.com/office/drawing/2014/main" id="{97EAA164-D07E-4BD8-8F25-2F9AABA01D6D}"/>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71" name="文本框 70">
            <a:extLst>
              <a:ext uri="{FF2B5EF4-FFF2-40B4-BE49-F238E27FC236}">
                <a16:creationId xmlns:a16="http://schemas.microsoft.com/office/drawing/2014/main" id="{A21D5F5E-4FB0-402A-AEA9-76C1EEB139D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530403812"/>
      </p:ext>
    </p:extLst>
  </p:cSld>
  <p:clrMapOvr>
    <a:masterClrMapping/>
  </p:clrMapOvr>
  <p:extLst>
    <p:ext uri="{DCECCB84-F9BA-43D5-87BE-67443E8EF086}">
      <p15:sldGuideLst xmlns:p15="http://schemas.microsoft.com/office/powerpoint/2012/main">
        <p15:guide id="2" orient="horz">
          <p15:clr>
            <a:srgbClr val="FBAE40"/>
          </p15:clr>
        </p15:guide>
        <p15:guide id="4"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5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71" name="矩形 70">
            <a:extLst>
              <a:ext uri="{FF2B5EF4-FFF2-40B4-BE49-F238E27FC236}">
                <a16:creationId xmlns:a16="http://schemas.microsoft.com/office/drawing/2014/main" id="{1DEB25A3-6BFF-4215-894B-71D6E2DD833C}"/>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4087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3022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319565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982551"/>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4089102"/>
            <a:ext cx="307161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36020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253654"/>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3148379"/>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4021629"/>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921514"/>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grpSp>
        <p:nvGrpSpPr>
          <p:cNvPr id="47" name="组合 46">
            <a:extLst>
              <a:ext uri="{FF2B5EF4-FFF2-40B4-BE49-F238E27FC236}">
                <a16:creationId xmlns:a16="http://schemas.microsoft.com/office/drawing/2014/main" id="{E8917928-9484-40B9-8C50-C1CA090DFE44}"/>
              </a:ext>
            </a:extLst>
          </p:cNvPr>
          <p:cNvGrpSpPr/>
          <p:nvPr userDrawn="1"/>
        </p:nvGrpSpPr>
        <p:grpSpPr>
          <a:xfrm>
            <a:off x="2425132" y="3183822"/>
            <a:ext cx="1945700" cy="1941162"/>
            <a:chOff x="2105799" y="20055838"/>
            <a:chExt cx="6748090" cy="6732363"/>
          </a:xfrm>
          <a:solidFill>
            <a:schemeClr val="accent1"/>
          </a:solidFill>
        </p:grpSpPr>
        <p:sp>
          <p:nvSpPr>
            <p:cNvPr id="48" name="Freeform 8">
              <a:extLst>
                <a:ext uri="{FF2B5EF4-FFF2-40B4-BE49-F238E27FC236}">
                  <a16:creationId xmlns:a16="http://schemas.microsoft.com/office/drawing/2014/main" id="{59086FAE-7BCE-4F42-BEAF-83E039527D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49" name="Freeform 42">
              <a:extLst>
                <a:ext uri="{FF2B5EF4-FFF2-40B4-BE49-F238E27FC236}">
                  <a16:creationId xmlns:a16="http://schemas.microsoft.com/office/drawing/2014/main" id="{10B13E90-F439-48CA-AD95-7138BB9F29B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0" name="Freeform 43">
              <a:extLst>
                <a:ext uri="{FF2B5EF4-FFF2-40B4-BE49-F238E27FC236}">
                  <a16:creationId xmlns:a16="http://schemas.microsoft.com/office/drawing/2014/main" id="{5F0B2961-18DD-4861-8D52-0A383ECCB08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1" name="Freeform 44">
              <a:extLst>
                <a:ext uri="{FF2B5EF4-FFF2-40B4-BE49-F238E27FC236}">
                  <a16:creationId xmlns:a16="http://schemas.microsoft.com/office/drawing/2014/main" id="{AB5B5CF7-72A5-4E9E-BD84-D5722080E3A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2" name="Freeform 45">
              <a:extLst>
                <a:ext uri="{FF2B5EF4-FFF2-40B4-BE49-F238E27FC236}">
                  <a16:creationId xmlns:a16="http://schemas.microsoft.com/office/drawing/2014/main" id="{B40B6773-5AF3-4B78-A875-0F1C89DBCBD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3" name="Freeform 46">
              <a:extLst>
                <a:ext uri="{FF2B5EF4-FFF2-40B4-BE49-F238E27FC236}">
                  <a16:creationId xmlns:a16="http://schemas.microsoft.com/office/drawing/2014/main" id="{211E77CF-A371-4394-80EE-A23B8E761CF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4" name="Freeform 47">
              <a:extLst>
                <a:ext uri="{FF2B5EF4-FFF2-40B4-BE49-F238E27FC236}">
                  <a16:creationId xmlns:a16="http://schemas.microsoft.com/office/drawing/2014/main" id="{24C2E5AA-B456-402D-AACB-CF50F586373D}"/>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5" name="Freeform 48">
              <a:extLst>
                <a:ext uri="{FF2B5EF4-FFF2-40B4-BE49-F238E27FC236}">
                  <a16:creationId xmlns:a16="http://schemas.microsoft.com/office/drawing/2014/main" id="{5CEFFC85-E9B5-40DB-A773-6AA641A5EA9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6" name="Freeform 49">
              <a:extLst>
                <a:ext uri="{FF2B5EF4-FFF2-40B4-BE49-F238E27FC236}">
                  <a16:creationId xmlns:a16="http://schemas.microsoft.com/office/drawing/2014/main" id="{DF550AC9-9345-4B32-A0CD-DA983D3011C1}"/>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7" name="Freeform 50">
              <a:extLst>
                <a:ext uri="{FF2B5EF4-FFF2-40B4-BE49-F238E27FC236}">
                  <a16:creationId xmlns:a16="http://schemas.microsoft.com/office/drawing/2014/main" id="{29471116-16CF-4D64-B565-49C15F226E2A}"/>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8" name="Freeform 51">
              <a:extLst>
                <a:ext uri="{FF2B5EF4-FFF2-40B4-BE49-F238E27FC236}">
                  <a16:creationId xmlns:a16="http://schemas.microsoft.com/office/drawing/2014/main" id="{9E60588D-9746-4C96-BB9F-CD0875FA3CF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59" name="Freeform 52">
              <a:extLst>
                <a:ext uri="{FF2B5EF4-FFF2-40B4-BE49-F238E27FC236}">
                  <a16:creationId xmlns:a16="http://schemas.microsoft.com/office/drawing/2014/main" id="{8D2145FF-BFA9-4FEA-9430-C2F6CFF9B9A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0" name="Freeform 53">
              <a:extLst>
                <a:ext uri="{FF2B5EF4-FFF2-40B4-BE49-F238E27FC236}">
                  <a16:creationId xmlns:a16="http://schemas.microsoft.com/office/drawing/2014/main" id="{31731D7D-B614-4B40-BD98-92032FFEDC84}"/>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1" name="Freeform 54">
              <a:extLst>
                <a:ext uri="{FF2B5EF4-FFF2-40B4-BE49-F238E27FC236}">
                  <a16:creationId xmlns:a16="http://schemas.microsoft.com/office/drawing/2014/main" id="{85133ADC-E731-46F5-90AB-E151D742530F}"/>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2" name="Freeform 55">
              <a:extLst>
                <a:ext uri="{FF2B5EF4-FFF2-40B4-BE49-F238E27FC236}">
                  <a16:creationId xmlns:a16="http://schemas.microsoft.com/office/drawing/2014/main" id="{8A62A99D-E0DB-4111-9FEB-3E4F6344232D}"/>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3" name="Freeform 56">
              <a:extLst>
                <a:ext uri="{FF2B5EF4-FFF2-40B4-BE49-F238E27FC236}">
                  <a16:creationId xmlns:a16="http://schemas.microsoft.com/office/drawing/2014/main" id="{F80FCAD7-78A2-4243-97E5-91414F895B41}"/>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4" name="Freeform 57">
              <a:extLst>
                <a:ext uri="{FF2B5EF4-FFF2-40B4-BE49-F238E27FC236}">
                  <a16:creationId xmlns:a16="http://schemas.microsoft.com/office/drawing/2014/main" id="{BCEB97F9-5E6D-4143-A326-123BB40920E4}"/>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5" name="Freeform 58">
              <a:extLst>
                <a:ext uri="{FF2B5EF4-FFF2-40B4-BE49-F238E27FC236}">
                  <a16:creationId xmlns:a16="http://schemas.microsoft.com/office/drawing/2014/main" id="{A0EC93B7-5F9E-4596-A0B4-56E551810B41}"/>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6" name="Freeform 59">
              <a:extLst>
                <a:ext uri="{FF2B5EF4-FFF2-40B4-BE49-F238E27FC236}">
                  <a16:creationId xmlns:a16="http://schemas.microsoft.com/office/drawing/2014/main" id="{9CB41E21-FEE3-4D2D-9551-B88C07BC03E5}"/>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60">
              <a:extLst>
                <a:ext uri="{FF2B5EF4-FFF2-40B4-BE49-F238E27FC236}">
                  <a16:creationId xmlns:a16="http://schemas.microsoft.com/office/drawing/2014/main" id="{55D43798-13B8-4DAF-98D6-284AD8D22E66}"/>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61">
              <a:extLst>
                <a:ext uri="{FF2B5EF4-FFF2-40B4-BE49-F238E27FC236}">
                  <a16:creationId xmlns:a16="http://schemas.microsoft.com/office/drawing/2014/main" id="{8CA5B0FD-C8F6-426F-AC2B-522A58FE00FD}"/>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62">
              <a:extLst>
                <a:ext uri="{FF2B5EF4-FFF2-40B4-BE49-F238E27FC236}">
                  <a16:creationId xmlns:a16="http://schemas.microsoft.com/office/drawing/2014/main" id="{F7A64D83-8794-4383-B608-9C794C6FA37F}"/>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0" name="Freeform 71">
              <a:extLst>
                <a:ext uri="{FF2B5EF4-FFF2-40B4-BE49-F238E27FC236}">
                  <a16:creationId xmlns:a16="http://schemas.microsoft.com/office/drawing/2014/main" id="{98DEF15F-7ADA-4CD6-AE2B-F2091812707E}"/>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Tree>
    <p:extLst>
      <p:ext uri="{BB962C8B-B14F-4D97-AF65-F5344CB8AC3E}">
        <p14:creationId xmlns:p14="http://schemas.microsoft.com/office/powerpoint/2010/main" val="30386655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页-仅logo">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57" name="灯片编号占位符 8">
            <a:extLst>
              <a:ext uri="{FF2B5EF4-FFF2-40B4-BE49-F238E27FC236}">
                <a16:creationId xmlns:a16="http://schemas.microsoft.com/office/drawing/2014/main" id="{EA30CFCD-47F5-4BDB-9235-4899110ACBB2}"/>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Tree>
    <p:extLst>
      <p:ext uri="{BB962C8B-B14F-4D97-AF65-F5344CB8AC3E}">
        <p14:creationId xmlns:p14="http://schemas.microsoft.com/office/powerpoint/2010/main" val="1131119114"/>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全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0107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图片占位1">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77467291-1F4D-4401-BBE0-17BCD8258297}"/>
              </a:ext>
            </a:extLst>
          </p:cNvPr>
          <p:cNvSpPr>
            <a:spLocks noGrp="1"/>
          </p:cNvSpPr>
          <p:nvPr>
            <p:ph type="pic" sz="quarter" idx="11" hasCustomPrompt="1"/>
          </p:nvPr>
        </p:nvSpPr>
        <p:spPr>
          <a:xfrm>
            <a:off x="0" y="1432906"/>
            <a:ext cx="12192000" cy="2762250"/>
          </a:xfrm>
          <a:prstGeom prst="rect">
            <a:avLst/>
          </a:prstGeom>
        </p:spPr>
        <p:txBody>
          <a:bodyPr vert="horz" lIns="91440" tIns="45720" rIns="91440" bIns="45720" rtlCol="0" anchor="ctr">
            <a:normAutofit/>
          </a:bodyPr>
          <a:lstStyle>
            <a:lvl1pPr marL="0" indent="0">
              <a:buNone/>
              <a:defRPr lang="zh-CN" altLang="en-US"/>
            </a:lvl1pPr>
          </a:lstStyle>
          <a:p>
            <a:pPr lvl="0" algn="ctr"/>
            <a:r>
              <a:rPr lang="zh-CN" altLang="en-US" dirty="0"/>
              <a:t>单击此处修改图片</a:t>
            </a:r>
          </a:p>
        </p:txBody>
      </p:sp>
    </p:spTree>
    <p:extLst>
      <p:ext uri="{BB962C8B-B14F-4D97-AF65-F5344CB8AC3E}">
        <p14:creationId xmlns:p14="http://schemas.microsoft.com/office/powerpoint/2010/main" val="25667462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图片占位2">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D6EEF3A2-ACC0-4E28-9306-12EF02038760}"/>
              </a:ext>
            </a:extLst>
          </p:cNvPr>
          <p:cNvSpPr>
            <a:spLocks noGrp="1"/>
          </p:cNvSpPr>
          <p:nvPr>
            <p:ph type="pic" idx="10" hasCustomPrompt="1"/>
          </p:nvPr>
        </p:nvSpPr>
        <p:spPr>
          <a:xfrm>
            <a:off x="0" y="1196753"/>
            <a:ext cx="12192000" cy="3121152"/>
          </a:xfrm>
        </p:spPr>
        <p:txBody>
          <a:bodyPr anchor="ctr"/>
          <a:lstStyle>
            <a:lvl1pPr algn="ctr">
              <a:defRPr/>
            </a:lvl1pPr>
          </a:lstStyle>
          <a:p>
            <a:r>
              <a:rPr lang="zh-CN" altLang="en-US" dirty="0"/>
              <a:t>单击此处修改图片</a:t>
            </a:r>
          </a:p>
        </p:txBody>
      </p:sp>
    </p:spTree>
    <p:extLst>
      <p:ext uri="{BB962C8B-B14F-4D97-AF65-F5344CB8AC3E}">
        <p14:creationId xmlns:p14="http://schemas.microsoft.com/office/powerpoint/2010/main" val="4267871380"/>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图片占位3">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66" name="图片占位符 65">
            <a:extLst>
              <a:ext uri="{FF2B5EF4-FFF2-40B4-BE49-F238E27FC236}">
                <a16:creationId xmlns:a16="http://schemas.microsoft.com/office/drawing/2014/main" id="{712652DD-B310-4939-8011-D71B950A1B21}"/>
              </a:ext>
            </a:extLst>
          </p:cNvPr>
          <p:cNvSpPr>
            <a:spLocks noGrp="1"/>
          </p:cNvSpPr>
          <p:nvPr>
            <p:ph type="pic" sz="quarter" idx="11" hasCustomPrompt="1"/>
          </p:nvPr>
        </p:nvSpPr>
        <p:spPr>
          <a:xfrm>
            <a:off x="4452445" y="1999139"/>
            <a:ext cx="3287111" cy="3287111"/>
          </a:xfrm>
          <a:custGeom>
            <a:avLst/>
            <a:gdLst>
              <a:gd name="connsiteX0" fmla="*/ 1643556 w 3287111"/>
              <a:gd name="connsiteY0" fmla="*/ 0 h 3287111"/>
              <a:gd name="connsiteX1" fmla="*/ 3278627 w 3287111"/>
              <a:gd name="connsiteY1" fmla="*/ 1475512 h 3287111"/>
              <a:gd name="connsiteX2" fmla="*/ 3287111 w 3287111"/>
              <a:gd name="connsiteY2" fmla="*/ 1643536 h 3287111"/>
              <a:gd name="connsiteX3" fmla="*/ 3287111 w 3287111"/>
              <a:gd name="connsiteY3" fmla="*/ 1643576 h 3287111"/>
              <a:gd name="connsiteX4" fmla="*/ 3278627 w 3287111"/>
              <a:gd name="connsiteY4" fmla="*/ 1811600 h 3287111"/>
              <a:gd name="connsiteX5" fmla="*/ 1811600 w 3287111"/>
              <a:gd name="connsiteY5" fmla="*/ 3278627 h 3287111"/>
              <a:gd name="connsiteX6" fmla="*/ 1643576 w 3287111"/>
              <a:gd name="connsiteY6" fmla="*/ 3287111 h 3287111"/>
              <a:gd name="connsiteX7" fmla="*/ 1643537 w 3287111"/>
              <a:gd name="connsiteY7" fmla="*/ 3287111 h 3287111"/>
              <a:gd name="connsiteX8" fmla="*/ 1475512 w 3287111"/>
              <a:gd name="connsiteY8" fmla="*/ 3278627 h 3287111"/>
              <a:gd name="connsiteX9" fmla="*/ 0 w 3287111"/>
              <a:gd name="connsiteY9" fmla="*/ 1643556 h 3287111"/>
              <a:gd name="connsiteX10" fmla="*/ 1643556 w 3287111"/>
              <a:gd name="connsiteY10" fmla="*/ 0 h 32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87111" h="3287111">
                <a:moveTo>
                  <a:pt x="1643556" y="0"/>
                </a:moveTo>
                <a:cubicBezTo>
                  <a:pt x="2494535" y="0"/>
                  <a:pt x="3194460" y="646739"/>
                  <a:pt x="3278627" y="1475512"/>
                </a:cubicBezTo>
                <a:lnTo>
                  <a:pt x="3287111" y="1643536"/>
                </a:lnTo>
                <a:lnTo>
                  <a:pt x="3287111" y="1643576"/>
                </a:lnTo>
                <a:lnTo>
                  <a:pt x="3278627" y="1811600"/>
                </a:lnTo>
                <a:cubicBezTo>
                  <a:pt x="3200071" y="2585122"/>
                  <a:pt x="2585122" y="3200071"/>
                  <a:pt x="1811600" y="3278627"/>
                </a:cubicBezTo>
                <a:lnTo>
                  <a:pt x="1643576" y="3287111"/>
                </a:lnTo>
                <a:lnTo>
                  <a:pt x="1643537" y="3287111"/>
                </a:lnTo>
                <a:lnTo>
                  <a:pt x="1475512" y="3278627"/>
                </a:lnTo>
                <a:cubicBezTo>
                  <a:pt x="646739" y="3194460"/>
                  <a:pt x="0" y="2494535"/>
                  <a:pt x="0" y="1643556"/>
                </a:cubicBezTo>
                <a:cubicBezTo>
                  <a:pt x="0" y="735845"/>
                  <a:pt x="735845" y="0"/>
                  <a:pt x="1643556" y="0"/>
                </a:cubicBezTo>
                <a:close/>
              </a:path>
            </a:pathLst>
          </a:custGeom>
        </p:spPr>
        <p:txBody>
          <a:bodyPr wrap="square" anchor="ctr">
            <a:noAutofit/>
          </a:bodyPr>
          <a:lstStyle>
            <a:lvl1pPr algn="ctr">
              <a:defRPr/>
            </a:lvl1pPr>
          </a:lstStyle>
          <a:p>
            <a:r>
              <a:rPr lang="zh-CN" altLang="en-US" dirty="0"/>
              <a:t>点击此处修改图片</a:t>
            </a:r>
          </a:p>
        </p:txBody>
      </p:sp>
    </p:spTree>
    <p:extLst>
      <p:ext uri="{BB962C8B-B14F-4D97-AF65-F5344CB8AC3E}">
        <p14:creationId xmlns:p14="http://schemas.microsoft.com/office/powerpoint/2010/main" val="4061629306"/>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图片占位4">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32218AD9-0802-4E94-A545-7752B3A5C829}"/>
              </a:ext>
            </a:extLst>
          </p:cNvPr>
          <p:cNvSpPr>
            <a:spLocks noGrp="1"/>
          </p:cNvSpPr>
          <p:nvPr>
            <p:ph type="pic" idx="10" hasCustomPrompt="1"/>
          </p:nvPr>
        </p:nvSpPr>
        <p:spPr>
          <a:xfrm>
            <a:off x="1054101" y="1916642"/>
            <a:ext cx="4542217" cy="3568065"/>
          </a:xfrm>
          <a:ln>
            <a:noFill/>
          </a:ln>
          <a:effectLst>
            <a:outerShdw blurRad="190500" algn="tl" rotWithShape="0">
              <a:srgbClr val="000000">
                <a:alpha val="70000"/>
              </a:srgbClr>
            </a:outerShdw>
          </a:effectLst>
        </p:spPr>
        <p:txBody>
          <a:bodyPr anchor="ctr">
            <a:norm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mn-ea"/>
                <a:ea typeface="+mn-ea"/>
                <a:cs typeface="+mn-cs"/>
              </a:defRPr>
            </a:lvl1pPr>
          </a:lstStyle>
          <a:p>
            <a:r>
              <a:rPr lang="zh-CN" altLang="en-US" dirty="0"/>
              <a:t>单击此处修改图片</a:t>
            </a:r>
          </a:p>
        </p:txBody>
      </p:sp>
    </p:spTree>
    <p:extLst>
      <p:ext uri="{BB962C8B-B14F-4D97-AF65-F5344CB8AC3E}">
        <p14:creationId xmlns:p14="http://schemas.microsoft.com/office/powerpoint/2010/main" val="1160747885"/>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图片占位5">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7931C1FA-5FE8-40DF-AC6E-9B6B0E4CC26F}"/>
              </a:ext>
            </a:extLst>
          </p:cNvPr>
          <p:cNvSpPr>
            <a:spLocks noGrp="1"/>
          </p:cNvSpPr>
          <p:nvPr>
            <p:ph type="pic" idx="10" hasCustomPrompt="1"/>
          </p:nvPr>
        </p:nvSpPr>
        <p:spPr>
          <a:xfrm>
            <a:off x="977935" y="1396022"/>
            <a:ext cx="1960330" cy="1957820"/>
          </a:xfr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3" name="图片占位符 2">
            <a:extLst>
              <a:ext uri="{FF2B5EF4-FFF2-40B4-BE49-F238E27FC236}">
                <a16:creationId xmlns:a16="http://schemas.microsoft.com/office/drawing/2014/main" id="{C7AF3ED8-1DE9-44A2-B853-FD2803EEAA0D}"/>
              </a:ext>
            </a:extLst>
          </p:cNvPr>
          <p:cNvSpPr>
            <a:spLocks noGrp="1"/>
          </p:cNvSpPr>
          <p:nvPr>
            <p:ph type="pic" sz="quarter" idx="11" hasCustomPrompt="1"/>
          </p:nvPr>
        </p:nvSpPr>
        <p:spPr>
          <a:xfrm>
            <a:off x="3741006" y="1396022"/>
            <a:ext cx="1951941" cy="1957820"/>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4" name="图片占位符 3">
            <a:extLst>
              <a:ext uri="{FF2B5EF4-FFF2-40B4-BE49-F238E27FC236}">
                <a16:creationId xmlns:a16="http://schemas.microsoft.com/office/drawing/2014/main" id="{DB0BFE19-92E2-432D-9E06-36F2A8747397}"/>
              </a:ext>
            </a:extLst>
          </p:cNvPr>
          <p:cNvSpPr>
            <a:spLocks noGrp="1"/>
          </p:cNvSpPr>
          <p:nvPr>
            <p:ph type="pic" sz="quarter" idx="12" hasCustomPrompt="1"/>
          </p:nvPr>
        </p:nvSpPr>
        <p:spPr>
          <a:xfrm>
            <a:off x="6495686" y="1396022"/>
            <a:ext cx="1957818" cy="1957818"/>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
        <p:nvSpPr>
          <p:cNvPr id="5" name="图片占位符 4">
            <a:extLst>
              <a:ext uri="{FF2B5EF4-FFF2-40B4-BE49-F238E27FC236}">
                <a16:creationId xmlns:a16="http://schemas.microsoft.com/office/drawing/2014/main" id="{F6FF85A4-C3A0-4D0C-92AF-6F4762E6DED8}"/>
              </a:ext>
            </a:extLst>
          </p:cNvPr>
          <p:cNvSpPr>
            <a:spLocks noGrp="1"/>
          </p:cNvSpPr>
          <p:nvPr>
            <p:ph type="pic" sz="quarter" idx="13" hasCustomPrompt="1"/>
          </p:nvPr>
        </p:nvSpPr>
        <p:spPr>
          <a:xfrm>
            <a:off x="9256243" y="1396022"/>
            <a:ext cx="1957820" cy="1957820"/>
          </a:xfrm>
          <a:prstGeom prst="rect">
            <a:avLst/>
          </a:prstGeom>
        </p:spPr>
        <p:txBody>
          <a:bodyPr vert="horz" lIns="91440" tIns="45720" rIns="91440" bIns="45720" rtlCol="0" anchor="ctr">
            <a:normAutofit/>
          </a:bodyPr>
          <a:lstStyle>
            <a:lvl1pPr>
              <a:defRPr lang="zh-CN" altLang="en-US" sz="2000"/>
            </a:lvl1pPr>
          </a:lstStyle>
          <a:p>
            <a:pPr lvl="0" algn="ctr"/>
            <a:r>
              <a:rPr lang="zh-CN" altLang="en-US" dirty="0"/>
              <a:t>单击修改图片</a:t>
            </a:r>
          </a:p>
        </p:txBody>
      </p:sp>
    </p:spTree>
    <p:extLst>
      <p:ext uri="{BB962C8B-B14F-4D97-AF65-F5344CB8AC3E}">
        <p14:creationId xmlns:p14="http://schemas.microsoft.com/office/powerpoint/2010/main" val="31045435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占位6">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24439797-4BE0-4F81-A8CC-64A6D9187FF8}"/>
              </a:ext>
            </a:extLst>
          </p:cNvPr>
          <p:cNvSpPr>
            <a:spLocks noGrp="1"/>
          </p:cNvSpPr>
          <p:nvPr>
            <p:ph type="pic" sz="quarter" idx="11" hasCustomPrompt="1"/>
          </p:nvPr>
        </p:nvSpPr>
        <p:spPr>
          <a:xfrm>
            <a:off x="6291124" y="1821181"/>
            <a:ext cx="3733535" cy="3733535"/>
          </a:xfrm>
          <a:prstGeom prst="rect">
            <a:avLst/>
          </a:prstGeom>
        </p:spPr>
        <p:txBody>
          <a:bodyPr vert="horz" lIns="91440" tIns="45720" rIns="91440" bIns="45720" rtlCol="0" anchor="ctr">
            <a:normAutofit/>
          </a:bodyPr>
          <a:lstStyle>
            <a:lvl1pPr>
              <a:defRPr lang="zh-CN" altLang="en-US"/>
            </a:lvl1pPr>
          </a:lstStyle>
          <a:p>
            <a:pPr lvl="0" algn="ctr"/>
            <a:r>
              <a:rPr lang="zh-CN" altLang="en-US" dirty="0"/>
              <a:t>单击此处修改图片</a:t>
            </a:r>
          </a:p>
        </p:txBody>
      </p:sp>
    </p:spTree>
    <p:extLst>
      <p:ext uri="{BB962C8B-B14F-4D97-AF65-F5344CB8AC3E}">
        <p14:creationId xmlns:p14="http://schemas.microsoft.com/office/powerpoint/2010/main" val="4212954581"/>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图片占位7">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E936D758-58FF-4E8C-86BD-EB1FD279A69D}"/>
              </a:ext>
            </a:extLst>
          </p:cNvPr>
          <p:cNvSpPr>
            <a:spLocks noGrp="1"/>
          </p:cNvSpPr>
          <p:nvPr>
            <p:ph type="pic" idx="10"/>
          </p:nvPr>
        </p:nvSpPr>
        <p:spPr>
          <a:xfrm>
            <a:off x="2546350" y="1186670"/>
            <a:ext cx="6170930" cy="2242330"/>
          </a:xfrm>
        </p:spPr>
        <p:txBody>
          <a:bodyPr/>
          <a:lstStyle/>
          <a:p>
            <a:endParaRPr lang="zh-CN" altLang="en-US"/>
          </a:p>
        </p:txBody>
      </p:sp>
      <p:sp>
        <p:nvSpPr>
          <p:cNvPr id="3" name="图片占位符 2">
            <a:extLst>
              <a:ext uri="{FF2B5EF4-FFF2-40B4-BE49-F238E27FC236}">
                <a16:creationId xmlns:a16="http://schemas.microsoft.com/office/drawing/2014/main" id="{E5320648-7829-4F87-AE28-FE15F9A53BCF}"/>
              </a:ext>
            </a:extLst>
          </p:cNvPr>
          <p:cNvSpPr>
            <a:spLocks noGrp="1"/>
          </p:cNvSpPr>
          <p:nvPr>
            <p:ph type="pic" sz="quarter" idx="11"/>
          </p:nvPr>
        </p:nvSpPr>
        <p:spPr>
          <a:xfrm>
            <a:off x="2546350" y="3551651"/>
            <a:ext cx="3022600" cy="2401016"/>
          </a:xfrm>
          <a:prstGeom prst="rect">
            <a:avLst/>
          </a:prstGeom>
        </p:spPr>
        <p:txBody>
          <a:bodyPr/>
          <a:lstStyle/>
          <a:p>
            <a:endParaRPr lang="zh-CN" altLang="en-US"/>
          </a:p>
        </p:txBody>
      </p:sp>
      <p:sp>
        <p:nvSpPr>
          <p:cNvPr id="4" name="图片占位符 3">
            <a:extLst>
              <a:ext uri="{FF2B5EF4-FFF2-40B4-BE49-F238E27FC236}">
                <a16:creationId xmlns:a16="http://schemas.microsoft.com/office/drawing/2014/main" id="{A979AC8D-DFBA-44CD-BCB5-C9CCA905B1FD}"/>
              </a:ext>
            </a:extLst>
          </p:cNvPr>
          <p:cNvSpPr>
            <a:spLocks noGrp="1"/>
          </p:cNvSpPr>
          <p:nvPr>
            <p:ph type="pic" sz="quarter" idx="12"/>
          </p:nvPr>
        </p:nvSpPr>
        <p:spPr>
          <a:xfrm>
            <a:off x="5693412" y="3550560"/>
            <a:ext cx="3023869" cy="2403201"/>
          </a:xfrm>
          <a:prstGeom prst="rect">
            <a:avLst/>
          </a:prstGeom>
        </p:spPr>
        <p:txBody>
          <a:bodyPr/>
          <a:lstStyle/>
          <a:p>
            <a:endParaRPr lang="zh-CN" altLang="en-US"/>
          </a:p>
        </p:txBody>
      </p:sp>
      <p:sp>
        <p:nvSpPr>
          <p:cNvPr id="5" name="图片占位符 4">
            <a:extLst>
              <a:ext uri="{FF2B5EF4-FFF2-40B4-BE49-F238E27FC236}">
                <a16:creationId xmlns:a16="http://schemas.microsoft.com/office/drawing/2014/main" id="{B9DFBE81-F4AD-4D53-B8CE-49E335DF6821}"/>
              </a:ext>
            </a:extLst>
          </p:cNvPr>
          <p:cNvSpPr>
            <a:spLocks noGrp="1"/>
          </p:cNvSpPr>
          <p:nvPr>
            <p:ph type="pic" sz="quarter" idx="13"/>
          </p:nvPr>
        </p:nvSpPr>
        <p:spPr>
          <a:xfrm>
            <a:off x="8839200" y="1186670"/>
            <a:ext cx="2499360" cy="4767090"/>
          </a:xfrm>
          <a:prstGeom prst="rect">
            <a:avLst/>
          </a:prstGeom>
        </p:spPr>
        <p:txBody>
          <a:bodyPr/>
          <a:lstStyle/>
          <a:p>
            <a:endParaRPr lang="zh-CN" altLang="en-US"/>
          </a:p>
        </p:txBody>
      </p:sp>
    </p:spTree>
    <p:extLst>
      <p:ext uri="{BB962C8B-B14F-4D97-AF65-F5344CB8AC3E}">
        <p14:creationId xmlns:p14="http://schemas.microsoft.com/office/powerpoint/2010/main" val="375766017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图片占位8">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2" name="图片占位符 1">
            <a:extLst>
              <a:ext uri="{FF2B5EF4-FFF2-40B4-BE49-F238E27FC236}">
                <a16:creationId xmlns:a16="http://schemas.microsoft.com/office/drawing/2014/main" id="{D35FCF2F-C01A-4F00-99E1-57D953605B1F}"/>
              </a:ext>
            </a:extLst>
          </p:cNvPr>
          <p:cNvSpPr>
            <a:spLocks noGrp="1"/>
          </p:cNvSpPr>
          <p:nvPr>
            <p:ph type="pic" idx="10"/>
          </p:nvPr>
        </p:nvSpPr>
        <p:spPr>
          <a:xfrm>
            <a:off x="5627650" y="1131849"/>
            <a:ext cx="2386361" cy="5157440"/>
          </a:xfrm>
          <a:prstGeom prst="roundRect">
            <a:avLst>
              <a:gd name="adj" fmla="val 10149"/>
            </a:avLst>
          </a:prstGeom>
        </p:spPr>
        <p:txBody>
          <a:bodyPr anchor="ctr"/>
          <a:lstStyle/>
          <a:p>
            <a:endParaRPr lang="zh-CN" altLang="en-US"/>
          </a:p>
        </p:txBody>
      </p:sp>
    </p:spTree>
    <p:extLst>
      <p:ext uri="{BB962C8B-B14F-4D97-AF65-F5344CB8AC3E}">
        <p14:creationId xmlns:p14="http://schemas.microsoft.com/office/powerpoint/2010/main" val="214475092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6部分">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7DDBCB7-E991-46B4-8485-8E5161A9C4C0}"/>
              </a:ext>
            </a:extLst>
          </p:cNvPr>
          <p:cNvSpPr/>
          <p:nvPr userDrawn="1"/>
        </p:nvSpPr>
        <p:spPr>
          <a:xfrm>
            <a:off x="-1" y="0"/>
            <a:ext cx="6096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pic>
        <p:nvPicPr>
          <p:cNvPr id="35" name="图形 34">
            <a:extLst>
              <a:ext uri="{FF2B5EF4-FFF2-40B4-BE49-F238E27FC236}">
                <a16:creationId xmlns:a16="http://schemas.microsoft.com/office/drawing/2014/main" id="{3A501E88-F75F-4CDF-AE88-C91E47187A1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1832" y="3365787"/>
            <a:ext cx="6665290" cy="4818286"/>
          </a:xfrm>
          <a:prstGeom prst="rect">
            <a:avLst/>
          </a:prstGeom>
        </p:spPr>
      </p:pic>
      <p:sp>
        <p:nvSpPr>
          <p:cNvPr id="49" name="矩形 48">
            <a:extLst>
              <a:ext uri="{FF2B5EF4-FFF2-40B4-BE49-F238E27FC236}">
                <a16:creationId xmlns:a16="http://schemas.microsoft.com/office/drawing/2014/main" id="{9641EC2A-644C-47E6-9137-85F1FC0E3567}"/>
              </a:ext>
            </a:extLst>
          </p:cNvPr>
          <p:cNvSpPr/>
          <p:nvPr userDrawn="1"/>
        </p:nvSpPr>
        <p:spPr>
          <a:xfrm>
            <a:off x="589281" y="476251"/>
            <a:ext cx="11013440" cy="5905500"/>
          </a:xfrm>
          <a:prstGeom prst="rect">
            <a:avLst/>
          </a:prstGeom>
          <a:solidFill>
            <a:schemeClr val="bg1"/>
          </a:solidFill>
          <a:ln>
            <a:noFill/>
          </a:ln>
          <a:effectLst>
            <a:glow rad="101600">
              <a:schemeClr val="tx1">
                <a:alpha val="1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8" name="组合 7">
            <a:extLst>
              <a:ext uri="{FF2B5EF4-FFF2-40B4-BE49-F238E27FC236}">
                <a16:creationId xmlns:a16="http://schemas.microsoft.com/office/drawing/2014/main" id="{ED8836D6-4104-415F-A6DA-0E694613F791}"/>
              </a:ext>
            </a:extLst>
          </p:cNvPr>
          <p:cNvGrpSpPr/>
          <p:nvPr userDrawn="1"/>
        </p:nvGrpSpPr>
        <p:grpSpPr>
          <a:xfrm>
            <a:off x="2296213" y="1033221"/>
            <a:ext cx="2354895" cy="1876405"/>
            <a:chOff x="2202591" y="1033221"/>
            <a:chExt cx="2354895" cy="1876405"/>
          </a:xfrm>
        </p:grpSpPr>
        <p:sp>
          <p:nvSpPr>
            <p:cNvPr id="9" name="标题 1">
              <a:extLst>
                <a:ext uri="{FF2B5EF4-FFF2-40B4-BE49-F238E27FC236}">
                  <a16:creationId xmlns:a16="http://schemas.microsoft.com/office/drawing/2014/main" id="{1E5B2D9B-48E4-45CC-A328-3F68B6E6DD69}"/>
                </a:ext>
              </a:extLst>
            </p:cNvPr>
            <p:cNvSpPr txBox="1">
              <a:spLocks/>
            </p:cNvSpPr>
            <p:nvPr/>
          </p:nvSpPr>
          <p:spPr>
            <a:xfrm>
              <a:off x="2202591" y="1033221"/>
              <a:ext cx="2165279" cy="1500655"/>
            </a:xfrm>
            <a:prstGeom prst="rect">
              <a:avLst/>
            </a:prstGeom>
          </p:spPr>
          <p:txBody>
            <a:bodyPr anchor="ctr">
              <a:normAutofit/>
            </a:bodyPr>
            <a:lstStyle>
              <a:lvl1pPr algn="l" defTabSz="914400" rtl="0" eaLnBrk="1" latinLnBrk="0" hangingPunct="1">
                <a:lnSpc>
                  <a:spcPct val="90000"/>
                </a:lnSpc>
                <a:spcBef>
                  <a:spcPct val="0"/>
                </a:spcBef>
                <a:buNone/>
                <a:defRPr sz="2800" b="1" kern="1200">
                  <a:solidFill>
                    <a:srgbClr val="0070C0"/>
                  </a:solidFill>
                  <a:latin typeface="+mj-lt"/>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zh-CN" altLang="en-US"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rPr>
                <a:t>目  录</a:t>
              </a:r>
              <a:endParaRPr kumimoji="0" lang="en-US" altLang="zh-CN" sz="5400" b="1" i="0" u="none" strike="noStrike" kern="2200" cap="none" spc="0" normalizeH="0" baseline="0" noProof="0" dirty="0">
                <a:ln>
                  <a:noFill/>
                </a:ln>
                <a:solidFill>
                  <a:schemeClr val="accent1"/>
                </a:solidFill>
                <a:effectLst/>
                <a:uLnTx/>
                <a:uFillTx/>
                <a:latin typeface="Arial" panose="020F0502020204030204"/>
                <a:ea typeface="Microsoft YaHei"/>
                <a:cs typeface="+mn-ea"/>
                <a:sym typeface="+mn-lt"/>
              </a:endParaRPr>
            </a:p>
          </p:txBody>
        </p:sp>
        <p:sp>
          <p:nvSpPr>
            <p:cNvPr id="10" name="文本框 9">
              <a:extLst>
                <a:ext uri="{FF2B5EF4-FFF2-40B4-BE49-F238E27FC236}">
                  <a16:creationId xmlns:a16="http://schemas.microsoft.com/office/drawing/2014/main" id="{BE44CE6C-A329-4948-8A82-1DEFBD1A051B}"/>
                </a:ext>
              </a:extLst>
            </p:cNvPr>
            <p:cNvSpPr txBox="1"/>
            <p:nvPr/>
          </p:nvSpPr>
          <p:spPr>
            <a:xfrm>
              <a:off x="2389402" y="2078629"/>
              <a:ext cx="216808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rPr>
                <a:t>CONTENTS</a:t>
              </a:r>
              <a:endParaRPr kumimoji="0" lang="zh-CN" altLang="en-US" sz="2400" b="0" i="0" u="none" strike="noStrike" kern="2200" cap="none" spc="-20" normalizeH="0" baseline="0" noProof="0" dirty="0">
                <a:ln>
                  <a:noFill/>
                </a:ln>
                <a:solidFill>
                  <a:schemeClr val="accent1"/>
                </a:solidFill>
                <a:effectLst/>
                <a:uLnTx/>
                <a:uFillTx/>
                <a:latin typeface="Arial" panose="020F0502020204030204"/>
                <a:ea typeface="Microsoft YaHei"/>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20" normalizeH="0" baseline="0" noProof="0" dirty="0">
                <a:ln>
                  <a:noFill/>
                </a:ln>
                <a:solidFill>
                  <a:schemeClr val="accent1"/>
                </a:solidFill>
                <a:effectLst/>
                <a:uLnTx/>
                <a:uFillTx/>
                <a:latin typeface="Arial" panose="020F0502020204030204"/>
                <a:ea typeface="Microsoft YaHei"/>
                <a:cs typeface="+mn-ea"/>
                <a:sym typeface="+mn-lt"/>
              </a:endParaRPr>
            </a:p>
          </p:txBody>
        </p:sp>
      </p:grpSp>
      <p:grpSp>
        <p:nvGrpSpPr>
          <p:cNvPr id="11" name="组合 10">
            <a:extLst>
              <a:ext uri="{FF2B5EF4-FFF2-40B4-BE49-F238E27FC236}">
                <a16:creationId xmlns:a16="http://schemas.microsoft.com/office/drawing/2014/main" id="{58D2D447-3244-41E4-A676-38C4ED0BA81A}"/>
              </a:ext>
            </a:extLst>
          </p:cNvPr>
          <p:cNvGrpSpPr/>
          <p:nvPr userDrawn="1"/>
        </p:nvGrpSpPr>
        <p:grpSpPr>
          <a:xfrm>
            <a:off x="2425132" y="3183822"/>
            <a:ext cx="1945700" cy="1941162"/>
            <a:chOff x="2105799" y="20055838"/>
            <a:chExt cx="6748090" cy="6732363"/>
          </a:xfrm>
          <a:solidFill>
            <a:schemeClr val="accent1"/>
          </a:solidFill>
        </p:grpSpPr>
        <p:sp>
          <p:nvSpPr>
            <p:cNvPr id="12" name="Freeform 8">
              <a:extLst>
                <a:ext uri="{FF2B5EF4-FFF2-40B4-BE49-F238E27FC236}">
                  <a16:creationId xmlns:a16="http://schemas.microsoft.com/office/drawing/2014/main" id="{9AA64509-AACF-40D4-B9A9-B88859BA8568}"/>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 name="Freeform 42">
              <a:extLst>
                <a:ext uri="{FF2B5EF4-FFF2-40B4-BE49-F238E27FC236}">
                  <a16:creationId xmlns:a16="http://schemas.microsoft.com/office/drawing/2014/main" id="{F96E3831-BAD6-495D-9EB0-9AF4F9E4AA14}"/>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 name="Freeform 43">
              <a:extLst>
                <a:ext uri="{FF2B5EF4-FFF2-40B4-BE49-F238E27FC236}">
                  <a16:creationId xmlns:a16="http://schemas.microsoft.com/office/drawing/2014/main" id="{3F1B9F65-74B2-4321-AF02-F2775CA32BF6}"/>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5" name="Freeform 44">
              <a:extLst>
                <a:ext uri="{FF2B5EF4-FFF2-40B4-BE49-F238E27FC236}">
                  <a16:creationId xmlns:a16="http://schemas.microsoft.com/office/drawing/2014/main" id="{FE06968D-A503-4A41-8AFB-7D81E20035BD}"/>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6" name="Freeform 45">
              <a:extLst>
                <a:ext uri="{FF2B5EF4-FFF2-40B4-BE49-F238E27FC236}">
                  <a16:creationId xmlns:a16="http://schemas.microsoft.com/office/drawing/2014/main" id="{3C3EA8C8-7562-473E-AA9E-E46E885B1C64}"/>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7" name="Freeform 46">
              <a:extLst>
                <a:ext uri="{FF2B5EF4-FFF2-40B4-BE49-F238E27FC236}">
                  <a16:creationId xmlns:a16="http://schemas.microsoft.com/office/drawing/2014/main" id="{C0C84DE1-C4B4-4D09-BD06-05AEFB9791EF}"/>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8" name="Freeform 47">
              <a:extLst>
                <a:ext uri="{FF2B5EF4-FFF2-40B4-BE49-F238E27FC236}">
                  <a16:creationId xmlns:a16="http://schemas.microsoft.com/office/drawing/2014/main" id="{65F4A63D-2ED8-4FC9-B6B2-5F5EFDFB9E47}"/>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9" name="Freeform 48">
              <a:extLst>
                <a:ext uri="{FF2B5EF4-FFF2-40B4-BE49-F238E27FC236}">
                  <a16:creationId xmlns:a16="http://schemas.microsoft.com/office/drawing/2014/main" id="{30943538-8677-44DF-9F6E-134AE82AAF86}"/>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0" name="Freeform 49">
              <a:extLst>
                <a:ext uri="{FF2B5EF4-FFF2-40B4-BE49-F238E27FC236}">
                  <a16:creationId xmlns:a16="http://schemas.microsoft.com/office/drawing/2014/main" id="{13907DDE-205F-4FB4-AFBD-67ED1FEBA24B}"/>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1" name="Freeform 50">
              <a:extLst>
                <a:ext uri="{FF2B5EF4-FFF2-40B4-BE49-F238E27FC236}">
                  <a16:creationId xmlns:a16="http://schemas.microsoft.com/office/drawing/2014/main" id="{08C2EE5C-263D-44B6-9CDF-3DA614AED668}"/>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2" name="Freeform 51">
              <a:extLst>
                <a:ext uri="{FF2B5EF4-FFF2-40B4-BE49-F238E27FC236}">
                  <a16:creationId xmlns:a16="http://schemas.microsoft.com/office/drawing/2014/main" id="{1BC3085B-1BA9-42A1-8148-C79B13CD3100}"/>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3" name="Freeform 52">
              <a:extLst>
                <a:ext uri="{FF2B5EF4-FFF2-40B4-BE49-F238E27FC236}">
                  <a16:creationId xmlns:a16="http://schemas.microsoft.com/office/drawing/2014/main" id="{21A74121-72BF-4931-9059-F6BE796C5DE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4" name="Freeform 53">
              <a:extLst>
                <a:ext uri="{FF2B5EF4-FFF2-40B4-BE49-F238E27FC236}">
                  <a16:creationId xmlns:a16="http://schemas.microsoft.com/office/drawing/2014/main" id="{7BF25357-75D2-4264-87FF-6936CFBB281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5" name="Freeform 54">
              <a:extLst>
                <a:ext uri="{FF2B5EF4-FFF2-40B4-BE49-F238E27FC236}">
                  <a16:creationId xmlns:a16="http://schemas.microsoft.com/office/drawing/2014/main" id="{6706F8B4-5F38-4B1E-8AC8-060D5CAF4285}"/>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6" name="Freeform 55">
              <a:extLst>
                <a:ext uri="{FF2B5EF4-FFF2-40B4-BE49-F238E27FC236}">
                  <a16:creationId xmlns:a16="http://schemas.microsoft.com/office/drawing/2014/main" id="{DC3F3881-E2C2-4250-9657-EFA4447E80A7}"/>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7" name="Freeform 56">
              <a:extLst>
                <a:ext uri="{FF2B5EF4-FFF2-40B4-BE49-F238E27FC236}">
                  <a16:creationId xmlns:a16="http://schemas.microsoft.com/office/drawing/2014/main" id="{88FE206D-A977-476A-B4CA-99B073947EB7}"/>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8" name="Freeform 57">
              <a:extLst>
                <a:ext uri="{FF2B5EF4-FFF2-40B4-BE49-F238E27FC236}">
                  <a16:creationId xmlns:a16="http://schemas.microsoft.com/office/drawing/2014/main" id="{B06997A0-DFD7-47F0-8C39-4B885713EF3D}"/>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29" name="Freeform 58">
              <a:extLst>
                <a:ext uri="{FF2B5EF4-FFF2-40B4-BE49-F238E27FC236}">
                  <a16:creationId xmlns:a16="http://schemas.microsoft.com/office/drawing/2014/main" id="{90D9C13C-38D7-4151-B068-07D32EBBA1E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0" name="Freeform 59">
              <a:extLst>
                <a:ext uri="{FF2B5EF4-FFF2-40B4-BE49-F238E27FC236}">
                  <a16:creationId xmlns:a16="http://schemas.microsoft.com/office/drawing/2014/main" id="{6C00BB8F-C378-44EC-B555-754A4EE766D8}"/>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1" name="Freeform 60">
              <a:extLst>
                <a:ext uri="{FF2B5EF4-FFF2-40B4-BE49-F238E27FC236}">
                  <a16:creationId xmlns:a16="http://schemas.microsoft.com/office/drawing/2014/main" id="{8731A85C-7C9F-4BF0-856E-375403FD4484}"/>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2" name="Freeform 61">
              <a:extLst>
                <a:ext uri="{FF2B5EF4-FFF2-40B4-BE49-F238E27FC236}">
                  <a16:creationId xmlns:a16="http://schemas.microsoft.com/office/drawing/2014/main" id="{FA502E58-9B89-4DF1-AE1D-3CFDAC1F161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3" name="Freeform 62">
              <a:extLst>
                <a:ext uri="{FF2B5EF4-FFF2-40B4-BE49-F238E27FC236}">
                  <a16:creationId xmlns:a16="http://schemas.microsoft.com/office/drawing/2014/main" id="{CCA61D46-09FC-4512-9A7A-A84ED3A0BFF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34" name="Freeform 71">
              <a:extLst>
                <a:ext uri="{FF2B5EF4-FFF2-40B4-BE49-F238E27FC236}">
                  <a16:creationId xmlns:a16="http://schemas.microsoft.com/office/drawing/2014/main" id="{8146A89A-2BA7-4B57-8E40-2BE9834C80DA}"/>
                </a:ext>
              </a:extLst>
            </p:cNvPr>
            <p:cNvSpPr>
              <a:spLocks noEditPoints="1"/>
            </p:cNvSpPr>
            <p:nvPr/>
          </p:nvSpPr>
          <p:spPr bwMode="auto">
            <a:xfrm>
              <a:off x="3199024" y="21141193"/>
              <a:ext cx="4561647" cy="4553785"/>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0000"/>
                </a:solidFill>
                <a:effectLst/>
                <a:uLnTx/>
                <a:uFillTx/>
                <a:latin typeface="Arial" panose="020F0502020204030204"/>
                <a:ea typeface="Microsoft YaHei"/>
                <a:cs typeface="+mn-ea"/>
                <a:sym typeface="+mn-lt"/>
              </a:endParaRPr>
            </a:p>
          </p:txBody>
        </p:sp>
      </p:grpSp>
      <p:sp>
        <p:nvSpPr>
          <p:cNvPr id="41" name="文本占位符 40">
            <a:extLst>
              <a:ext uri="{FF2B5EF4-FFF2-40B4-BE49-F238E27FC236}">
                <a16:creationId xmlns:a16="http://schemas.microsoft.com/office/drawing/2014/main" id="{1DDB07A2-0BEC-42D8-BCBF-4274AF207FC0}"/>
              </a:ext>
            </a:extLst>
          </p:cNvPr>
          <p:cNvSpPr>
            <a:spLocks noGrp="1"/>
          </p:cNvSpPr>
          <p:nvPr>
            <p:ph type="body" sz="quarter" idx="10" hasCustomPrompt="1"/>
          </p:nvPr>
        </p:nvSpPr>
        <p:spPr>
          <a:xfrm>
            <a:off x="7819905" y="131731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2" name="文本占位符 40">
            <a:extLst>
              <a:ext uri="{FF2B5EF4-FFF2-40B4-BE49-F238E27FC236}">
                <a16:creationId xmlns:a16="http://schemas.microsoft.com/office/drawing/2014/main" id="{3EE8ADE6-8EEE-4661-B83E-89A22DA1686F}"/>
              </a:ext>
            </a:extLst>
          </p:cNvPr>
          <p:cNvSpPr>
            <a:spLocks noGrp="1"/>
          </p:cNvSpPr>
          <p:nvPr>
            <p:ph type="body" sz="quarter" idx="11" hasCustomPrompt="1"/>
          </p:nvPr>
        </p:nvSpPr>
        <p:spPr>
          <a:xfrm>
            <a:off x="7819905" y="206788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3" name="文本占位符 40">
            <a:extLst>
              <a:ext uri="{FF2B5EF4-FFF2-40B4-BE49-F238E27FC236}">
                <a16:creationId xmlns:a16="http://schemas.microsoft.com/office/drawing/2014/main" id="{B8DAAE4E-CF42-40B4-8C0C-8AA671368AD5}"/>
              </a:ext>
            </a:extLst>
          </p:cNvPr>
          <p:cNvSpPr>
            <a:spLocks noGrp="1"/>
          </p:cNvSpPr>
          <p:nvPr>
            <p:ph type="body" sz="quarter" idx="12" hasCustomPrompt="1"/>
          </p:nvPr>
        </p:nvSpPr>
        <p:spPr>
          <a:xfrm>
            <a:off x="7819905" y="281845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4" name="文本占位符 40">
            <a:extLst>
              <a:ext uri="{FF2B5EF4-FFF2-40B4-BE49-F238E27FC236}">
                <a16:creationId xmlns:a16="http://schemas.microsoft.com/office/drawing/2014/main" id="{B3C1ED7C-5023-48FE-A05C-E9687671B32A}"/>
              </a:ext>
            </a:extLst>
          </p:cNvPr>
          <p:cNvSpPr>
            <a:spLocks noGrp="1"/>
          </p:cNvSpPr>
          <p:nvPr>
            <p:ph type="body" sz="quarter" idx="13" hasCustomPrompt="1"/>
          </p:nvPr>
        </p:nvSpPr>
        <p:spPr>
          <a:xfrm>
            <a:off x="7819905" y="431959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36" name="文本占位符 40">
            <a:extLst>
              <a:ext uri="{FF2B5EF4-FFF2-40B4-BE49-F238E27FC236}">
                <a16:creationId xmlns:a16="http://schemas.microsoft.com/office/drawing/2014/main" id="{043E6D5F-05DE-429A-8D64-78A20E1D046B}"/>
              </a:ext>
            </a:extLst>
          </p:cNvPr>
          <p:cNvSpPr>
            <a:spLocks noGrp="1"/>
          </p:cNvSpPr>
          <p:nvPr>
            <p:ph type="body" sz="quarter" idx="14" hasCustomPrompt="1"/>
          </p:nvPr>
        </p:nvSpPr>
        <p:spPr>
          <a:xfrm>
            <a:off x="7819905" y="3569022"/>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2" name="文本框 1">
            <a:extLst>
              <a:ext uri="{FF2B5EF4-FFF2-40B4-BE49-F238E27FC236}">
                <a16:creationId xmlns:a16="http://schemas.microsoft.com/office/drawing/2014/main" id="{E701414C-90A5-4AF7-93FE-51CC5323E071}"/>
              </a:ext>
            </a:extLst>
          </p:cNvPr>
          <p:cNvSpPr txBox="1"/>
          <p:nvPr userDrawn="1"/>
        </p:nvSpPr>
        <p:spPr>
          <a:xfrm>
            <a:off x="6809256" y="1268764"/>
            <a:ext cx="675822" cy="584775"/>
          </a:xfrm>
          <a:prstGeom prst="rect">
            <a:avLst/>
          </a:prstGeom>
          <a:noFill/>
        </p:spPr>
        <p:txBody>
          <a:bodyPr wrap="square" rtlCol="0">
            <a:spAutoFit/>
          </a:bodyPr>
          <a:lstStyle/>
          <a:p>
            <a:r>
              <a:rPr lang="en-US" altLang="zh-CN" sz="3200" b="1" dirty="0">
                <a:solidFill>
                  <a:srgbClr val="9A0001"/>
                </a:solidFill>
              </a:rPr>
              <a:t>01.</a:t>
            </a:r>
            <a:endParaRPr lang="zh-CN" altLang="en-US" sz="3200" b="1" dirty="0">
              <a:solidFill>
                <a:srgbClr val="9A0001"/>
              </a:solidFill>
            </a:endParaRPr>
          </a:p>
        </p:txBody>
      </p:sp>
      <p:sp>
        <p:nvSpPr>
          <p:cNvPr id="39" name="文本框 38">
            <a:extLst>
              <a:ext uri="{FF2B5EF4-FFF2-40B4-BE49-F238E27FC236}">
                <a16:creationId xmlns:a16="http://schemas.microsoft.com/office/drawing/2014/main" id="{08D10D4D-0807-49B3-87E5-6308A249C47B}"/>
              </a:ext>
            </a:extLst>
          </p:cNvPr>
          <p:cNvSpPr txBox="1"/>
          <p:nvPr userDrawn="1"/>
        </p:nvSpPr>
        <p:spPr>
          <a:xfrm>
            <a:off x="6809256" y="2016836"/>
            <a:ext cx="675822" cy="584775"/>
          </a:xfrm>
          <a:prstGeom prst="rect">
            <a:avLst/>
          </a:prstGeom>
          <a:noFill/>
        </p:spPr>
        <p:txBody>
          <a:bodyPr wrap="square" rtlCol="0">
            <a:spAutoFit/>
          </a:bodyPr>
          <a:lstStyle/>
          <a:p>
            <a:r>
              <a:rPr lang="en-US" altLang="zh-CN" sz="3200" b="1" dirty="0">
                <a:solidFill>
                  <a:srgbClr val="9A0001"/>
                </a:solidFill>
              </a:rPr>
              <a:t>02.</a:t>
            </a:r>
            <a:endParaRPr lang="zh-CN" altLang="en-US" sz="3200" b="1" dirty="0">
              <a:solidFill>
                <a:srgbClr val="9A0001"/>
              </a:solidFill>
            </a:endParaRPr>
          </a:p>
        </p:txBody>
      </p:sp>
      <p:sp>
        <p:nvSpPr>
          <p:cNvPr id="40" name="文本框 39">
            <a:extLst>
              <a:ext uri="{FF2B5EF4-FFF2-40B4-BE49-F238E27FC236}">
                <a16:creationId xmlns:a16="http://schemas.microsoft.com/office/drawing/2014/main" id="{20A25C77-BB9D-4A78-AE04-B2060C1854F0}"/>
              </a:ext>
            </a:extLst>
          </p:cNvPr>
          <p:cNvSpPr txBox="1"/>
          <p:nvPr userDrawn="1"/>
        </p:nvSpPr>
        <p:spPr>
          <a:xfrm>
            <a:off x="6809256" y="2764908"/>
            <a:ext cx="675822" cy="584775"/>
          </a:xfrm>
          <a:prstGeom prst="rect">
            <a:avLst/>
          </a:prstGeom>
          <a:noFill/>
        </p:spPr>
        <p:txBody>
          <a:bodyPr wrap="square" rtlCol="0">
            <a:spAutoFit/>
          </a:bodyPr>
          <a:lstStyle/>
          <a:p>
            <a:r>
              <a:rPr lang="en-US" altLang="zh-CN" sz="3200" b="1" dirty="0">
                <a:solidFill>
                  <a:srgbClr val="9A0001"/>
                </a:solidFill>
              </a:rPr>
              <a:t>03.</a:t>
            </a:r>
            <a:endParaRPr lang="zh-CN" altLang="en-US" sz="3200" b="1" dirty="0">
              <a:solidFill>
                <a:srgbClr val="9A0001"/>
              </a:solidFill>
            </a:endParaRPr>
          </a:p>
        </p:txBody>
      </p:sp>
      <p:sp>
        <p:nvSpPr>
          <p:cNvPr id="45" name="文本框 44">
            <a:extLst>
              <a:ext uri="{FF2B5EF4-FFF2-40B4-BE49-F238E27FC236}">
                <a16:creationId xmlns:a16="http://schemas.microsoft.com/office/drawing/2014/main" id="{7F7858D3-EB29-4574-9887-04007DDF5A0B}"/>
              </a:ext>
            </a:extLst>
          </p:cNvPr>
          <p:cNvSpPr txBox="1"/>
          <p:nvPr userDrawn="1"/>
        </p:nvSpPr>
        <p:spPr>
          <a:xfrm>
            <a:off x="6809256" y="3512980"/>
            <a:ext cx="675822" cy="584775"/>
          </a:xfrm>
          <a:prstGeom prst="rect">
            <a:avLst/>
          </a:prstGeom>
          <a:noFill/>
        </p:spPr>
        <p:txBody>
          <a:bodyPr wrap="square" rtlCol="0">
            <a:spAutoFit/>
          </a:bodyPr>
          <a:lstStyle/>
          <a:p>
            <a:r>
              <a:rPr lang="en-US" altLang="zh-CN" sz="3200" b="1" dirty="0">
                <a:solidFill>
                  <a:srgbClr val="9A0001"/>
                </a:solidFill>
              </a:rPr>
              <a:t>04.</a:t>
            </a:r>
            <a:endParaRPr lang="zh-CN" altLang="en-US" sz="3200" b="1" dirty="0">
              <a:solidFill>
                <a:srgbClr val="9A0001"/>
              </a:solidFill>
            </a:endParaRPr>
          </a:p>
        </p:txBody>
      </p:sp>
      <p:sp>
        <p:nvSpPr>
          <p:cNvPr id="46" name="文本框 45">
            <a:extLst>
              <a:ext uri="{FF2B5EF4-FFF2-40B4-BE49-F238E27FC236}">
                <a16:creationId xmlns:a16="http://schemas.microsoft.com/office/drawing/2014/main" id="{9E5C5056-284F-4DF8-8EBF-ED594C24CE32}"/>
              </a:ext>
            </a:extLst>
          </p:cNvPr>
          <p:cNvSpPr txBox="1"/>
          <p:nvPr userDrawn="1"/>
        </p:nvSpPr>
        <p:spPr>
          <a:xfrm>
            <a:off x="6809256" y="4261052"/>
            <a:ext cx="675822" cy="584775"/>
          </a:xfrm>
          <a:prstGeom prst="rect">
            <a:avLst/>
          </a:prstGeom>
          <a:noFill/>
        </p:spPr>
        <p:txBody>
          <a:bodyPr wrap="square" rtlCol="0">
            <a:spAutoFit/>
          </a:bodyPr>
          <a:lstStyle/>
          <a:p>
            <a:r>
              <a:rPr lang="en-US" altLang="zh-CN" sz="3200" b="1" dirty="0">
                <a:solidFill>
                  <a:srgbClr val="9A0001"/>
                </a:solidFill>
              </a:rPr>
              <a:t>05.</a:t>
            </a:r>
            <a:endParaRPr lang="zh-CN" altLang="en-US" sz="3200" b="1" dirty="0">
              <a:solidFill>
                <a:srgbClr val="9A0001"/>
              </a:solidFill>
            </a:endParaRPr>
          </a:p>
        </p:txBody>
      </p:sp>
      <p:sp>
        <p:nvSpPr>
          <p:cNvPr id="47" name="文本占位符 40">
            <a:extLst>
              <a:ext uri="{FF2B5EF4-FFF2-40B4-BE49-F238E27FC236}">
                <a16:creationId xmlns:a16="http://schemas.microsoft.com/office/drawing/2014/main" id="{DE6C1D1C-BBCF-4A55-BE60-5C9BEA569916}"/>
              </a:ext>
            </a:extLst>
          </p:cNvPr>
          <p:cNvSpPr>
            <a:spLocks noGrp="1"/>
          </p:cNvSpPr>
          <p:nvPr>
            <p:ph type="body" sz="quarter" idx="15" hasCustomPrompt="1"/>
          </p:nvPr>
        </p:nvSpPr>
        <p:spPr>
          <a:xfrm>
            <a:off x="7819905" y="5070163"/>
            <a:ext cx="3061455" cy="487680"/>
          </a:xfrm>
        </p:spPr>
        <p:txBody>
          <a:bodyPr>
            <a:normAutofit/>
          </a:bodyPr>
          <a:lstStyle>
            <a:lvl1pPr marL="0" indent="0" algn="l" defTabSz="914400" rtl="0" eaLnBrk="1" latinLnBrk="0" hangingPunct="1">
              <a:buNone/>
              <a:defRPr lang="zh-CN" altLang="en-US" sz="2800" kern="1200" dirty="0" smtClean="0">
                <a:solidFill>
                  <a:srgbClr val="000000">
                    <a:lumMod val="85000"/>
                    <a:lumOff val="15000"/>
                  </a:srgbClr>
                </a:solidFill>
                <a:latin typeface="微软雅黑"/>
                <a:ea typeface="+mn-ea"/>
                <a:cs typeface="+mn-cs"/>
              </a:defRPr>
            </a:lvl1pPr>
            <a:lvl2pPr marL="457200" indent="0">
              <a:buNone/>
              <a:defRPr/>
            </a:lvl2pPr>
          </a:lstStyle>
          <a:p>
            <a:pPr lvl="0"/>
            <a:r>
              <a:rPr lang="zh-CN" altLang="en-US" dirty="0"/>
              <a:t>输入目录标题</a:t>
            </a:r>
          </a:p>
        </p:txBody>
      </p:sp>
      <p:sp>
        <p:nvSpPr>
          <p:cNvPr id="48" name="文本框 47">
            <a:extLst>
              <a:ext uri="{FF2B5EF4-FFF2-40B4-BE49-F238E27FC236}">
                <a16:creationId xmlns:a16="http://schemas.microsoft.com/office/drawing/2014/main" id="{9D06A1A9-0BD9-48A8-B6A6-2404F9BF51E0}"/>
              </a:ext>
            </a:extLst>
          </p:cNvPr>
          <p:cNvSpPr txBox="1"/>
          <p:nvPr userDrawn="1"/>
        </p:nvSpPr>
        <p:spPr>
          <a:xfrm>
            <a:off x="6809256" y="5009126"/>
            <a:ext cx="675822" cy="584775"/>
          </a:xfrm>
          <a:prstGeom prst="rect">
            <a:avLst/>
          </a:prstGeom>
          <a:noFill/>
        </p:spPr>
        <p:txBody>
          <a:bodyPr wrap="square" rtlCol="0">
            <a:spAutoFit/>
          </a:bodyPr>
          <a:lstStyle/>
          <a:p>
            <a:r>
              <a:rPr lang="en-US" altLang="zh-CN" sz="3200" b="1" dirty="0">
                <a:solidFill>
                  <a:srgbClr val="9A0001"/>
                </a:solidFill>
              </a:rPr>
              <a:t>06.</a:t>
            </a:r>
            <a:endParaRPr lang="zh-CN" altLang="en-US" sz="3200" b="1" dirty="0">
              <a:solidFill>
                <a:srgbClr val="9A0001"/>
              </a:solidFill>
            </a:endParaRPr>
          </a:p>
        </p:txBody>
      </p:sp>
    </p:spTree>
    <p:extLst>
      <p:ext uri="{BB962C8B-B14F-4D97-AF65-F5344CB8AC3E}">
        <p14:creationId xmlns:p14="http://schemas.microsoft.com/office/powerpoint/2010/main" val="118467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716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300414"/>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4" name="文本占位符 3">
            <a:extLst>
              <a:ext uri="{FF2B5EF4-FFF2-40B4-BE49-F238E27FC236}">
                <a16:creationId xmlns:a16="http://schemas.microsoft.com/office/drawing/2014/main" id="{8AA9FB39-26D8-421B-89F7-86CD2AE08CD8}"/>
              </a:ext>
            </a:extLst>
          </p:cNvPr>
          <p:cNvSpPr>
            <a:spLocks noGrp="1"/>
          </p:cNvSpPr>
          <p:nvPr userDrawn="1">
            <p:ph type="body" sz="quarter" idx="10" hasCustomPrompt="1"/>
          </p:nvPr>
        </p:nvSpPr>
        <p:spPr>
          <a:xfrm>
            <a:off x="2465501" y="2087786"/>
            <a:ext cx="5716686" cy="707886"/>
          </a:xfrm>
        </p:spPr>
        <p:txBody>
          <a:bodyPr anchor="ctr" anchorCtr="0">
            <a:normAutofit/>
          </a:bodyPr>
          <a:lstStyle>
            <a:lvl1pPr marL="0" indent="0">
              <a:buFontTx/>
              <a:buNone/>
              <a:defRPr kumimoji="0" lang="zh-CN" altLang="en-US" sz="4000" b="1" i="0" u="none" strike="noStrike" kern="1200" cap="none" spc="0" normalizeH="0" baseline="0" dirty="0" smtClean="0">
                <a:ln>
                  <a:noFill/>
                </a:ln>
                <a:solidFill>
                  <a:prstClr val="white"/>
                </a:solidFill>
                <a:effectLst/>
                <a:uLnTx/>
                <a:uFillTx/>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XX</a:t>
            </a:r>
            <a:endParaRPr lang="zh-CN" altLang="en-US" dirty="0"/>
          </a:p>
        </p:txBody>
      </p:sp>
      <p:sp>
        <p:nvSpPr>
          <p:cNvPr id="127" name="文本占位符 3">
            <a:extLst>
              <a:ext uri="{FF2B5EF4-FFF2-40B4-BE49-F238E27FC236}">
                <a16:creationId xmlns:a16="http://schemas.microsoft.com/office/drawing/2014/main" id="{2233AA7D-0112-4B75-9284-9FC6FC0D1D63}"/>
              </a:ext>
            </a:extLst>
          </p:cNvPr>
          <p:cNvSpPr>
            <a:spLocks noGrp="1"/>
          </p:cNvSpPr>
          <p:nvPr>
            <p:ph type="body" sz="quarter" idx="11" hasCustomPrompt="1"/>
          </p:nvPr>
        </p:nvSpPr>
        <p:spPr>
          <a:xfrm>
            <a:off x="882188" y="3219869"/>
            <a:ext cx="7299999" cy="887667"/>
          </a:xfrm>
        </p:spPr>
        <p:txBody>
          <a:bodyPr>
            <a:noAutofit/>
          </a:bodyPr>
          <a:lstStyle>
            <a:lvl1pPr marL="0" indent="0">
              <a:buFontTx/>
              <a:buNone/>
              <a:defRPr lang="zh-CN" altLang="en-US" sz="4800" b="1" kern="1200" spc="400" dirty="0" smtClean="0">
                <a:solidFill>
                  <a:prstClr val="white"/>
                </a:solidFill>
                <a:latin typeface="Arial" panose="020F0502020204030204"/>
                <a:ea typeface="Microsoft YaHei"/>
                <a:cs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输入标题文本</a:t>
            </a:r>
          </a:p>
        </p:txBody>
      </p:sp>
      <p:pic>
        <p:nvPicPr>
          <p:cNvPr id="128" name="图形 127">
            <a:extLst>
              <a:ext uri="{FF2B5EF4-FFF2-40B4-BE49-F238E27FC236}">
                <a16:creationId xmlns:a16="http://schemas.microsoft.com/office/drawing/2014/main" id="{B6E5D4A0-9D5F-45D9-899A-F03F9DFF710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863687" y="1559486"/>
            <a:ext cx="5172316" cy="3739027"/>
          </a:xfrm>
          <a:prstGeom prst="rect">
            <a:avLst/>
          </a:prstGeom>
        </p:spPr>
      </p:pic>
      <p:grpSp>
        <p:nvGrpSpPr>
          <p:cNvPr id="62" name="组合 61">
            <a:extLst>
              <a:ext uri="{FF2B5EF4-FFF2-40B4-BE49-F238E27FC236}">
                <a16:creationId xmlns:a16="http://schemas.microsoft.com/office/drawing/2014/main" id="{2AC37DB6-BAC9-459C-B3EE-FDA00215A951}"/>
              </a:ext>
            </a:extLst>
          </p:cNvPr>
          <p:cNvGrpSpPr/>
          <p:nvPr userDrawn="1"/>
        </p:nvGrpSpPr>
        <p:grpSpPr>
          <a:xfrm>
            <a:off x="997643" y="868368"/>
            <a:ext cx="1477533" cy="108755"/>
            <a:chOff x="4616246" y="3878362"/>
            <a:chExt cx="5571416" cy="410087"/>
          </a:xfrm>
          <a:solidFill>
            <a:schemeClr val="tx1">
              <a:alpha val="80000"/>
            </a:schemeClr>
          </a:solidFill>
        </p:grpSpPr>
        <p:sp>
          <p:nvSpPr>
            <p:cNvPr id="63" name="Freeform 17">
              <a:extLst>
                <a:ext uri="{FF2B5EF4-FFF2-40B4-BE49-F238E27FC236}">
                  <a16:creationId xmlns:a16="http://schemas.microsoft.com/office/drawing/2014/main" id="{504FCFA3-39FB-4B2B-9BFB-25978CCCA565}"/>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4" name="Freeform 18">
              <a:extLst>
                <a:ext uri="{FF2B5EF4-FFF2-40B4-BE49-F238E27FC236}">
                  <a16:creationId xmlns:a16="http://schemas.microsoft.com/office/drawing/2014/main" id="{A3FBFB70-9C9F-4DFE-BA7E-B2EF8E855B3E}"/>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5" name="Freeform 19">
              <a:extLst>
                <a:ext uri="{FF2B5EF4-FFF2-40B4-BE49-F238E27FC236}">
                  <a16:creationId xmlns:a16="http://schemas.microsoft.com/office/drawing/2014/main" id="{598D91F9-4849-4702-91A4-5EC21EE1F3E2}"/>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7" name="Freeform 20">
              <a:extLst>
                <a:ext uri="{FF2B5EF4-FFF2-40B4-BE49-F238E27FC236}">
                  <a16:creationId xmlns:a16="http://schemas.microsoft.com/office/drawing/2014/main" id="{A3DEDF37-FABD-4768-B994-5CFB44ACF183}"/>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8" name="Freeform 21">
              <a:extLst>
                <a:ext uri="{FF2B5EF4-FFF2-40B4-BE49-F238E27FC236}">
                  <a16:creationId xmlns:a16="http://schemas.microsoft.com/office/drawing/2014/main" id="{9366BE37-2A45-4B1D-BCB3-68A2BC16F427}"/>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22">
              <a:extLst>
                <a:ext uri="{FF2B5EF4-FFF2-40B4-BE49-F238E27FC236}">
                  <a16:creationId xmlns:a16="http://schemas.microsoft.com/office/drawing/2014/main" id="{336BE8A3-3CE2-4FF2-84AE-C2A47F66283F}"/>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1" name="Freeform 23">
              <a:extLst>
                <a:ext uri="{FF2B5EF4-FFF2-40B4-BE49-F238E27FC236}">
                  <a16:creationId xmlns:a16="http://schemas.microsoft.com/office/drawing/2014/main" id="{88041DDA-AE33-4EF1-842D-F936013FB61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29" name="Freeform 25">
              <a:extLst>
                <a:ext uri="{FF2B5EF4-FFF2-40B4-BE49-F238E27FC236}">
                  <a16:creationId xmlns:a16="http://schemas.microsoft.com/office/drawing/2014/main" id="{706182FD-3EAA-45B9-93DD-BCE1670E07FA}"/>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0" name="Freeform 27">
              <a:extLst>
                <a:ext uri="{FF2B5EF4-FFF2-40B4-BE49-F238E27FC236}">
                  <a16:creationId xmlns:a16="http://schemas.microsoft.com/office/drawing/2014/main" id="{E83B3483-EA8E-4C84-9BD1-4E5F98AA9387}"/>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1" name="Freeform 29">
              <a:extLst>
                <a:ext uri="{FF2B5EF4-FFF2-40B4-BE49-F238E27FC236}">
                  <a16:creationId xmlns:a16="http://schemas.microsoft.com/office/drawing/2014/main" id="{ABD5AC87-B621-4108-92CB-D265896F5894}"/>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2" name="Freeform 30">
              <a:extLst>
                <a:ext uri="{FF2B5EF4-FFF2-40B4-BE49-F238E27FC236}">
                  <a16:creationId xmlns:a16="http://schemas.microsoft.com/office/drawing/2014/main" id="{0BB2B514-BAFC-4B2E-9426-ACF7AAF083D8}"/>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3" name="Freeform 31">
              <a:extLst>
                <a:ext uri="{FF2B5EF4-FFF2-40B4-BE49-F238E27FC236}">
                  <a16:creationId xmlns:a16="http://schemas.microsoft.com/office/drawing/2014/main" id="{95F1D8E8-509F-457F-A39C-06F7223B846F}"/>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4" name="Freeform 32">
              <a:extLst>
                <a:ext uri="{FF2B5EF4-FFF2-40B4-BE49-F238E27FC236}">
                  <a16:creationId xmlns:a16="http://schemas.microsoft.com/office/drawing/2014/main" id="{2BDC60B4-2A03-4259-99D7-D6952CF7DC70}"/>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5" name="Freeform 33">
              <a:extLst>
                <a:ext uri="{FF2B5EF4-FFF2-40B4-BE49-F238E27FC236}">
                  <a16:creationId xmlns:a16="http://schemas.microsoft.com/office/drawing/2014/main" id="{D04146B2-3540-4B26-86A2-964C8A3808E0}"/>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6" name="Freeform 34">
              <a:extLst>
                <a:ext uri="{FF2B5EF4-FFF2-40B4-BE49-F238E27FC236}">
                  <a16:creationId xmlns:a16="http://schemas.microsoft.com/office/drawing/2014/main" id="{941B3BC6-A11E-4E3B-B07D-B7635E70A572}"/>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37" name="Freeform 35">
              <a:extLst>
                <a:ext uri="{FF2B5EF4-FFF2-40B4-BE49-F238E27FC236}">
                  <a16:creationId xmlns:a16="http://schemas.microsoft.com/office/drawing/2014/main" id="{BD558C4E-8B51-4077-9535-D4EA2266CCB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38" name="组合 137">
            <a:extLst>
              <a:ext uri="{FF2B5EF4-FFF2-40B4-BE49-F238E27FC236}">
                <a16:creationId xmlns:a16="http://schemas.microsoft.com/office/drawing/2014/main" id="{38946306-BB01-47D1-85B2-D73ED91B5724}"/>
              </a:ext>
            </a:extLst>
          </p:cNvPr>
          <p:cNvGrpSpPr/>
          <p:nvPr userDrawn="1"/>
        </p:nvGrpSpPr>
        <p:grpSpPr>
          <a:xfrm>
            <a:off x="995094" y="383221"/>
            <a:ext cx="1483481" cy="423973"/>
            <a:chOff x="4606634" y="2048989"/>
            <a:chExt cx="5593843" cy="1598699"/>
          </a:xfrm>
          <a:solidFill>
            <a:schemeClr val="accent1">
              <a:alpha val="80000"/>
            </a:schemeClr>
          </a:solidFill>
        </p:grpSpPr>
        <p:sp>
          <p:nvSpPr>
            <p:cNvPr id="139" name="Freeform 9">
              <a:extLst>
                <a:ext uri="{FF2B5EF4-FFF2-40B4-BE49-F238E27FC236}">
                  <a16:creationId xmlns:a16="http://schemas.microsoft.com/office/drawing/2014/main" id="{E18931A2-267C-4A71-BE71-C188DA79BE3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0" name="Freeform 10">
              <a:extLst>
                <a:ext uri="{FF2B5EF4-FFF2-40B4-BE49-F238E27FC236}">
                  <a16:creationId xmlns:a16="http://schemas.microsoft.com/office/drawing/2014/main" id="{703B4DA1-DADE-4E2C-A526-6A13B8A77CE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1" name="Freeform 11">
              <a:extLst>
                <a:ext uri="{FF2B5EF4-FFF2-40B4-BE49-F238E27FC236}">
                  <a16:creationId xmlns:a16="http://schemas.microsoft.com/office/drawing/2014/main" id="{1B331AD2-6B35-4E0A-A20B-4A72FE3A5968}"/>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2" name="Freeform 12">
              <a:extLst>
                <a:ext uri="{FF2B5EF4-FFF2-40B4-BE49-F238E27FC236}">
                  <a16:creationId xmlns:a16="http://schemas.microsoft.com/office/drawing/2014/main" id="{FD62C409-3631-46E2-9587-CB2E648032C0}"/>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3" name="Freeform 13">
              <a:extLst>
                <a:ext uri="{FF2B5EF4-FFF2-40B4-BE49-F238E27FC236}">
                  <a16:creationId xmlns:a16="http://schemas.microsoft.com/office/drawing/2014/main" id="{55833334-4E68-4E9E-BB6D-2E9AF330F93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4" name="Freeform 14">
              <a:extLst>
                <a:ext uri="{FF2B5EF4-FFF2-40B4-BE49-F238E27FC236}">
                  <a16:creationId xmlns:a16="http://schemas.microsoft.com/office/drawing/2014/main" id="{0541028C-AF39-4761-8CCB-ED2A4989788C}"/>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5" name="Freeform 15">
              <a:extLst>
                <a:ext uri="{FF2B5EF4-FFF2-40B4-BE49-F238E27FC236}">
                  <a16:creationId xmlns:a16="http://schemas.microsoft.com/office/drawing/2014/main" id="{029E28D3-B454-45B2-9289-2968F3EBFEE6}"/>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6" name="Freeform 16">
              <a:extLst>
                <a:ext uri="{FF2B5EF4-FFF2-40B4-BE49-F238E27FC236}">
                  <a16:creationId xmlns:a16="http://schemas.microsoft.com/office/drawing/2014/main" id="{D0BB8E3B-59F6-4A01-960E-0F7B97844633}"/>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7" name="Freeform 24">
              <a:extLst>
                <a:ext uri="{FF2B5EF4-FFF2-40B4-BE49-F238E27FC236}">
                  <a16:creationId xmlns:a16="http://schemas.microsoft.com/office/drawing/2014/main" id="{05627743-9A54-4094-B73D-287771342A31}"/>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8" name="Freeform 26">
              <a:extLst>
                <a:ext uri="{FF2B5EF4-FFF2-40B4-BE49-F238E27FC236}">
                  <a16:creationId xmlns:a16="http://schemas.microsoft.com/office/drawing/2014/main" id="{699C7083-01DE-4A4B-84DD-E90155913A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28">
              <a:extLst>
                <a:ext uri="{FF2B5EF4-FFF2-40B4-BE49-F238E27FC236}">
                  <a16:creationId xmlns:a16="http://schemas.microsoft.com/office/drawing/2014/main" id="{8B40CCE1-C62C-4D51-9D8F-C4639686629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36">
              <a:extLst>
                <a:ext uri="{FF2B5EF4-FFF2-40B4-BE49-F238E27FC236}">
                  <a16:creationId xmlns:a16="http://schemas.microsoft.com/office/drawing/2014/main" id="{61179EB0-0CBF-4D6F-AAA1-7720EA90C8E5}"/>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51" name="组合 150">
            <a:extLst>
              <a:ext uri="{FF2B5EF4-FFF2-40B4-BE49-F238E27FC236}">
                <a16:creationId xmlns:a16="http://schemas.microsoft.com/office/drawing/2014/main" id="{6B04C171-0905-4BEB-B13A-7AFFEA8524C5}"/>
              </a:ext>
            </a:extLst>
          </p:cNvPr>
          <p:cNvGrpSpPr/>
          <p:nvPr userDrawn="1"/>
        </p:nvGrpSpPr>
        <p:grpSpPr>
          <a:xfrm>
            <a:off x="225741" y="336415"/>
            <a:ext cx="664422" cy="662874"/>
            <a:chOff x="2105799" y="20055838"/>
            <a:chExt cx="6748090" cy="6732363"/>
          </a:xfrm>
          <a:solidFill>
            <a:schemeClr val="accent1">
              <a:alpha val="80000"/>
            </a:schemeClr>
          </a:solidFill>
        </p:grpSpPr>
        <p:sp>
          <p:nvSpPr>
            <p:cNvPr id="152" name="Freeform 8">
              <a:extLst>
                <a:ext uri="{FF2B5EF4-FFF2-40B4-BE49-F238E27FC236}">
                  <a16:creationId xmlns:a16="http://schemas.microsoft.com/office/drawing/2014/main" id="{CE509FB2-EF54-4D15-964E-BAE3FD9A6BFA}"/>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3" name="Freeform 42">
              <a:extLst>
                <a:ext uri="{FF2B5EF4-FFF2-40B4-BE49-F238E27FC236}">
                  <a16:creationId xmlns:a16="http://schemas.microsoft.com/office/drawing/2014/main" id="{B6C8DC3B-EE8C-45F4-A99E-60D92CFF9B3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4" name="Freeform 43">
              <a:extLst>
                <a:ext uri="{FF2B5EF4-FFF2-40B4-BE49-F238E27FC236}">
                  <a16:creationId xmlns:a16="http://schemas.microsoft.com/office/drawing/2014/main" id="{650C3229-0411-4A34-96B6-2C91F8F76571}"/>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5" name="Freeform 44">
              <a:extLst>
                <a:ext uri="{FF2B5EF4-FFF2-40B4-BE49-F238E27FC236}">
                  <a16:creationId xmlns:a16="http://schemas.microsoft.com/office/drawing/2014/main" id="{223A77F5-8164-45E2-A8A5-337C1C7D6D45}"/>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6" name="Freeform 45">
              <a:extLst>
                <a:ext uri="{FF2B5EF4-FFF2-40B4-BE49-F238E27FC236}">
                  <a16:creationId xmlns:a16="http://schemas.microsoft.com/office/drawing/2014/main" id="{60FC465B-2605-409D-B52E-3D0CB8A1D6F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7" name="Freeform 46">
              <a:extLst>
                <a:ext uri="{FF2B5EF4-FFF2-40B4-BE49-F238E27FC236}">
                  <a16:creationId xmlns:a16="http://schemas.microsoft.com/office/drawing/2014/main" id="{70666028-30B0-4A46-86FB-A42432CCF205}"/>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8" name="Freeform 47">
              <a:extLst>
                <a:ext uri="{FF2B5EF4-FFF2-40B4-BE49-F238E27FC236}">
                  <a16:creationId xmlns:a16="http://schemas.microsoft.com/office/drawing/2014/main" id="{66285623-1ECC-4019-998B-0FFEC53E1FEB}"/>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59" name="Freeform 48">
              <a:extLst>
                <a:ext uri="{FF2B5EF4-FFF2-40B4-BE49-F238E27FC236}">
                  <a16:creationId xmlns:a16="http://schemas.microsoft.com/office/drawing/2014/main" id="{DE28096A-EBC6-48DC-B28E-FDF15022B522}"/>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0" name="Freeform 49">
              <a:extLst>
                <a:ext uri="{FF2B5EF4-FFF2-40B4-BE49-F238E27FC236}">
                  <a16:creationId xmlns:a16="http://schemas.microsoft.com/office/drawing/2014/main" id="{C82365C2-71DD-4925-A67B-CAA854D300EE}"/>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1" name="Freeform 50">
              <a:extLst>
                <a:ext uri="{FF2B5EF4-FFF2-40B4-BE49-F238E27FC236}">
                  <a16:creationId xmlns:a16="http://schemas.microsoft.com/office/drawing/2014/main" id="{F69923CB-AB0E-4DAA-8CB4-05A540FC571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2" name="Freeform 51">
              <a:extLst>
                <a:ext uri="{FF2B5EF4-FFF2-40B4-BE49-F238E27FC236}">
                  <a16:creationId xmlns:a16="http://schemas.microsoft.com/office/drawing/2014/main" id="{0C9872BA-3C4D-4098-8153-AF0C234620B5}"/>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3" name="Freeform 52">
              <a:extLst>
                <a:ext uri="{FF2B5EF4-FFF2-40B4-BE49-F238E27FC236}">
                  <a16:creationId xmlns:a16="http://schemas.microsoft.com/office/drawing/2014/main" id="{4137D422-E6EB-490E-9416-24F82972F9B0}"/>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4" name="Freeform 53">
              <a:extLst>
                <a:ext uri="{FF2B5EF4-FFF2-40B4-BE49-F238E27FC236}">
                  <a16:creationId xmlns:a16="http://schemas.microsoft.com/office/drawing/2014/main" id="{BB0D0761-D478-4C17-815A-0A6AD74194EA}"/>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5" name="Freeform 54">
              <a:extLst>
                <a:ext uri="{FF2B5EF4-FFF2-40B4-BE49-F238E27FC236}">
                  <a16:creationId xmlns:a16="http://schemas.microsoft.com/office/drawing/2014/main" id="{4E5F6A7C-2998-4CCF-BF1E-D9077A867373}"/>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6" name="Freeform 55">
              <a:extLst>
                <a:ext uri="{FF2B5EF4-FFF2-40B4-BE49-F238E27FC236}">
                  <a16:creationId xmlns:a16="http://schemas.microsoft.com/office/drawing/2014/main" id="{B8C17893-2B8C-4402-9B0A-CFAC1EEC5BFE}"/>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7" name="Freeform 56">
              <a:extLst>
                <a:ext uri="{FF2B5EF4-FFF2-40B4-BE49-F238E27FC236}">
                  <a16:creationId xmlns:a16="http://schemas.microsoft.com/office/drawing/2014/main" id="{80A4A95E-1D12-4BFB-84A3-6E69192B6F66}"/>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8" name="Freeform 57">
              <a:extLst>
                <a:ext uri="{FF2B5EF4-FFF2-40B4-BE49-F238E27FC236}">
                  <a16:creationId xmlns:a16="http://schemas.microsoft.com/office/drawing/2014/main" id="{DE09AAE9-B869-4D14-9A6E-6B1E8F9D918C}"/>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69" name="Freeform 58">
              <a:extLst>
                <a:ext uri="{FF2B5EF4-FFF2-40B4-BE49-F238E27FC236}">
                  <a16:creationId xmlns:a16="http://schemas.microsoft.com/office/drawing/2014/main" id="{DACFD2A8-35E2-4D17-A432-C4445B1DE430}"/>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0" name="Freeform 59">
              <a:extLst>
                <a:ext uri="{FF2B5EF4-FFF2-40B4-BE49-F238E27FC236}">
                  <a16:creationId xmlns:a16="http://schemas.microsoft.com/office/drawing/2014/main" id="{20394763-C255-444B-940F-5BE2CAE09593}"/>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1" name="Freeform 60">
              <a:extLst>
                <a:ext uri="{FF2B5EF4-FFF2-40B4-BE49-F238E27FC236}">
                  <a16:creationId xmlns:a16="http://schemas.microsoft.com/office/drawing/2014/main" id="{D5DB92F4-CCF4-48BD-8A77-44191933714C}"/>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2" name="Freeform 61">
              <a:extLst>
                <a:ext uri="{FF2B5EF4-FFF2-40B4-BE49-F238E27FC236}">
                  <a16:creationId xmlns:a16="http://schemas.microsoft.com/office/drawing/2014/main" id="{39B52CE4-6F33-4717-912A-6C0F2BA53183}"/>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3" name="Freeform 62">
              <a:extLst>
                <a:ext uri="{FF2B5EF4-FFF2-40B4-BE49-F238E27FC236}">
                  <a16:creationId xmlns:a16="http://schemas.microsoft.com/office/drawing/2014/main" id="{25F6B581-6C3D-4732-943C-D740A1C3671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74" name="Freeform 71">
              <a:extLst>
                <a:ext uri="{FF2B5EF4-FFF2-40B4-BE49-F238E27FC236}">
                  <a16:creationId xmlns:a16="http://schemas.microsoft.com/office/drawing/2014/main" id="{043007A9-32DC-46FF-96D2-A7D27193ED5E}"/>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spTree>
    <p:extLst>
      <p:ext uri="{BB962C8B-B14F-4D97-AF65-F5344CB8AC3E}">
        <p14:creationId xmlns:p14="http://schemas.microsoft.com/office/powerpoint/2010/main" val="149067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
    <p:spTree>
      <p:nvGrpSpPr>
        <p:cNvPr id="1" name=""/>
        <p:cNvGrpSpPr/>
        <p:nvPr/>
      </p:nvGrpSpPr>
      <p:grpSpPr>
        <a:xfrm>
          <a:off x="0" y="0"/>
          <a:ext cx="0" cy="0"/>
          <a:chOff x="0" y="0"/>
          <a:chExt cx="0" cy="0"/>
        </a:xfrm>
      </p:grpSpPr>
      <p:sp>
        <p:nvSpPr>
          <p:cNvPr id="66" name="矩形 65">
            <a:extLst>
              <a:ext uri="{FF2B5EF4-FFF2-40B4-BE49-F238E27FC236}">
                <a16:creationId xmlns:a16="http://schemas.microsoft.com/office/drawing/2014/main" id="{9782960B-0298-40C0-9193-B28F17C2A53C}"/>
              </a:ext>
            </a:extLst>
          </p:cNvPr>
          <p:cNvSpPr/>
          <p:nvPr userDrawn="1"/>
        </p:nvSpPr>
        <p:spPr>
          <a:xfrm>
            <a:off x="0" y="1764872"/>
            <a:ext cx="12192000" cy="3328257"/>
          </a:xfrm>
          <a:prstGeom prst="rect">
            <a:avLst/>
          </a:prstGeom>
          <a:solidFill>
            <a:schemeClr val="accent1"/>
          </a:soli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sp>
        <p:nvSpPr>
          <p:cNvPr id="63" name="椭圆 62">
            <a:extLst>
              <a:ext uri="{FF2B5EF4-FFF2-40B4-BE49-F238E27FC236}">
                <a16:creationId xmlns:a16="http://schemas.microsoft.com/office/drawing/2014/main" id="{F26480F6-566C-42F1-91D5-B755F6AB5120}"/>
              </a:ext>
            </a:extLst>
          </p:cNvPr>
          <p:cNvSpPr/>
          <p:nvPr/>
        </p:nvSpPr>
        <p:spPr>
          <a:xfrm>
            <a:off x="5197121" y="624817"/>
            <a:ext cx="1826782" cy="182678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F0502020204030204"/>
              <a:ea typeface="Microsoft YaHei"/>
              <a:cs typeface="+mn-ea"/>
              <a:sym typeface="+mn-lt"/>
            </a:endParaRPr>
          </a:p>
        </p:txBody>
      </p:sp>
      <p:grpSp>
        <p:nvGrpSpPr>
          <p:cNvPr id="64" name="组合 63">
            <a:extLst>
              <a:ext uri="{FF2B5EF4-FFF2-40B4-BE49-F238E27FC236}">
                <a16:creationId xmlns:a16="http://schemas.microsoft.com/office/drawing/2014/main" id="{17D64BBA-58A8-428F-887C-708E5659D46B}"/>
              </a:ext>
            </a:extLst>
          </p:cNvPr>
          <p:cNvGrpSpPr/>
          <p:nvPr/>
        </p:nvGrpSpPr>
        <p:grpSpPr>
          <a:xfrm>
            <a:off x="5317814" y="741574"/>
            <a:ext cx="1614432" cy="1610666"/>
            <a:chOff x="2105799" y="20055838"/>
            <a:chExt cx="6748090" cy="6732363"/>
          </a:xfrm>
          <a:solidFill>
            <a:schemeClr val="accent1"/>
          </a:solidFill>
        </p:grpSpPr>
        <p:sp>
          <p:nvSpPr>
            <p:cNvPr id="65" name="Freeform 8">
              <a:extLst>
                <a:ext uri="{FF2B5EF4-FFF2-40B4-BE49-F238E27FC236}">
                  <a16:creationId xmlns:a16="http://schemas.microsoft.com/office/drawing/2014/main" id="{BDD6A6EB-5C5E-45A6-BF3E-295FF9FE1D01}"/>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7" name="Freeform 42">
              <a:extLst>
                <a:ext uri="{FF2B5EF4-FFF2-40B4-BE49-F238E27FC236}">
                  <a16:creationId xmlns:a16="http://schemas.microsoft.com/office/drawing/2014/main" id="{00087E73-C04B-4FF7-88CC-39D146CEE80C}"/>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8" name="Freeform 43">
              <a:extLst>
                <a:ext uri="{FF2B5EF4-FFF2-40B4-BE49-F238E27FC236}">
                  <a16:creationId xmlns:a16="http://schemas.microsoft.com/office/drawing/2014/main" id="{F6684CF1-760F-4F38-9B51-B2BE6F7F0E65}"/>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69" name="Freeform 44">
              <a:extLst>
                <a:ext uri="{FF2B5EF4-FFF2-40B4-BE49-F238E27FC236}">
                  <a16:creationId xmlns:a16="http://schemas.microsoft.com/office/drawing/2014/main" id="{6C357B19-2185-4923-86AB-573939DB1CCB}"/>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71" name="Freeform 45">
              <a:extLst>
                <a:ext uri="{FF2B5EF4-FFF2-40B4-BE49-F238E27FC236}">
                  <a16:creationId xmlns:a16="http://schemas.microsoft.com/office/drawing/2014/main" id="{745C8593-CAD2-4EAD-B82D-AA253F717155}"/>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29" name="Freeform 46">
              <a:extLst>
                <a:ext uri="{FF2B5EF4-FFF2-40B4-BE49-F238E27FC236}">
                  <a16:creationId xmlns:a16="http://schemas.microsoft.com/office/drawing/2014/main" id="{B384B41B-780D-42AB-A063-7052CC29D75D}"/>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0" name="Freeform 47">
              <a:extLst>
                <a:ext uri="{FF2B5EF4-FFF2-40B4-BE49-F238E27FC236}">
                  <a16:creationId xmlns:a16="http://schemas.microsoft.com/office/drawing/2014/main" id="{62FE602F-E75B-4D93-9D94-F688FA6403DC}"/>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1" name="Freeform 48">
              <a:extLst>
                <a:ext uri="{FF2B5EF4-FFF2-40B4-BE49-F238E27FC236}">
                  <a16:creationId xmlns:a16="http://schemas.microsoft.com/office/drawing/2014/main" id="{B0340309-59C7-41A5-A975-6ED4FC695589}"/>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2" name="Freeform 49">
              <a:extLst>
                <a:ext uri="{FF2B5EF4-FFF2-40B4-BE49-F238E27FC236}">
                  <a16:creationId xmlns:a16="http://schemas.microsoft.com/office/drawing/2014/main" id="{2CF388E8-3611-4410-879E-C23BF15610B0}"/>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3" name="Freeform 50">
              <a:extLst>
                <a:ext uri="{FF2B5EF4-FFF2-40B4-BE49-F238E27FC236}">
                  <a16:creationId xmlns:a16="http://schemas.microsoft.com/office/drawing/2014/main" id="{A7E39C54-EAB6-4670-9911-865D0ABBAC33}"/>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4" name="Freeform 51">
              <a:extLst>
                <a:ext uri="{FF2B5EF4-FFF2-40B4-BE49-F238E27FC236}">
                  <a16:creationId xmlns:a16="http://schemas.microsoft.com/office/drawing/2014/main" id="{C328AEB8-604B-4FE9-95BF-7EA4E8ED5D3C}"/>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5" name="Freeform 52">
              <a:extLst>
                <a:ext uri="{FF2B5EF4-FFF2-40B4-BE49-F238E27FC236}">
                  <a16:creationId xmlns:a16="http://schemas.microsoft.com/office/drawing/2014/main" id="{81BC006C-BCD9-45CD-9774-051F478861B4}"/>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6" name="Freeform 53">
              <a:extLst>
                <a:ext uri="{FF2B5EF4-FFF2-40B4-BE49-F238E27FC236}">
                  <a16:creationId xmlns:a16="http://schemas.microsoft.com/office/drawing/2014/main" id="{086DBB45-39C4-44DE-AB86-92873FECAA8E}"/>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7" name="Freeform 54">
              <a:extLst>
                <a:ext uri="{FF2B5EF4-FFF2-40B4-BE49-F238E27FC236}">
                  <a16:creationId xmlns:a16="http://schemas.microsoft.com/office/drawing/2014/main" id="{09A277B2-A3BA-43A2-BA82-813C993033E8}"/>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8" name="Freeform 55">
              <a:extLst>
                <a:ext uri="{FF2B5EF4-FFF2-40B4-BE49-F238E27FC236}">
                  <a16:creationId xmlns:a16="http://schemas.microsoft.com/office/drawing/2014/main" id="{3BBD2727-FD37-443A-B218-1F396F8598AF}"/>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39" name="Freeform 56">
              <a:extLst>
                <a:ext uri="{FF2B5EF4-FFF2-40B4-BE49-F238E27FC236}">
                  <a16:creationId xmlns:a16="http://schemas.microsoft.com/office/drawing/2014/main" id="{246B2677-07FC-46C4-AA93-81A6A49524E9}"/>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0" name="Freeform 57">
              <a:extLst>
                <a:ext uri="{FF2B5EF4-FFF2-40B4-BE49-F238E27FC236}">
                  <a16:creationId xmlns:a16="http://schemas.microsoft.com/office/drawing/2014/main" id="{3C345CC2-F3A1-4D57-A0B2-DBACACAF6DA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1" name="Freeform 58">
              <a:extLst>
                <a:ext uri="{FF2B5EF4-FFF2-40B4-BE49-F238E27FC236}">
                  <a16:creationId xmlns:a16="http://schemas.microsoft.com/office/drawing/2014/main" id="{8F6163AE-D7D4-48CF-8F56-27751A27AAE4}"/>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2" name="Freeform 59">
              <a:extLst>
                <a:ext uri="{FF2B5EF4-FFF2-40B4-BE49-F238E27FC236}">
                  <a16:creationId xmlns:a16="http://schemas.microsoft.com/office/drawing/2014/main" id="{DA1F4E85-B289-49FE-BD0A-6540821598DD}"/>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3" name="Freeform 60">
              <a:extLst>
                <a:ext uri="{FF2B5EF4-FFF2-40B4-BE49-F238E27FC236}">
                  <a16:creationId xmlns:a16="http://schemas.microsoft.com/office/drawing/2014/main" id="{DE778FDA-1390-418E-A32B-D860CAB1DDFA}"/>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4" name="Freeform 61">
              <a:extLst>
                <a:ext uri="{FF2B5EF4-FFF2-40B4-BE49-F238E27FC236}">
                  <a16:creationId xmlns:a16="http://schemas.microsoft.com/office/drawing/2014/main" id="{FCCA6383-EF4D-4BBE-B1B8-1964323BC8A8}"/>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5" name="Freeform 62">
              <a:extLst>
                <a:ext uri="{FF2B5EF4-FFF2-40B4-BE49-F238E27FC236}">
                  <a16:creationId xmlns:a16="http://schemas.microsoft.com/office/drawing/2014/main" id="{23CCBDCB-F7EF-4C6E-AFA9-224128705B98}"/>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sp>
          <p:nvSpPr>
            <p:cNvPr id="146" name="Freeform 71">
              <a:extLst>
                <a:ext uri="{FF2B5EF4-FFF2-40B4-BE49-F238E27FC236}">
                  <a16:creationId xmlns:a16="http://schemas.microsoft.com/office/drawing/2014/main" id="{895D5DE4-D3E3-44FD-A936-3D4830CD2F66}"/>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ea"/>
                <a:sym typeface="+mn-lt"/>
              </a:endParaRPr>
            </a:p>
          </p:txBody>
        </p:sp>
      </p:grpSp>
      <p:sp>
        <p:nvSpPr>
          <p:cNvPr id="147" name="标题 1">
            <a:extLst>
              <a:ext uri="{FF2B5EF4-FFF2-40B4-BE49-F238E27FC236}">
                <a16:creationId xmlns:a16="http://schemas.microsoft.com/office/drawing/2014/main" id="{BD9599D0-9EF4-485D-9BF2-FE64B75665AD}"/>
              </a:ext>
            </a:extLst>
          </p:cNvPr>
          <p:cNvSpPr>
            <a:spLocks noGrp="1"/>
          </p:cNvSpPr>
          <p:nvPr userDrawn="1">
            <p:ph type="ctrTitle" hasCustomPrompt="1"/>
          </p:nvPr>
        </p:nvSpPr>
        <p:spPr>
          <a:xfrm>
            <a:off x="1615440" y="2929530"/>
            <a:ext cx="8961120" cy="1213643"/>
          </a:xfrm>
        </p:spPr>
        <p:txBody>
          <a:bodyPr anchor="ctr">
            <a:noAutofit/>
          </a:bodyPr>
          <a:lstStyle>
            <a:lvl1pPr algn="ctr">
              <a:defRPr kumimoji="0" lang="zh-CN" altLang="en-US" sz="6000" b="1" i="0" u="none" strike="noStrike" kern="1200" cap="none" spc="400" normalizeH="0" baseline="0" dirty="0">
                <a:ln>
                  <a:noFill/>
                </a:ln>
                <a:solidFill>
                  <a:prstClr val="white"/>
                </a:solidFill>
                <a:effectLst/>
                <a:uLnTx/>
                <a:uFillTx/>
                <a:latin typeface="Arial" panose="020F0502020204030204"/>
                <a:ea typeface="Microsoft YaHei"/>
                <a:cs typeface="+mn-ea"/>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zh-CN" altLang="en-US" dirty="0"/>
              <a:t>单击此处编辑结束语</a:t>
            </a:r>
          </a:p>
        </p:txBody>
      </p:sp>
      <p:sp>
        <p:nvSpPr>
          <p:cNvPr id="148" name="副标题 2">
            <a:extLst>
              <a:ext uri="{FF2B5EF4-FFF2-40B4-BE49-F238E27FC236}">
                <a16:creationId xmlns:a16="http://schemas.microsoft.com/office/drawing/2014/main" id="{780F498B-8C32-41D4-A1DA-41A6A68C0055}"/>
              </a:ext>
            </a:extLst>
          </p:cNvPr>
          <p:cNvSpPr>
            <a:spLocks noGrp="1"/>
          </p:cNvSpPr>
          <p:nvPr userDrawn="1">
            <p:ph type="subTitle" idx="1" hasCustomPrompt="1"/>
          </p:nvPr>
        </p:nvSpPr>
        <p:spPr>
          <a:xfrm>
            <a:off x="3105150" y="5630308"/>
            <a:ext cx="5981700" cy="360071"/>
          </a:xfrm>
        </p:spPr>
        <p:txBody>
          <a:bodyPr>
            <a:normAutofit/>
          </a:bodyPr>
          <a:lstStyle>
            <a:lvl1pPr marL="0" indent="0" algn="ctr">
              <a:buNone/>
              <a:defRPr lang="zh-CN" altLang="en-US" sz="1800" kern="1200" dirty="0">
                <a:solidFill>
                  <a:prstClr val="black">
                    <a:lumMod val="75000"/>
                    <a:lumOff val="25000"/>
                  </a:prstClr>
                </a:solidFill>
                <a:latin typeface="Arial" panose="020F0502020204030204"/>
                <a:ea typeface="Microsoft YaHei"/>
                <a:cs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单击此处编辑作者信息</a:t>
            </a:r>
          </a:p>
        </p:txBody>
      </p:sp>
    </p:spTree>
    <p:extLst>
      <p:ext uri="{BB962C8B-B14F-4D97-AF65-F5344CB8AC3E}">
        <p14:creationId xmlns:p14="http://schemas.microsoft.com/office/powerpoint/2010/main" val="339824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sp>
        <p:nvSpPr>
          <p:cNvPr id="176" name="标题 1">
            <a:extLst>
              <a:ext uri="{FF2B5EF4-FFF2-40B4-BE49-F238E27FC236}">
                <a16:creationId xmlns:a16="http://schemas.microsoft.com/office/drawing/2014/main" id="{A029B501-2847-412D-8A34-C4C9BFB8FA2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文本框 62">
            <a:extLst>
              <a:ext uri="{FF2B5EF4-FFF2-40B4-BE49-F238E27FC236}">
                <a16:creationId xmlns:a16="http://schemas.microsoft.com/office/drawing/2014/main" id="{E1F02CE6-DCDF-458C-8C9E-36CAA35D4B77}"/>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380547518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标题&amp;副标题">
    <p:spTree>
      <p:nvGrpSpPr>
        <p:cNvPr id="1" name=""/>
        <p:cNvGrpSpPr/>
        <p:nvPr/>
      </p:nvGrpSpPr>
      <p:grpSpPr>
        <a:xfrm>
          <a:off x="0" y="0"/>
          <a:ext cx="0" cy="0"/>
          <a:chOff x="0" y="0"/>
          <a:chExt cx="0" cy="0"/>
        </a:xfrm>
      </p:grpSpPr>
      <p:grpSp>
        <p:nvGrpSpPr>
          <p:cNvPr id="121" name="组合 120">
            <a:extLst>
              <a:ext uri="{FF2B5EF4-FFF2-40B4-BE49-F238E27FC236}">
                <a16:creationId xmlns:a16="http://schemas.microsoft.com/office/drawing/2014/main" id="{752A13C3-8076-4A3B-9E60-2D71D978B1DC}"/>
              </a:ext>
            </a:extLst>
          </p:cNvPr>
          <p:cNvGrpSpPr/>
          <p:nvPr userDrawn="1"/>
        </p:nvGrpSpPr>
        <p:grpSpPr>
          <a:xfrm>
            <a:off x="10177780" y="329882"/>
            <a:ext cx="1512002" cy="444892"/>
            <a:chOff x="9556201" y="498129"/>
            <a:chExt cx="1993881" cy="586680"/>
          </a:xfrm>
        </p:grpSpPr>
        <p:grpSp>
          <p:nvGrpSpPr>
            <p:cNvPr id="122" name="组合 121">
              <a:extLst>
                <a:ext uri="{FF2B5EF4-FFF2-40B4-BE49-F238E27FC236}">
                  <a16:creationId xmlns:a16="http://schemas.microsoft.com/office/drawing/2014/main" id="{E27C398B-69FE-4C31-9C38-8ADE52CE9B05}"/>
                </a:ext>
              </a:extLst>
            </p:cNvPr>
            <p:cNvGrpSpPr/>
            <p:nvPr userDrawn="1"/>
          </p:nvGrpSpPr>
          <p:grpSpPr>
            <a:xfrm>
              <a:off x="10239376" y="968937"/>
              <a:ext cx="1307697" cy="96254"/>
              <a:chOff x="4616246" y="3878362"/>
              <a:chExt cx="5571416" cy="410087"/>
            </a:xfrm>
            <a:solidFill>
              <a:schemeClr val="tx1">
                <a:alpha val="80000"/>
              </a:schemeClr>
            </a:solidFill>
          </p:grpSpPr>
          <p:sp>
            <p:nvSpPr>
              <p:cNvPr id="160" name="Freeform 17">
                <a:extLst>
                  <a:ext uri="{FF2B5EF4-FFF2-40B4-BE49-F238E27FC236}">
                    <a16:creationId xmlns:a16="http://schemas.microsoft.com/office/drawing/2014/main" id="{E5B0E9AD-0A05-4036-8DA1-C7E6733E9DF1}"/>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1" name="Freeform 18">
                <a:extLst>
                  <a:ext uri="{FF2B5EF4-FFF2-40B4-BE49-F238E27FC236}">
                    <a16:creationId xmlns:a16="http://schemas.microsoft.com/office/drawing/2014/main" id="{029271E6-BD5F-4E7D-809E-C4511BA4F756}"/>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2" name="Freeform 19">
                <a:extLst>
                  <a:ext uri="{FF2B5EF4-FFF2-40B4-BE49-F238E27FC236}">
                    <a16:creationId xmlns:a16="http://schemas.microsoft.com/office/drawing/2014/main" id="{F0E374B4-1D8A-4254-9BF8-9478B61B7867}"/>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3" name="Freeform 20">
                <a:extLst>
                  <a:ext uri="{FF2B5EF4-FFF2-40B4-BE49-F238E27FC236}">
                    <a16:creationId xmlns:a16="http://schemas.microsoft.com/office/drawing/2014/main" id="{AFBC22B1-E0E5-491D-8D3A-0CADD301B3F1}"/>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4" name="Freeform 21">
                <a:extLst>
                  <a:ext uri="{FF2B5EF4-FFF2-40B4-BE49-F238E27FC236}">
                    <a16:creationId xmlns:a16="http://schemas.microsoft.com/office/drawing/2014/main" id="{52A94EBF-BEA5-40C1-BA72-F097DF0149EB}"/>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5" name="Freeform 22">
                <a:extLst>
                  <a:ext uri="{FF2B5EF4-FFF2-40B4-BE49-F238E27FC236}">
                    <a16:creationId xmlns:a16="http://schemas.microsoft.com/office/drawing/2014/main" id="{13446D84-1439-4CA9-B653-7FB33B0DC865}"/>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6" name="Freeform 23">
                <a:extLst>
                  <a:ext uri="{FF2B5EF4-FFF2-40B4-BE49-F238E27FC236}">
                    <a16:creationId xmlns:a16="http://schemas.microsoft.com/office/drawing/2014/main" id="{E2D267E0-CB35-4383-8A83-2AE643C7ECFF}"/>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7" name="Freeform 25">
                <a:extLst>
                  <a:ext uri="{FF2B5EF4-FFF2-40B4-BE49-F238E27FC236}">
                    <a16:creationId xmlns:a16="http://schemas.microsoft.com/office/drawing/2014/main" id="{42C70476-1D30-4F1C-8855-748E43ECBF5C}"/>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8" name="Freeform 27">
                <a:extLst>
                  <a:ext uri="{FF2B5EF4-FFF2-40B4-BE49-F238E27FC236}">
                    <a16:creationId xmlns:a16="http://schemas.microsoft.com/office/drawing/2014/main" id="{4136D2AD-C6EE-4398-B384-19DEE0F1B39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69" name="Freeform 29">
                <a:extLst>
                  <a:ext uri="{FF2B5EF4-FFF2-40B4-BE49-F238E27FC236}">
                    <a16:creationId xmlns:a16="http://schemas.microsoft.com/office/drawing/2014/main" id="{26056B2E-6223-4FEE-8248-F2EA17DBAF5B}"/>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0" name="Freeform 30">
                <a:extLst>
                  <a:ext uri="{FF2B5EF4-FFF2-40B4-BE49-F238E27FC236}">
                    <a16:creationId xmlns:a16="http://schemas.microsoft.com/office/drawing/2014/main" id="{006B390B-42C2-4B79-90D3-881CC2CFDCE9}"/>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1" name="Freeform 31">
                <a:extLst>
                  <a:ext uri="{FF2B5EF4-FFF2-40B4-BE49-F238E27FC236}">
                    <a16:creationId xmlns:a16="http://schemas.microsoft.com/office/drawing/2014/main" id="{50061FAB-489C-4780-AFC9-07435CFCBEA5}"/>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2" name="Freeform 32">
                <a:extLst>
                  <a:ext uri="{FF2B5EF4-FFF2-40B4-BE49-F238E27FC236}">
                    <a16:creationId xmlns:a16="http://schemas.microsoft.com/office/drawing/2014/main" id="{D30E14B5-5B2E-42F0-B3FB-A799A167FB3B}"/>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3" name="Freeform 33">
                <a:extLst>
                  <a:ext uri="{FF2B5EF4-FFF2-40B4-BE49-F238E27FC236}">
                    <a16:creationId xmlns:a16="http://schemas.microsoft.com/office/drawing/2014/main" id="{80557463-D295-47EE-83FE-4E7C2CFE5CA8}"/>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4" name="Freeform 34">
                <a:extLst>
                  <a:ext uri="{FF2B5EF4-FFF2-40B4-BE49-F238E27FC236}">
                    <a16:creationId xmlns:a16="http://schemas.microsoft.com/office/drawing/2014/main" id="{59C332FA-9D18-4C13-8F66-7832ED72F4F6}"/>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75" name="Freeform 35">
                <a:extLst>
                  <a:ext uri="{FF2B5EF4-FFF2-40B4-BE49-F238E27FC236}">
                    <a16:creationId xmlns:a16="http://schemas.microsoft.com/office/drawing/2014/main" id="{65E12940-8A45-4E0C-84AF-6AA4577F53A2}"/>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3" name="组合 122">
              <a:extLst>
                <a:ext uri="{FF2B5EF4-FFF2-40B4-BE49-F238E27FC236}">
                  <a16:creationId xmlns:a16="http://schemas.microsoft.com/office/drawing/2014/main" id="{F4DC8654-6333-43BF-BBD2-8CC0F92462C8}"/>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148" name="Freeform 9">
                <a:extLst>
                  <a:ext uri="{FF2B5EF4-FFF2-40B4-BE49-F238E27FC236}">
                    <a16:creationId xmlns:a16="http://schemas.microsoft.com/office/drawing/2014/main" id="{1BD02196-28F9-45E0-99D4-C63C486392BF}"/>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49" name="Freeform 10">
                <a:extLst>
                  <a:ext uri="{FF2B5EF4-FFF2-40B4-BE49-F238E27FC236}">
                    <a16:creationId xmlns:a16="http://schemas.microsoft.com/office/drawing/2014/main" id="{F635BA25-F85D-4FD0-B0FF-9852A3FB35CC}"/>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0" name="Freeform 11">
                <a:extLst>
                  <a:ext uri="{FF2B5EF4-FFF2-40B4-BE49-F238E27FC236}">
                    <a16:creationId xmlns:a16="http://schemas.microsoft.com/office/drawing/2014/main" id="{3039E95C-D1CC-46F7-9248-92AECF3DF875}"/>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1" name="Freeform 12">
                <a:extLst>
                  <a:ext uri="{FF2B5EF4-FFF2-40B4-BE49-F238E27FC236}">
                    <a16:creationId xmlns:a16="http://schemas.microsoft.com/office/drawing/2014/main" id="{D829A78B-B6EB-4549-B14A-40D05309B0CA}"/>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2" name="Freeform 13">
                <a:extLst>
                  <a:ext uri="{FF2B5EF4-FFF2-40B4-BE49-F238E27FC236}">
                    <a16:creationId xmlns:a16="http://schemas.microsoft.com/office/drawing/2014/main" id="{E842F311-7DA4-44B7-A236-43EEB282428F}"/>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3" name="Freeform 14">
                <a:extLst>
                  <a:ext uri="{FF2B5EF4-FFF2-40B4-BE49-F238E27FC236}">
                    <a16:creationId xmlns:a16="http://schemas.microsoft.com/office/drawing/2014/main" id="{170B97E9-7C5C-402F-9D53-9AA87182C27F}"/>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4" name="Freeform 15">
                <a:extLst>
                  <a:ext uri="{FF2B5EF4-FFF2-40B4-BE49-F238E27FC236}">
                    <a16:creationId xmlns:a16="http://schemas.microsoft.com/office/drawing/2014/main" id="{8F85E7F0-D6E4-48F0-A113-2A9E57A84215}"/>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5" name="Freeform 16">
                <a:extLst>
                  <a:ext uri="{FF2B5EF4-FFF2-40B4-BE49-F238E27FC236}">
                    <a16:creationId xmlns:a16="http://schemas.microsoft.com/office/drawing/2014/main" id="{9AA89938-51FC-49D9-8A20-AE9CA39EDED4}"/>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6" name="Freeform 24">
                <a:extLst>
                  <a:ext uri="{FF2B5EF4-FFF2-40B4-BE49-F238E27FC236}">
                    <a16:creationId xmlns:a16="http://schemas.microsoft.com/office/drawing/2014/main" id="{1DA43A21-B3DE-46D7-8042-B68A4F8A950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7" name="Freeform 26">
                <a:extLst>
                  <a:ext uri="{FF2B5EF4-FFF2-40B4-BE49-F238E27FC236}">
                    <a16:creationId xmlns:a16="http://schemas.microsoft.com/office/drawing/2014/main" id="{6DFF31B1-CB8C-4F29-A011-B6B43254D88F}"/>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8" name="Freeform 28">
                <a:extLst>
                  <a:ext uri="{FF2B5EF4-FFF2-40B4-BE49-F238E27FC236}">
                    <a16:creationId xmlns:a16="http://schemas.microsoft.com/office/drawing/2014/main" id="{B14ACCE6-5193-44FD-9E60-94C9373CFBD8}"/>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159" name="Freeform 36">
                <a:extLst>
                  <a:ext uri="{FF2B5EF4-FFF2-40B4-BE49-F238E27FC236}">
                    <a16:creationId xmlns:a16="http://schemas.microsoft.com/office/drawing/2014/main" id="{F6CDB00C-7145-4426-A859-8B3F49920A82}"/>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124" name="组合 123">
              <a:extLst>
                <a:ext uri="{FF2B5EF4-FFF2-40B4-BE49-F238E27FC236}">
                  <a16:creationId xmlns:a16="http://schemas.microsoft.com/office/drawing/2014/main" id="{E14EA76D-2E8A-4D79-AD0E-2D65074F86B6}"/>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125" name="Freeform 8">
                <a:extLst>
                  <a:ext uri="{FF2B5EF4-FFF2-40B4-BE49-F238E27FC236}">
                    <a16:creationId xmlns:a16="http://schemas.microsoft.com/office/drawing/2014/main" id="{FC735164-8305-4898-8587-92D4181A886B}"/>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6" name="Freeform 42">
                <a:extLst>
                  <a:ext uri="{FF2B5EF4-FFF2-40B4-BE49-F238E27FC236}">
                    <a16:creationId xmlns:a16="http://schemas.microsoft.com/office/drawing/2014/main" id="{23AA2149-2C7A-434E-8E58-7FF8833789C6}"/>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7" name="Freeform 43">
                <a:extLst>
                  <a:ext uri="{FF2B5EF4-FFF2-40B4-BE49-F238E27FC236}">
                    <a16:creationId xmlns:a16="http://schemas.microsoft.com/office/drawing/2014/main" id="{DADC64E0-1756-4B00-B739-1AE2D64609EB}"/>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8" name="Freeform 44">
                <a:extLst>
                  <a:ext uri="{FF2B5EF4-FFF2-40B4-BE49-F238E27FC236}">
                    <a16:creationId xmlns:a16="http://schemas.microsoft.com/office/drawing/2014/main" id="{02AD4B8E-9C4D-4F37-AAC6-126B7F819AAC}"/>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9" name="Freeform 45">
                <a:extLst>
                  <a:ext uri="{FF2B5EF4-FFF2-40B4-BE49-F238E27FC236}">
                    <a16:creationId xmlns:a16="http://schemas.microsoft.com/office/drawing/2014/main" id="{F2C56637-AD32-41CD-B904-7FDE5C590999}"/>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0" name="Freeform 46">
                <a:extLst>
                  <a:ext uri="{FF2B5EF4-FFF2-40B4-BE49-F238E27FC236}">
                    <a16:creationId xmlns:a16="http://schemas.microsoft.com/office/drawing/2014/main" id="{F032975D-CF69-4B09-BA05-72D320787553}"/>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1" name="Freeform 47">
                <a:extLst>
                  <a:ext uri="{FF2B5EF4-FFF2-40B4-BE49-F238E27FC236}">
                    <a16:creationId xmlns:a16="http://schemas.microsoft.com/office/drawing/2014/main" id="{6B6AC068-0EBD-48BD-AE1C-D7481884A830}"/>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2" name="Freeform 48">
                <a:extLst>
                  <a:ext uri="{FF2B5EF4-FFF2-40B4-BE49-F238E27FC236}">
                    <a16:creationId xmlns:a16="http://schemas.microsoft.com/office/drawing/2014/main" id="{ACE3F796-5431-4E6C-AC15-7A788620661A}"/>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3" name="Freeform 49">
                <a:extLst>
                  <a:ext uri="{FF2B5EF4-FFF2-40B4-BE49-F238E27FC236}">
                    <a16:creationId xmlns:a16="http://schemas.microsoft.com/office/drawing/2014/main" id="{74BEA9AB-D681-42C2-B138-90AE983F451A}"/>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4" name="Freeform 50">
                <a:extLst>
                  <a:ext uri="{FF2B5EF4-FFF2-40B4-BE49-F238E27FC236}">
                    <a16:creationId xmlns:a16="http://schemas.microsoft.com/office/drawing/2014/main" id="{B4841AFA-06F6-4DE5-A44B-C6843FC702AD}"/>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5" name="Freeform 51">
                <a:extLst>
                  <a:ext uri="{FF2B5EF4-FFF2-40B4-BE49-F238E27FC236}">
                    <a16:creationId xmlns:a16="http://schemas.microsoft.com/office/drawing/2014/main" id="{5C773B7E-DC0A-4C6F-81E7-947211B53E3A}"/>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6" name="Freeform 52">
                <a:extLst>
                  <a:ext uri="{FF2B5EF4-FFF2-40B4-BE49-F238E27FC236}">
                    <a16:creationId xmlns:a16="http://schemas.microsoft.com/office/drawing/2014/main" id="{B85BE9AC-6F60-4FB5-8137-FF34C3DC57D8}"/>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7" name="Freeform 53">
                <a:extLst>
                  <a:ext uri="{FF2B5EF4-FFF2-40B4-BE49-F238E27FC236}">
                    <a16:creationId xmlns:a16="http://schemas.microsoft.com/office/drawing/2014/main" id="{8F1A2BEF-DE60-43BE-9443-E64E95C8AB6F}"/>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8" name="Freeform 54">
                <a:extLst>
                  <a:ext uri="{FF2B5EF4-FFF2-40B4-BE49-F238E27FC236}">
                    <a16:creationId xmlns:a16="http://schemas.microsoft.com/office/drawing/2014/main" id="{854BFC4C-273E-4CD3-AA7A-F6841F6A1E71}"/>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39" name="Freeform 55">
                <a:extLst>
                  <a:ext uri="{FF2B5EF4-FFF2-40B4-BE49-F238E27FC236}">
                    <a16:creationId xmlns:a16="http://schemas.microsoft.com/office/drawing/2014/main" id="{539B124B-7DF4-4150-9E44-C8FF73B41E51}"/>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0" name="Freeform 56">
                <a:extLst>
                  <a:ext uri="{FF2B5EF4-FFF2-40B4-BE49-F238E27FC236}">
                    <a16:creationId xmlns:a16="http://schemas.microsoft.com/office/drawing/2014/main" id="{67B36885-76BA-4B87-9989-58BAB32207E3}"/>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1" name="Freeform 57">
                <a:extLst>
                  <a:ext uri="{FF2B5EF4-FFF2-40B4-BE49-F238E27FC236}">
                    <a16:creationId xmlns:a16="http://schemas.microsoft.com/office/drawing/2014/main" id="{4018EAC7-7004-4BD9-9402-D3B0CA3BFADB}"/>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2" name="Freeform 58">
                <a:extLst>
                  <a:ext uri="{FF2B5EF4-FFF2-40B4-BE49-F238E27FC236}">
                    <a16:creationId xmlns:a16="http://schemas.microsoft.com/office/drawing/2014/main" id="{35BAD759-B240-4EB7-9681-EBBBFAC24096}"/>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3" name="Freeform 59">
                <a:extLst>
                  <a:ext uri="{FF2B5EF4-FFF2-40B4-BE49-F238E27FC236}">
                    <a16:creationId xmlns:a16="http://schemas.microsoft.com/office/drawing/2014/main" id="{8E8CE081-A623-4054-907F-BB84B3247BC2}"/>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4" name="Freeform 60">
                <a:extLst>
                  <a:ext uri="{FF2B5EF4-FFF2-40B4-BE49-F238E27FC236}">
                    <a16:creationId xmlns:a16="http://schemas.microsoft.com/office/drawing/2014/main" id="{404E5F0E-9B1C-4DFA-8827-BB06ABFB6B59}"/>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5" name="Freeform 61">
                <a:extLst>
                  <a:ext uri="{FF2B5EF4-FFF2-40B4-BE49-F238E27FC236}">
                    <a16:creationId xmlns:a16="http://schemas.microsoft.com/office/drawing/2014/main" id="{203E702D-7AE6-4B01-B868-0C7BE3CB52D1}"/>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6" name="Freeform 62">
                <a:extLst>
                  <a:ext uri="{FF2B5EF4-FFF2-40B4-BE49-F238E27FC236}">
                    <a16:creationId xmlns:a16="http://schemas.microsoft.com/office/drawing/2014/main" id="{00A3E78C-A2CF-4F84-BD83-F8BEF41AD073}"/>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47" name="Freeform 71">
                <a:extLst>
                  <a:ext uri="{FF2B5EF4-FFF2-40B4-BE49-F238E27FC236}">
                    <a16:creationId xmlns:a16="http://schemas.microsoft.com/office/drawing/2014/main" id="{0265EC9A-215C-4451-94F2-BA2294AE20B1}"/>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grpSp>
        <p:nvGrpSpPr>
          <p:cNvPr id="177" name="组合 176">
            <a:extLst>
              <a:ext uri="{FF2B5EF4-FFF2-40B4-BE49-F238E27FC236}">
                <a16:creationId xmlns:a16="http://schemas.microsoft.com/office/drawing/2014/main" id="{6C8FB0F2-E609-4DAC-AB11-F95107BFE505}"/>
              </a:ext>
            </a:extLst>
          </p:cNvPr>
          <p:cNvGrpSpPr/>
          <p:nvPr userDrawn="1"/>
        </p:nvGrpSpPr>
        <p:grpSpPr>
          <a:xfrm>
            <a:off x="528706" y="867990"/>
            <a:ext cx="2433027" cy="0"/>
            <a:chOff x="7460343" y="1311756"/>
            <a:chExt cx="2433027" cy="0"/>
          </a:xfrm>
        </p:grpSpPr>
        <p:cxnSp>
          <p:nvCxnSpPr>
            <p:cNvPr id="178" name="直接连接符 177">
              <a:extLst>
                <a:ext uri="{FF2B5EF4-FFF2-40B4-BE49-F238E27FC236}">
                  <a16:creationId xmlns:a16="http://schemas.microsoft.com/office/drawing/2014/main" id="{0B974DCA-43CD-4CCE-AA3A-6B26A93AA425}"/>
                </a:ext>
              </a:extLst>
            </p:cNvPr>
            <p:cNvCxnSpPr>
              <a:cxnSpLocks/>
            </p:cNvCxnSpPr>
            <p:nvPr/>
          </p:nvCxnSpPr>
          <p:spPr>
            <a:xfrm>
              <a:off x="7460343" y="1311756"/>
              <a:ext cx="243302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a:extLst>
                <a:ext uri="{FF2B5EF4-FFF2-40B4-BE49-F238E27FC236}">
                  <a16:creationId xmlns:a16="http://schemas.microsoft.com/office/drawing/2014/main" id="{41D435DD-C47F-4708-B422-342FDD1F8EB1}"/>
                </a:ext>
              </a:extLst>
            </p:cNvPr>
            <p:cNvCxnSpPr>
              <a:cxnSpLocks/>
            </p:cNvCxnSpPr>
            <p:nvPr/>
          </p:nvCxnSpPr>
          <p:spPr>
            <a:xfrm>
              <a:off x="7460343" y="1311756"/>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61" name="灯片编号占位符 8">
            <a:extLst>
              <a:ext uri="{FF2B5EF4-FFF2-40B4-BE49-F238E27FC236}">
                <a16:creationId xmlns:a16="http://schemas.microsoft.com/office/drawing/2014/main" id="{553F13DD-45BC-4F3B-9DF1-AE612D3E2637}"/>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a:t>&lt; </a:t>
            </a:r>
            <a:fld id="{A548B57D-AE10-4CF7-A9DF-59FEFA91B28E}" type="slidenum">
              <a:rPr lang="zh-CN" altLang="en-US" smtClean="0"/>
              <a:pPr/>
              <a:t>‹#›</a:t>
            </a:fld>
            <a:r>
              <a:rPr lang="zh-CN" altLang="en-US"/>
              <a:t> </a:t>
            </a:r>
            <a:r>
              <a:rPr lang="en-US" altLang="zh-CN"/>
              <a:t>&gt;</a:t>
            </a:r>
            <a:endParaRPr lang="zh-CN" altLang="en-US" dirty="0"/>
          </a:p>
        </p:txBody>
      </p:sp>
      <p:sp>
        <p:nvSpPr>
          <p:cNvPr id="63" name="标题 1">
            <a:extLst>
              <a:ext uri="{FF2B5EF4-FFF2-40B4-BE49-F238E27FC236}">
                <a16:creationId xmlns:a16="http://schemas.microsoft.com/office/drawing/2014/main" id="{8F22FD4E-E65A-45E3-8A02-74A1A8B316C9}"/>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3" name="文本占位符 2">
            <a:extLst>
              <a:ext uri="{FF2B5EF4-FFF2-40B4-BE49-F238E27FC236}">
                <a16:creationId xmlns:a16="http://schemas.microsoft.com/office/drawing/2014/main" id="{30E2DE02-8659-4706-8CD5-61C4D3C2AC15}"/>
              </a:ext>
            </a:extLst>
          </p:cNvPr>
          <p:cNvSpPr>
            <a:spLocks noGrp="1"/>
          </p:cNvSpPr>
          <p:nvPr>
            <p:ph type="body" sz="quarter" idx="10" hasCustomPrompt="1"/>
          </p:nvPr>
        </p:nvSpPr>
        <p:spPr>
          <a:xfrm>
            <a:off x="442913" y="944610"/>
            <a:ext cx="9056687" cy="381629"/>
          </a:xfrm>
        </p:spPr>
        <p:txBody>
          <a:bodyPr vert="horz" lIns="91440" tIns="45720" rIns="91440" bIns="45720" rtlCol="0" anchor="ctr">
            <a:normAutofit/>
          </a:bodyPr>
          <a:lstStyle>
            <a:lvl1pPr>
              <a:defRPr lang="zh-CN" altLang="en-US" sz="2000" b="1" dirty="0" smtClean="0">
                <a:solidFill>
                  <a:schemeClr val="tx1">
                    <a:lumMod val="75000"/>
                    <a:lumOff val="25000"/>
                  </a:schemeClr>
                </a:solidFill>
                <a:cs typeface="+mn-ea"/>
              </a:defRPr>
            </a:lvl1pPr>
          </a:lstStyle>
          <a:p>
            <a:pPr marL="342900" marR="0" lvl="0" indent="-342900" fontAlgn="auto">
              <a:spcBef>
                <a:spcPct val="0"/>
              </a:spcBef>
              <a:spcAft>
                <a:spcPts val="0"/>
              </a:spcAft>
              <a:buClrTx/>
              <a:buSzTx/>
              <a:tabLst/>
            </a:pPr>
            <a:r>
              <a:rPr lang="zh-CN" altLang="en-US" dirty="0"/>
              <a:t>单击此处输入本页的结论单击此处输入本页的结论单击此处输入本页的结论</a:t>
            </a:r>
          </a:p>
        </p:txBody>
      </p:sp>
      <p:sp>
        <p:nvSpPr>
          <p:cNvPr id="64" name="文本框 63">
            <a:extLst>
              <a:ext uri="{FF2B5EF4-FFF2-40B4-BE49-F238E27FC236}">
                <a16:creationId xmlns:a16="http://schemas.microsoft.com/office/drawing/2014/main" id="{5714EDAB-B933-4491-9DBA-4C7C4FD8E939}"/>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
        <p:nvSpPr>
          <p:cNvPr id="65" name="文本框 64">
            <a:extLst>
              <a:ext uri="{FF2B5EF4-FFF2-40B4-BE49-F238E27FC236}">
                <a16:creationId xmlns:a16="http://schemas.microsoft.com/office/drawing/2014/main" id="{013BB476-4CC0-4897-8BA8-24BA9708E67A}"/>
              </a:ext>
            </a:extLst>
          </p:cNvPr>
          <p:cNvSpPr txBox="1"/>
          <p:nvPr userDrawn="1"/>
        </p:nvSpPr>
        <p:spPr>
          <a:xfrm>
            <a:off x="276955" y="1510127"/>
            <a:ext cx="11286804" cy="4496505"/>
          </a:xfrm>
          <a:prstGeom prst="rect">
            <a:avLst/>
          </a:prstGeom>
          <a:noFill/>
        </p:spPr>
        <p:txBody>
          <a:bodyPr wrap="square" rtlCol="0">
            <a:spAutoFit/>
          </a:bodyPr>
          <a:lstStyle/>
          <a:p>
            <a:pPr algn="ctr">
              <a:lnSpc>
                <a:spcPct val="150000"/>
              </a:lnSpc>
            </a:pPr>
            <a:r>
              <a:rPr lang="zh-CN" altLang="en-US" sz="6600" b="1" dirty="0">
                <a:solidFill>
                  <a:srgbClr val="F8F9FA"/>
                </a:solidFill>
                <a:latin typeface="+mj-ea"/>
                <a:ea typeface="+mj-ea"/>
                <a:cs typeface="+mn-ea"/>
                <a:sym typeface="+mn-lt"/>
              </a:rPr>
              <a:t>北京大学</a:t>
            </a:r>
            <a:r>
              <a:rPr lang="en-US" altLang="zh-CN" sz="6600" b="1" dirty="0">
                <a:solidFill>
                  <a:srgbClr val="F8F9FA"/>
                </a:solidFill>
                <a:latin typeface="+mj-ea"/>
                <a:ea typeface="+mj-ea"/>
                <a:cs typeface="+mn-ea"/>
                <a:sym typeface="+mn-lt"/>
              </a:rPr>
              <a:t>-</a:t>
            </a:r>
            <a:r>
              <a:rPr lang="zh-CN" altLang="en-US" sz="6600" b="1" dirty="0">
                <a:solidFill>
                  <a:srgbClr val="F8F9FA"/>
                </a:solidFill>
                <a:latin typeface="+mj-ea"/>
                <a:ea typeface="+mj-ea"/>
                <a:cs typeface="+mn-ea"/>
                <a:sym typeface="+mn-lt"/>
              </a:rPr>
              <a:t>智能硬件体系结构</a:t>
            </a:r>
            <a:endParaRPr lang="en-US" altLang="zh-CN" sz="6600" b="1" dirty="0">
              <a:solidFill>
                <a:srgbClr val="F8F9FA"/>
              </a:solidFill>
              <a:latin typeface="+mj-ea"/>
              <a:ea typeface="+mj-ea"/>
              <a:cs typeface="+mn-ea"/>
              <a:sym typeface="+mn-lt"/>
            </a:endParaRPr>
          </a:p>
          <a:p>
            <a:pPr algn="ctr">
              <a:lnSpc>
                <a:spcPct val="150000"/>
              </a:lnSpc>
            </a:pPr>
            <a:r>
              <a:rPr lang="en-US" altLang="zh-CN" sz="6600" b="1" dirty="0">
                <a:solidFill>
                  <a:srgbClr val="F8F9FA"/>
                </a:solidFill>
                <a:latin typeface="+mj-ea"/>
                <a:ea typeface="+mj-ea"/>
                <a:cs typeface="+mn-ea"/>
                <a:sym typeface="+mn-lt"/>
              </a:rPr>
              <a:t>2024</a:t>
            </a:r>
            <a:r>
              <a:rPr lang="zh-CN" altLang="en-US" sz="6600" b="1" dirty="0">
                <a:solidFill>
                  <a:srgbClr val="F8F9FA"/>
                </a:solidFill>
                <a:latin typeface="+mj-ea"/>
                <a:ea typeface="+mj-ea"/>
                <a:cs typeface="+mn-ea"/>
                <a:sym typeface="+mn-lt"/>
              </a:rPr>
              <a:t>年秋季学期</a:t>
            </a:r>
            <a:endParaRPr lang="en-US" altLang="zh-CN" sz="6600" b="1" dirty="0">
              <a:solidFill>
                <a:srgbClr val="F8F9FA"/>
              </a:solidFill>
              <a:latin typeface="+mj-ea"/>
              <a:ea typeface="+mj-ea"/>
              <a:cs typeface="+mn-ea"/>
              <a:sym typeface="+mn-lt"/>
            </a:endParaRPr>
          </a:p>
          <a:p>
            <a:pPr algn="ctr">
              <a:lnSpc>
                <a:spcPct val="150000"/>
              </a:lnSpc>
            </a:pPr>
            <a:r>
              <a:rPr lang="zh-CN" altLang="en-US" sz="6600" b="1" dirty="0">
                <a:solidFill>
                  <a:srgbClr val="F8F9FA"/>
                </a:solidFill>
                <a:latin typeface="+mj-ea"/>
                <a:ea typeface="+mj-ea"/>
                <a:cs typeface="+mn-ea"/>
                <a:sym typeface="+mn-lt"/>
              </a:rPr>
              <a:t>主讲：陶耀宇、李萌</a:t>
            </a:r>
          </a:p>
        </p:txBody>
      </p:sp>
    </p:spTree>
    <p:extLst>
      <p:ext uri="{BB962C8B-B14F-4D97-AF65-F5344CB8AC3E}">
        <p14:creationId xmlns:p14="http://schemas.microsoft.com/office/powerpoint/2010/main" val="7647870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上下横线">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4AE79B1-1619-41E3-8A2F-8EC4722BC253}"/>
              </a:ext>
            </a:extLst>
          </p:cNvPr>
          <p:cNvGrpSpPr/>
          <p:nvPr userDrawn="1"/>
        </p:nvGrpSpPr>
        <p:grpSpPr>
          <a:xfrm>
            <a:off x="10177780" y="329882"/>
            <a:ext cx="1512002" cy="444892"/>
            <a:chOff x="9556201" y="498129"/>
            <a:chExt cx="1993881" cy="586680"/>
          </a:xfrm>
        </p:grpSpPr>
        <p:grpSp>
          <p:nvGrpSpPr>
            <p:cNvPr id="66" name="组合 65">
              <a:extLst>
                <a:ext uri="{FF2B5EF4-FFF2-40B4-BE49-F238E27FC236}">
                  <a16:creationId xmlns:a16="http://schemas.microsoft.com/office/drawing/2014/main" id="{5C15F262-2B8A-43C1-93DC-339774166331}"/>
                </a:ext>
              </a:extLst>
            </p:cNvPr>
            <p:cNvGrpSpPr/>
            <p:nvPr userDrawn="1"/>
          </p:nvGrpSpPr>
          <p:grpSpPr>
            <a:xfrm>
              <a:off x="10239376" y="968937"/>
              <a:ext cx="1307697" cy="96254"/>
              <a:chOff x="4616246" y="3878362"/>
              <a:chExt cx="5571416" cy="410087"/>
            </a:xfrm>
            <a:solidFill>
              <a:schemeClr val="tx1">
                <a:alpha val="80000"/>
              </a:schemeClr>
            </a:solidFill>
          </p:grpSpPr>
          <p:sp>
            <p:nvSpPr>
              <p:cNvPr id="68" name="Freeform 17">
                <a:extLst>
                  <a:ext uri="{FF2B5EF4-FFF2-40B4-BE49-F238E27FC236}">
                    <a16:creationId xmlns:a16="http://schemas.microsoft.com/office/drawing/2014/main" id="{0BB7E6A2-C551-4CAC-8A7C-CB084AC0393D}"/>
                  </a:ext>
                </a:extLst>
              </p:cNvPr>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69" name="Freeform 18">
                <a:extLst>
                  <a:ext uri="{FF2B5EF4-FFF2-40B4-BE49-F238E27FC236}">
                    <a16:creationId xmlns:a16="http://schemas.microsoft.com/office/drawing/2014/main" id="{AF11A2EA-0B28-440D-ABC0-47F76546FA4B}"/>
                  </a:ext>
                </a:extLst>
              </p:cNvPr>
              <p:cNvSpPr>
                <a:spLocks/>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0" name="Freeform 19">
                <a:extLst>
                  <a:ext uri="{FF2B5EF4-FFF2-40B4-BE49-F238E27FC236}">
                    <a16:creationId xmlns:a16="http://schemas.microsoft.com/office/drawing/2014/main" id="{687C0C1A-D1C7-41A9-8A9A-4EB1400A640C}"/>
                  </a:ext>
                </a:extLst>
              </p:cNvPr>
              <p:cNvSpPr>
                <a:spLocks/>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2" name="Freeform 20">
                <a:extLst>
                  <a:ext uri="{FF2B5EF4-FFF2-40B4-BE49-F238E27FC236}">
                    <a16:creationId xmlns:a16="http://schemas.microsoft.com/office/drawing/2014/main" id="{B1AD26CB-2631-47D6-8B94-0C2DE8DAE1DF}"/>
                  </a:ext>
                </a:extLst>
              </p:cNvPr>
              <p:cNvSpPr>
                <a:spLocks/>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3" name="Freeform 21">
                <a:extLst>
                  <a:ext uri="{FF2B5EF4-FFF2-40B4-BE49-F238E27FC236}">
                    <a16:creationId xmlns:a16="http://schemas.microsoft.com/office/drawing/2014/main" id="{7188BA7E-50BA-44F8-9949-24203A649509}"/>
                  </a:ext>
                </a:extLst>
              </p:cNvPr>
              <p:cNvSpPr>
                <a:spLocks/>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4" name="Freeform 22">
                <a:extLst>
                  <a:ext uri="{FF2B5EF4-FFF2-40B4-BE49-F238E27FC236}">
                    <a16:creationId xmlns:a16="http://schemas.microsoft.com/office/drawing/2014/main" id="{59E8A17F-9E83-487C-BAAE-EF2645C4653C}"/>
                  </a:ext>
                </a:extLst>
              </p:cNvPr>
              <p:cNvSpPr>
                <a:spLocks/>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5" name="Freeform 23">
                <a:extLst>
                  <a:ext uri="{FF2B5EF4-FFF2-40B4-BE49-F238E27FC236}">
                    <a16:creationId xmlns:a16="http://schemas.microsoft.com/office/drawing/2014/main" id="{6874771E-6EC2-40B7-8593-A8A420AEEAD7}"/>
                  </a:ext>
                </a:extLst>
              </p:cNvPr>
              <p:cNvSpPr>
                <a:spLocks/>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6" name="Freeform 25">
                <a:extLst>
                  <a:ext uri="{FF2B5EF4-FFF2-40B4-BE49-F238E27FC236}">
                    <a16:creationId xmlns:a16="http://schemas.microsoft.com/office/drawing/2014/main" id="{CDD46DA1-964F-4E43-A6AD-31009905952B}"/>
                  </a:ext>
                </a:extLst>
              </p:cNvPr>
              <p:cNvSpPr>
                <a:spLocks/>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7" name="Freeform 27">
                <a:extLst>
                  <a:ext uri="{FF2B5EF4-FFF2-40B4-BE49-F238E27FC236}">
                    <a16:creationId xmlns:a16="http://schemas.microsoft.com/office/drawing/2014/main" id="{79E10957-7621-455A-A65D-63395B54CD80}"/>
                  </a:ext>
                </a:extLst>
              </p:cNvPr>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8" name="Freeform 29">
                <a:extLst>
                  <a:ext uri="{FF2B5EF4-FFF2-40B4-BE49-F238E27FC236}">
                    <a16:creationId xmlns:a16="http://schemas.microsoft.com/office/drawing/2014/main" id="{5C881E13-4696-4D4F-B82A-A15CE965951E}"/>
                  </a:ext>
                </a:extLst>
              </p:cNvPr>
              <p:cNvSpPr>
                <a:spLocks/>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79" name="Freeform 30">
                <a:extLst>
                  <a:ext uri="{FF2B5EF4-FFF2-40B4-BE49-F238E27FC236}">
                    <a16:creationId xmlns:a16="http://schemas.microsoft.com/office/drawing/2014/main" id="{57334090-4538-4D00-B942-CBD745D65BC1}"/>
                  </a:ext>
                </a:extLst>
              </p:cNvPr>
              <p:cNvSpPr>
                <a:spLocks/>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0" name="Freeform 31">
                <a:extLst>
                  <a:ext uri="{FF2B5EF4-FFF2-40B4-BE49-F238E27FC236}">
                    <a16:creationId xmlns:a16="http://schemas.microsoft.com/office/drawing/2014/main" id="{BA16E188-C562-41A4-9B4A-9DBEBF95A377}"/>
                  </a:ext>
                </a:extLst>
              </p:cNvPr>
              <p:cNvSpPr>
                <a:spLocks/>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1" name="Freeform 32">
                <a:extLst>
                  <a:ext uri="{FF2B5EF4-FFF2-40B4-BE49-F238E27FC236}">
                    <a16:creationId xmlns:a16="http://schemas.microsoft.com/office/drawing/2014/main" id="{04D8D32A-D397-417E-8C9F-BDEF41F83EB9}"/>
                  </a:ext>
                </a:extLst>
              </p:cNvPr>
              <p:cNvSpPr>
                <a:spLocks/>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2" name="Freeform 33">
                <a:extLst>
                  <a:ext uri="{FF2B5EF4-FFF2-40B4-BE49-F238E27FC236}">
                    <a16:creationId xmlns:a16="http://schemas.microsoft.com/office/drawing/2014/main" id="{80ECFE5A-CC82-4F7B-9CB9-E42947E66DC6}"/>
                  </a:ext>
                </a:extLst>
              </p:cNvPr>
              <p:cNvSpPr>
                <a:spLocks/>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3" name="Freeform 34">
                <a:extLst>
                  <a:ext uri="{FF2B5EF4-FFF2-40B4-BE49-F238E27FC236}">
                    <a16:creationId xmlns:a16="http://schemas.microsoft.com/office/drawing/2014/main" id="{A2B2A5CC-F142-4967-9397-104C57D6D51E}"/>
                  </a:ext>
                </a:extLst>
              </p:cNvPr>
              <p:cNvSpPr>
                <a:spLocks/>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4" name="Freeform 35">
                <a:extLst>
                  <a:ext uri="{FF2B5EF4-FFF2-40B4-BE49-F238E27FC236}">
                    <a16:creationId xmlns:a16="http://schemas.microsoft.com/office/drawing/2014/main" id="{C6DC5263-4BE0-4098-8265-18B3D919C540}"/>
                  </a:ext>
                </a:extLst>
              </p:cNvPr>
              <p:cNvSpPr>
                <a:spLocks/>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85" name="组合 84">
              <a:extLst>
                <a:ext uri="{FF2B5EF4-FFF2-40B4-BE49-F238E27FC236}">
                  <a16:creationId xmlns:a16="http://schemas.microsoft.com/office/drawing/2014/main" id="{0FEBB34A-9216-4734-ABDB-24C619203A22}"/>
                </a:ext>
              </a:extLst>
            </p:cNvPr>
            <p:cNvGrpSpPr/>
            <p:nvPr userDrawn="1"/>
          </p:nvGrpSpPr>
          <p:grpSpPr>
            <a:xfrm>
              <a:off x="10237120" y="539555"/>
              <a:ext cx="1312962" cy="375239"/>
              <a:chOff x="4606634" y="2048989"/>
              <a:chExt cx="5593843" cy="1598699"/>
            </a:xfrm>
            <a:solidFill>
              <a:schemeClr val="accent1">
                <a:alpha val="80000"/>
              </a:schemeClr>
            </a:solidFill>
          </p:grpSpPr>
          <p:sp>
            <p:nvSpPr>
              <p:cNvPr id="86" name="Freeform 9">
                <a:extLst>
                  <a:ext uri="{FF2B5EF4-FFF2-40B4-BE49-F238E27FC236}">
                    <a16:creationId xmlns:a16="http://schemas.microsoft.com/office/drawing/2014/main" id="{BAAACB60-72C2-4416-9299-161860BAE9EE}"/>
                  </a:ext>
                </a:extLst>
              </p:cNvPr>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7" name="Freeform 10">
                <a:extLst>
                  <a:ext uri="{FF2B5EF4-FFF2-40B4-BE49-F238E27FC236}">
                    <a16:creationId xmlns:a16="http://schemas.microsoft.com/office/drawing/2014/main" id="{8CAA1636-149B-4EDA-B31F-4978A1DAA4F3}"/>
                  </a:ext>
                </a:extLst>
              </p:cNvPr>
              <p:cNvSpPr>
                <a:spLocks/>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8" name="Freeform 11">
                <a:extLst>
                  <a:ext uri="{FF2B5EF4-FFF2-40B4-BE49-F238E27FC236}">
                    <a16:creationId xmlns:a16="http://schemas.microsoft.com/office/drawing/2014/main" id="{FDF2BF3F-AB31-4F63-9678-BFF5CCE4454A}"/>
                  </a:ext>
                </a:extLst>
              </p:cNvPr>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89" name="Freeform 12">
                <a:extLst>
                  <a:ext uri="{FF2B5EF4-FFF2-40B4-BE49-F238E27FC236}">
                    <a16:creationId xmlns:a16="http://schemas.microsoft.com/office/drawing/2014/main" id="{5B526479-0DBF-4737-8331-32D1E952C9D8}"/>
                  </a:ext>
                </a:extLst>
              </p:cNvPr>
              <p:cNvSpPr>
                <a:spLocks/>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0" name="Freeform 13">
                <a:extLst>
                  <a:ext uri="{FF2B5EF4-FFF2-40B4-BE49-F238E27FC236}">
                    <a16:creationId xmlns:a16="http://schemas.microsoft.com/office/drawing/2014/main" id="{E3947BE1-C3AE-4CFB-BFFE-ABA981B89672}"/>
                  </a:ext>
                </a:extLst>
              </p:cNvPr>
              <p:cNvSpPr>
                <a:spLocks/>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1" name="Freeform 14">
                <a:extLst>
                  <a:ext uri="{FF2B5EF4-FFF2-40B4-BE49-F238E27FC236}">
                    <a16:creationId xmlns:a16="http://schemas.microsoft.com/office/drawing/2014/main" id="{F2A49C76-5480-41CE-9ADE-B8DA9152D704}"/>
                  </a:ext>
                </a:extLst>
              </p:cNvPr>
              <p:cNvSpPr>
                <a:spLocks/>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2" name="Freeform 15">
                <a:extLst>
                  <a:ext uri="{FF2B5EF4-FFF2-40B4-BE49-F238E27FC236}">
                    <a16:creationId xmlns:a16="http://schemas.microsoft.com/office/drawing/2014/main" id="{16AD1742-67D8-4026-84B3-87236E785A6B}"/>
                  </a:ext>
                </a:extLst>
              </p:cNvPr>
              <p:cNvSpPr>
                <a:spLocks/>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3" name="Freeform 16">
                <a:extLst>
                  <a:ext uri="{FF2B5EF4-FFF2-40B4-BE49-F238E27FC236}">
                    <a16:creationId xmlns:a16="http://schemas.microsoft.com/office/drawing/2014/main" id="{CDEDCC72-5F8A-4DD8-9E4E-D7527A11A8EC}"/>
                  </a:ext>
                </a:extLst>
              </p:cNvPr>
              <p:cNvSpPr>
                <a:spLocks/>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4" name="Freeform 24">
                <a:extLst>
                  <a:ext uri="{FF2B5EF4-FFF2-40B4-BE49-F238E27FC236}">
                    <a16:creationId xmlns:a16="http://schemas.microsoft.com/office/drawing/2014/main" id="{43DCC307-4F60-4FFF-A2A5-A29470381E5B}"/>
                  </a:ext>
                </a:extLst>
              </p:cNvPr>
              <p:cNvSpPr>
                <a:spLocks/>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5" name="Freeform 26">
                <a:extLst>
                  <a:ext uri="{FF2B5EF4-FFF2-40B4-BE49-F238E27FC236}">
                    <a16:creationId xmlns:a16="http://schemas.microsoft.com/office/drawing/2014/main" id="{B9F88D38-2706-4475-8802-6F4F5D2EF22D}"/>
                  </a:ext>
                </a:extLst>
              </p:cNvPr>
              <p:cNvSpPr>
                <a:spLocks/>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6" name="Freeform 28">
                <a:extLst>
                  <a:ext uri="{FF2B5EF4-FFF2-40B4-BE49-F238E27FC236}">
                    <a16:creationId xmlns:a16="http://schemas.microsoft.com/office/drawing/2014/main" id="{8F836E50-664C-489E-B463-9D8B808D647E}"/>
                  </a:ext>
                </a:extLst>
              </p:cNvPr>
              <p:cNvSpPr>
                <a:spLocks/>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sp>
            <p:nvSpPr>
              <p:cNvPr id="97" name="Freeform 36">
                <a:extLst>
                  <a:ext uri="{FF2B5EF4-FFF2-40B4-BE49-F238E27FC236}">
                    <a16:creationId xmlns:a16="http://schemas.microsoft.com/office/drawing/2014/main" id="{81C3B568-D4E9-40A8-AA80-68ECCA6EFC73}"/>
                  </a:ext>
                </a:extLst>
              </p:cNvPr>
              <p:cNvSpPr>
                <a:spLocks/>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F0502020204030204"/>
                  <a:ea typeface="Microsoft YaHei"/>
                  <a:cs typeface="+mn-cs"/>
                </a:endParaRPr>
              </a:p>
            </p:txBody>
          </p:sp>
        </p:grpSp>
        <p:grpSp>
          <p:nvGrpSpPr>
            <p:cNvPr id="98" name="组合 97">
              <a:extLst>
                <a:ext uri="{FF2B5EF4-FFF2-40B4-BE49-F238E27FC236}">
                  <a16:creationId xmlns:a16="http://schemas.microsoft.com/office/drawing/2014/main" id="{90DC71DC-0BCB-48A8-A72D-C25256144DE0}"/>
                </a:ext>
              </a:extLst>
            </p:cNvPr>
            <p:cNvGrpSpPr/>
            <p:nvPr userDrawn="1"/>
          </p:nvGrpSpPr>
          <p:grpSpPr>
            <a:xfrm>
              <a:off x="9556201" y="498129"/>
              <a:ext cx="588050" cy="586680"/>
              <a:chOff x="2105799" y="20055838"/>
              <a:chExt cx="6748090" cy="6732363"/>
            </a:xfrm>
            <a:solidFill>
              <a:schemeClr val="accent1">
                <a:alpha val="80000"/>
              </a:schemeClr>
            </a:solidFill>
          </p:grpSpPr>
          <p:sp>
            <p:nvSpPr>
              <p:cNvPr id="99" name="Freeform 8">
                <a:extLst>
                  <a:ext uri="{FF2B5EF4-FFF2-40B4-BE49-F238E27FC236}">
                    <a16:creationId xmlns:a16="http://schemas.microsoft.com/office/drawing/2014/main" id="{57D1E859-5CEB-4609-8E48-13EBEA79EA5D}"/>
                  </a:ext>
                </a:extLst>
              </p:cNvPr>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0" name="Freeform 42">
                <a:extLst>
                  <a:ext uri="{FF2B5EF4-FFF2-40B4-BE49-F238E27FC236}">
                    <a16:creationId xmlns:a16="http://schemas.microsoft.com/office/drawing/2014/main" id="{A033A341-EE5C-4CFF-8FE9-10E577DFE665}"/>
                  </a:ext>
                </a:extLst>
              </p:cNvPr>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1" name="Freeform 43">
                <a:extLst>
                  <a:ext uri="{FF2B5EF4-FFF2-40B4-BE49-F238E27FC236}">
                    <a16:creationId xmlns:a16="http://schemas.microsoft.com/office/drawing/2014/main" id="{672D9D2F-B971-45A7-BEA6-0BE6565B628A}"/>
                  </a:ext>
                </a:extLst>
              </p:cNvPr>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2" name="Freeform 44">
                <a:extLst>
                  <a:ext uri="{FF2B5EF4-FFF2-40B4-BE49-F238E27FC236}">
                    <a16:creationId xmlns:a16="http://schemas.microsoft.com/office/drawing/2014/main" id="{E905262E-566E-456A-8A2C-4D36BAC742A2}"/>
                  </a:ext>
                </a:extLst>
              </p:cNvPr>
              <p:cNvSpPr>
                <a:spLocks/>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3" name="Freeform 45">
                <a:extLst>
                  <a:ext uri="{FF2B5EF4-FFF2-40B4-BE49-F238E27FC236}">
                    <a16:creationId xmlns:a16="http://schemas.microsoft.com/office/drawing/2014/main" id="{72E93604-F1A1-4374-9DEA-9A647838A73D}"/>
                  </a:ext>
                </a:extLst>
              </p:cNvPr>
              <p:cNvSpPr>
                <a:spLocks/>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4" name="Freeform 46">
                <a:extLst>
                  <a:ext uri="{FF2B5EF4-FFF2-40B4-BE49-F238E27FC236}">
                    <a16:creationId xmlns:a16="http://schemas.microsoft.com/office/drawing/2014/main" id="{D202D4C6-F78A-4048-8132-DEFFD80BA870}"/>
                  </a:ext>
                </a:extLst>
              </p:cNvPr>
              <p:cNvSpPr>
                <a:spLocks/>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5" name="Freeform 47">
                <a:extLst>
                  <a:ext uri="{FF2B5EF4-FFF2-40B4-BE49-F238E27FC236}">
                    <a16:creationId xmlns:a16="http://schemas.microsoft.com/office/drawing/2014/main" id="{38D2C29B-8AE7-40CF-9AC3-F0EFB8D20286}"/>
                  </a:ext>
                </a:extLst>
              </p:cNvPr>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6" name="Freeform 48">
                <a:extLst>
                  <a:ext uri="{FF2B5EF4-FFF2-40B4-BE49-F238E27FC236}">
                    <a16:creationId xmlns:a16="http://schemas.microsoft.com/office/drawing/2014/main" id="{ABA50FBF-BA46-4469-8806-C69C007B2D1B}"/>
                  </a:ext>
                </a:extLst>
              </p:cNvPr>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7" name="Freeform 49">
                <a:extLst>
                  <a:ext uri="{FF2B5EF4-FFF2-40B4-BE49-F238E27FC236}">
                    <a16:creationId xmlns:a16="http://schemas.microsoft.com/office/drawing/2014/main" id="{B83B4A3F-FC0E-43BC-BFCA-F5A8EA5B8536}"/>
                  </a:ext>
                </a:extLst>
              </p:cNvPr>
              <p:cNvSpPr>
                <a:spLocks/>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8" name="Freeform 50">
                <a:extLst>
                  <a:ext uri="{FF2B5EF4-FFF2-40B4-BE49-F238E27FC236}">
                    <a16:creationId xmlns:a16="http://schemas.microsoft.com/office/drawing/2014/main" id="{11F4E97B-BA23-4998-BFB7-B0025EC32AFC}"/>
                  </a:ext>
                </a:extLst>
              </p:cNvPr>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09" name="Freeform 51">
                <a:extLst>
                  <a:ext uri="{FF2B5EF4-FFF2-40B4-BE49-F238E27FC236}">
                    <a16:creationId xmlns:a16="http://schemas.microsoft.com/office/drawing/2014/main" id="{9E8B953D-8774-449E-8415-F81822ACB868}"/>
                  </a:ext>
                </a:extLst>
              </p:cNvPr>
              <p:cNvSpPr>
                <a:spLocks/>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0" name="Freeform 52">
                <a:extLst>
                  <a:ext uri="{FF2B5EF4-FFF2-40B4-BE49-F238E27FC236}">
                    <a16:creationId xmlns:a16="http://schemas.microsoft.com/office/drawing/2014/main" id="{139920B7-00AE-4E16-A01E-1994DDBD530B}"/>
                  </a:ext>
                </a:extLst>
              </p:cNvPr>
              <p:cNvSpPr>
                <a:spLocks/>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1" name="Freeform 53">
                <a:extLst>
                  <a:ext uri="{FF2B5EF4-FFF2-40B4-BE49-F238E27FC236}">
                    <a16:creationId xmlns:a16="http://schemas.microsoft.com/office/drawing/2014/main" id="{F9763041-78AD-4C52-B55D-880766C7F94C}"/>
                  </a:ext>
                </a:extLst>
              </p:cNvPr>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2" name="Freeform 54">
                <a:extLst>
                  <a:ext uri="{FF2B5EF4-FFF2-40B4-BE49-F238E27FC236}">
                    <a16:creationId xmlns:a16="http://schemas.microsoft.com/office/drawing/2014/main" id="{F8640249-AA21-4144-8039-62CBDB8DA917}"/>
                  </a:ext>
                </a:extLst>
              </p:cNvPr>
              <p:cNvSpPr>
                <a:spLocks/>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3" name="Freeform 55">
                <a:extLst>
                  <a:ext uri="{FF2B5EF4-FFF2-40B4-BE49-F238E27FC236}">
                    <a16:creationId xmlns:a16="http://schemas.microsoft.com/office/drawing/2014/main" id="{94D56455-C6B2-4D73-808E-1488E2572309}"/>
                  </a:ext>
                </a:extLst>
              </p:cNvPr>
              <p:cNvSpPr>
                <a:spLocks/>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4" name="Freeform 56">
                <a:extLst>
                  <a:ext uri="{FF2B5EF4-FFF2-40B4-BE49-F238E27FC236}">
                    <a16:creationId xmlns:a16="http://schemas.microsoft.com/office/drawing/2014/main" id="{87C9E5ED-6CE0-49AB-A63F-8E727D78378E}"/>
                  </a:ext>
                </a:extLst>
              </p:cNvPr>
              <p:cNvSpPr>
                <a:spLocks/>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5" name="Freeform 57">
                <a:extLst>
                  <a:ext uri="{FF2B5EF4-FFF2-40B4-BE49-F238E27FC236}">
                    <a16:creationId xmlns:a16="http://schemas.microsoft.com/office/drawing/2014/main" id="{3FE00EFE-FD79-4957-9FAA-81DA1FEB8090}"/>
                  </a:ext>
                </a:extLst>
              </p:cNvPr>
              <p:cNvSpPr>
                <a:spLocks/>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6" name="Freeform 58">
                <a:extLst>
                  <a:ext uri="{FF2B5EF4-FFF2-40B4-BE49-F238E27FC236}">
                    <a16:creationId xmlns:a16="http://schemas.microsoft.com/office/drawing/2014/main" id="{3E36B85B-5FED-4861-8B47-BD80F2C00972}"/>
                  </a:ext>
                </a:extLst>
              </p:cNvPr>
              <p:cNvSpPr>
                <a:spLocks/>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7" name="Freeform 59">
                <a:extLst>
                  <a:ext uri="{FF2B5EF4-FFF2-40B4-BE49-F238E27FC236}">
                    <a16:creationId xmlns:a16="http://schemas.microsoft.com/office/drawing/2014/main" id="{D47BCC9E-103F-42BB-9CE3-0C5F64C02580}"/>
                  </a:ext>
                </a:extLst>
              </p:cNvPr>
              <p:cNvSpPr>
                <a:spLocks/>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8" name="Freeform 60">
                <a:extLst>
                  <a:ext uri="{FF2B5EF4-FFF2-40B4-BE49-F238E27FC236}">
                    <a16:creationId xmlns:a16="http://schemas.microsoft.com/office/drawing/2014/main" id="{E8B7F0D0-2612-4EB4-948A-2CA494D40DB7}"/>
                  </a:ext>
                </a:extLst>
              </p:cNvPr>
              <p:cNvSpPr>
                <a:spLocks/>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19" name="Freeform 61">
                <a:extLst>
                  <a:ext uri="{FF2B5EF4-FFF2-40B4-BE49-F238E27FC236}">
                    <a16:creationId xmlns:a16="http://schemas.microsoft.com/office/drawing/2014/main" id="{A3973DC8-DF16-4791-87B5-6680BEEF3D0E}"/>
                  </a:ext>
                </a:extLst>
              </p:cNvPr>
              <p:cNvSpPr>
                <a:spLocks/>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0" name="Freeform 62">
                <a:extLst>
                  <a:ext uri="{FF2B5EF4-FFF2-40B4-BE49-F238E27FC236}">
                    <a16:creationId xmlns:a16="http://schemas.microsoft.com/office/drawing/2014/main" id="{40A0B001-1F50-47ED-AD9F-1BA3203E2DB1}"/>
                  </a:ext>
                </a:extLst>
              </p:cNvPr>
              <p:cNvSpPr>
                <a:spLocks/>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sp>
            <p:nvSpPr>
              <p:cNvPr id="121" name="Freeform 71">
                <a:extLst>
                  <a:ext uri="{FF2B5EF4-FFF2-40B4-BE49-F238E27FC236}">
                    <a16:creationId xmlns:a16="http://schemas.microsoft.com/office/drawing/2014/main" id="{30AE187D-C75A-4EC3-8322-8AD80C98F63C}"/>
                  </a:ext>
                </a:extLst>
              </p:cNvPr>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0000"/>
                  </a:solidFill>
                  <a:effectLst/>
                  <a:uLnTx/>
                  <a:uFillTx/>
                  <a:latin typeface="Arial" panose="020F0502020204030204"/>
                  <a:ea typeface="Microsoft YaHei"/>
                  <a:cs typeface="+mn-cs"/>
                </a:endParaRPr>
              </a:p>
            </p:txBody>
          </p:sp>
        </p:grpSp>
      </p:grpSp>
      <p:cxnSp>
        <p:nvCxnSpPr>
          <p:cNvPr id="122" name="直接连接符 121">
            <a:extLst>
              <a:ext uri="{FF2B5EF4-FFF2-40B4-BE49-F238E27FC236}">
                <a16:creationId xmlns:a16="http://schemas.microsoft.com/office/drawing/2014/main" id="{44ED58EF-63CC-4876-87B1-66450A7862C6}"/>
              </a:ext>
            </a:extLst>
          </p:cNvPr>
          <p:cNvCxnSpPr>
            <a:cxnSpLocks/>
          </p:cNvCxnSpPr>
          <p:nvPr userDrawn="1"/>
        </p:nvCxnSpPr>
        <p:spPr>
          <a:xfrm>
            <a:off x="438150" y="6381750"/>
            <a:ext cx="1131570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3" name="灯片编号占位符 8">
            <a:extLst>
              <a:ext uri="{FF2B5EF4-FFF2-40B4-BE49-F238E27FC236}">
                <a16:creationId xmlns:a16="http://schemas.microsoft.com/office/drawing/2014/main" id="{DD600323-006F-4A08-BE03-2ABBBD1D9CCD}"/>
              </a:ext>
            </a:extLst>
          </p:cNvPr>
          <p:cNvSpPr>
            <a:spLocks noGrp="1"/>
          </p:cNvSpPr>
          <p:nvPr>
            <p:ph type="sldNum" sz="quarter" idx="4"/>
          </p:nvPr>
        </p:nvSpPr>
        <p:spPr>
          <a:xfrm>
            <a:off x="9005791" y="6394353"/>
            <a:ext cx="2743200" cy="292196"/>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r>
              <a:rPr lang="en-US" altLang="zh-CN" dirty="0"/>
              <a:t>&lt; </a:t>
            </a:r>
            <a:fld id="{A548B57D-AE10-4CF7-A9DF-59FEFA91B28E}" type="slidenum">
              <a:rPr lang="zh-CN" altLang="en-US" smtClean="0"/>
              <a:pPr/>
              <a:t>‹#›</a:t>
            </a:fld>
            <a:r>
              <a:rPr lang="zh-CN" altLang="en-US" dirty="0"/>
              <a:t> </a:t>
            </a:r>
            <a:r>
              <a:rPr lang="en-US" altLang="zh-CN" dirty="0"/>
              <a:t>&gt;</a:t>
            </a:r>
            <a:endParaRPr lang="zh-CN" altLang="en-US" dirty="0"/>
          </a:p>
        </p:txBody>
      </p:sp>
      <p:cxnSp>
        <p:nvCxnSpPr>
          <p:cNvPr id="71" name="直接连接符 70">
            <a:extLst>
              <a:ext uri="{FF2B5EF4-FFF2-40B4-BE49-F238E27FC236}">
                <a16:creationId xmlns:a16="http://schemas.microsoft.com/office/drawing/2014/main" id="{E65A605E-CDFB-48F0-9262-92E6FAB0F34F}"/>
              </a:ext>
            </a:extLst>
          </p:cNvPr>
          <p:cNvCxnSpPr>
            <a:cxnSpLocks/>
          </p:cNvCxnSpPr>
          <p:nvPr userDrawn="1"/>
        </p:nvCxnSpPr>
        <p:spPr>
          <a:xfrm>
            <a:off x="745067" y="868363"/>
            <a:ext cx="1100878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1DC1FD71-DEEB-4393-91A7-3EA78EA471F7}"/>
              </a:ext>
            </a:extLst>
          </p:cNvPr>
          <p:cNvCxnSpPr>
            <a:cxnSpLocks/>
          </p:cNvCxnSpPr>
          <p:nvPr/>
        </p:nvCxnSpPr>
        <p:spPr>
          <a:xfrm>
            <a:off x="528706" y="867990"/>
            <a:ext cx="58971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4" name="标题 1">
            <a:extLst>
              <a:ext uri="{FF2B5EF4-FFF2-40B4-BE49-F238E27FC236}">
                <a16:creationId xmlns:a16="http://schemas.microsoft.com/office/drawing/2014/main" id="{D1EB5750-0A9D-4CDA-8A3E-C75D4C68F34A}"/>
              </a:ext>
            </a:extLst>
          </p:cNvPr>
          <p:cNvSpPr>
            <a:spLocks noGrp="1"/>
          </p:cNvSpPr>
          <p:nvPr>
            <p:ph type="title" hasCustomPrompt="1"/>
          </p:nvPr>
        </p:nvSpPr>
        <p:spPr>
          <a:xfrm>
            <a:off x="442913" y="243569"/>
            <a:ext cx="9056851" cy="617518"/>
          </a:xfrm>
        </p:spPr>
        <p:txBody>
          <a:bodyPr>
            <a:normAutofit/>
          </a:bodyPr>
          <a:lstStyle>
            <a:lvl1pPr algn="l" defTabSz="914400" rtl="0" eaLnBrk="1" latinLnBrk="0" hangingPunct="1">
              <a:lnSpc>
                <a:spcPct val="90000"/>
              </a:lnSpc>
              <a:spcBef>
                <a:spcPct val="0"/>
              </a:spcBef>
              <a:buNone/>
              <a:defRPr lang="zh-CN" altLang="en-US" sz="2400" b="1" kern="1200" baseline="0" dirty="0">
                <a:solidFill>
                  <a:schemeClr val="accent1"/>
                </a:solidFill>
                <a:latin typeface="Arial" panose="020B0604020202020204" pitchFamily="34" charset="0"/>
                <a:ea typeface="微软雅黑" panose="020B0503020204020204" pitchFamily="34" charset="-122"/>
                <a:cs typeface="+mn-ea"/>
              </a:defRPr>
            </a:lvl1pPr>
          </a:lstStyle>
          <a:p>
            <a:r>
              <a:rPr lang="en-US" altLang="zh-CN" dirty="0"/>
              <a:t>X.X  </a:t>
            </a:r>
            <a:r>
              <a:rPr lang="zh-CN" altLang="en-US" dirty="0"/>
              <a:t>单击此处输入标题</a:t>
            </a:r>
          </a:p>
        </p:txBody>
      </p:sp>
      <p:sp>
        <p:nvSpPr>
          <p:cNvPr id="63" name="文本框 62">
            <a:extLst>
              <a:ext uri="{FF2B5EF4-FFF2-40B4-BE49-F238E27FC236}">
                <a16:creationId xmlns:a16="http://schemas.microsoft.com/office/drawing/2014/main" id="{6D968944-E188-47DB-80CF-1FD6A7CF4922}"/>
              </a:ext>
            </a:extLst>
          </p:cNvPr>
          <p:cNvSpPr txBox="1"/>
          <p:nvPr userDrawn="1"/>
        </p:nvSpPr>
        <p:spPr>
          <a:xfrm>
            <a:off x="442913" y="6394353"/>
            <a:ext cx="1545907" cy="276999"/>
          </a:xfrm>
          <a:prstGeom prst="rect">
            <a:avLst/>
          </a:prstGeom>
          <a:noFill/>
        </p:spPr>
        <p:txBody>
          <a:bodyPr wrap="square" rtlCol="0">
            <a:spAutoFit/>
          </a:bodyPr>
          <a:lstStyle/>
          <a:p>
            <a:r>
              <a:rPr lang="zh-CN" altLang="en-US" sz="1200" dirty="0">
                <a:solidFill>
                  <a:schemeClr val="tx1">
                    <a:lumMod val="50000"/>
                    <a:lumOff val="50000"/>
                  </a:schemeClr>
                </a:solidFill>
                <a:cs typeface="+mn-ea"/>
                <a:sym typeface="+mn-lt"/>
              </a:rPr>
              <a:t>思想自由 兼容并包</a:t>
            </a:r>
          </a:p>
        </p:txBody>
      </p:sp>
    </p:spTree>
    <p:extLst>
      <p:ext uri="{BB962C8B-B14F-4D97-AF65-F5344CB8AC3E}">
        <p14:creationId xmlns:p14="http://schemas.microsoft.com/office/powerpoint/2010/main" val="1250273013"/>
      </p:ext>
    </p:extLst>
  </p:cSld>
  <p:clrMapOvr>
    <a:masterClrMapping/>
  </p:clrMapOvr>
  <p:extLst>
    <p:ext uri="{DCECCB84-F9BA-43D5-87BE-67443E8EF086}">
      <p15:sldGuideLst xmlns:p15="http://schemas.microsoft.com/office/powerpoint/2012/main">
        <p15:guide id="4"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heme" Target="../theme/theme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18152792"/>
      </p:ext>
    </p:extLst>
  </p:cSld>
  <p:clrMap bg1="lt1" tx1="dk1" bg2="lt2" tx2="dk2" accent1="accent1" accent2="accent2" accent3="accent3" accent4="accent4" accent5="accent5" accent6="accent6" hlink="hlink" folHlink="folHlink"/>
  <p:sldLayoutIdLst>
    <p:sldLayoutId id="2147483694" r:id="rId1"/>
    <p:sldLayoutId id="2147483684" r:id="rId2"/>
    <p:sldLayoutId id="2147483685" r:id="rId3"/>
    <p:sldLayoutId id="2147483686" r:id="rId4"/>
    <p:sldLayoutId id="2147483680" r:id="rId5"/>
    <p:sldLayoutId id="2147483681" r:id="rId6"/>
    <p:sldLayoutId id="2147483691" r:id="rId7"/>
    <p:sldLayoutId id="2147483689" r:id="rId8"/>
    <p:sldLayoutId id="2147483688" r:id="rId9"/>
    <p:sldLayoutId id="2147483657" r:id="rId10"/>
    <p:sldLayoutId id="2147483690" r:id="rId11"/>
    <p:sldLayoutId id="2147483704" r:id="rId12"/>
    <p:sldLayoutId id="2147483695" r:id="rId13"/>
    <p:sldLayoutId id="2147483700" r:id="rId14"/>
    <p:sldLayoutId id="2147483701" r:id="rId15"/>
    <p:sldLayoutId id="2147483703" r:id="rId16"/>
    <p:sldLayoutId id="2147483702" r:id="rId17"/>
    <p:sldLayoutId id="2147483705" r:id="rId18"/>
    <p:sldLayoutId id="2147483706"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6602065-9875-489D-9807-49A056F14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D4D4825-E8D7-49E3-9C98-FB2E3CB1C2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348523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Lst>
  <p:hf hdr="0" ftr="0" dt="0"/>
  <p:txStyles>
    <p:titleStyle>
      <a:lvl1pPr algn="l" defTabSz="914400" rtl="0" eaLnBrk="1" latinLnBrk="0" hangingPunct="1">
        <a:lnSpc>
          <a:spcPct val="90000"/>
        </a:lnSpc>
        <a:spcBef>
          <a:spcPct val="0"/>
        </a:spcBef>
        <a:buNone/>
        <a:defRPr sz="4400"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156088"/>
      </p:ext>
    </p:extLst>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64">
          <p15:clr>
            <a:srgbClr val="F26B43"/>
          </p15:clr>
        </p15:guide>
        <p15:guide id="2" pos="3840">
          <p15:clr>
            <a:srgbClr val="F26B43"/>
          </p15:clr>
        </p15:guide>
        <p15:guide id="3" pos="192">
          <p15:clr>
            <a:srgbClr val="F26B43"/>
          </p15:clr>
        </p15:guide>
        <p15:guide id="4" pos="7488">
          <p15:clr>
            <a:srgbClr val="F26B43"/>
          </p15:clr>
        </p15:guide>
        <p15:guide id="5" orient="horz" pos="432">
          <p15:clr>
            <a:srgbClr val="F26B43"/>
          </p15:clr>
        </p15:guide>
        <p15:guide id="6" orient="horz" pos="472">
          <p15:clr>
            <a:srgbClr val="F26B43"/>
          </p15:clr>
        </p15:guide>
        <p15:guide id="7" orient="horz" pos="4104">
          <p15:clr>
            <a:srgbClr val="F26B43"/>
          </p15:clr>
        </p15:guide>
        <p15:guide id="8"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a:extLst>
              <a:ext uri="{FF2B5EF4-FFF2-40B4-BE49-F238E27FC236}">
                <a16:creationId xmlns:a16="http://schemas.microsoft.com/office/drawing/2014/main" id="{DE2CD948-CF29-443D-9B3B-FA40C00FEB61}"/>
              </a:ext>
            </a:extLst>
          </p:cNvPr>
          <p:cNvSpPr>
            <a:spLocks noGrp="1"/>
          </p:cNvSpPr>
          <p:nvPr>
            <p:ph type="body" sz="quarter" idx="10"/>
          </p:nvPr>
        </p:nvSpPr>
        <p:spPr>
          <a:xfrm>
            <a:off x="435870" y="1582547"/>
            <a:ext cx="9614192" cy="2714171"/>
          </a:xfrm>
        </p:spPr>
        <p:txBody>
          <a:bodyPr>
            <a:normAutofit fontScale="85000" lnSpcReduction="10000"/>
          </a:bodyPr>
          <a:lstStyle/>
          <a:p>
            <a:pPr algn="ctr">
              <a:lnSpc>
                <a:spcPct val="160000"/>
              </a:lnSpc>
            </a:pPr>
            <a:r>
              <a:rPr lang="zh-CN" altLang="en-US" sz="7100" dirty="0">
                <a:sym typeface="Arial" panose="020B0604020202020204" pitchFamily="34" charset="0"/>
              </a:rPr>
              <a:t>智能硬件体系结构</a:t>
            </a:r>
            <a:endParaRPr lang="en-US" altLang="zh-CN" sz="7100" dirty="0">
              <a:sym typeface="Arial" panose="020B0604020202020204" pitchFamily="34" charset="0"/>
            </a:endParaRPr>
          </a:p>
          <a:p>
            <a:pPr algn="ctr">
              <a:lnSpc>
                <a:spcPct val="160000"/>
              </a:lnSpc>
            </a:pPr>
            <a:r>
              <a:rPr lang="zh-CN" altLang="en-US" sz="3900" dirty="0">
                <a:latin typeface="Arial" panose="020B0604020202020204" pitchFamily="34" charset="0"/>
                <a:ea typeface="微软雅黑" panose="020B0503020204020204" pitchFamily="34" charset="-122"/>
                <a:sym typeface="Arial" panose="020B0604020202020204" pitchFamily="34" charset="0"/>
              </a:rPr>
              <a:t>第二讲</a:t>
            </a:r>
            <a:r>
              <a:rPr lang="en-US" altLang="zh-CN" sz="3900" dirty="0">
                <a:latin typeface="Arial" panose="020B0604020202020204" pitchFamily="34" charset="0"/>
                <a:ea typeface="微软雅黑" panose="020B0503020204020204" pitchFamily="34" charset="-122"/>
                <a:sym typeface="Arial" panose="020B0604020202020204" pitchFamily="34" charset="0"/>
              </a:rPr>
              <a:t>Supp</a:t>
            </a:r>
            <a:r>
              <a:rPr lang="zh-CN" altLang="en-US" sz="3900" dirty="0">
                <a:latin typeface="Arial" panose="020B0604020202020204" pitchFamily="34" charset="0"/>
                <a:ea typeface="微软雅黑" panose="020B0503020204020204" pitchFamily="34" charset="-122"/>
                <a:sym typeface="Arial" panose="020B0604020202020204" pitchFamily="34" charset="0"/>
              </a:rPr>
              <a:t>：电路基础</a:t>
            </a:r>
            <a:r>
              <a:rPr lang="en-US" altLang="zh-CN" sz="3900" dirty="0">
                <a:latin typeface="Arial" panose="020B0604020202020204" pitchFamily="34" charset="0"/>
                <a:ea typeface="微软雅黑" panose="020B0503020204020204" pitchFamily="34" charset="-122"/>
                <a:sym typeface="Arial" panose="020B0604020202020204" pitchFamily="34" charset="0"/>
              </a:rPr>
              <a:t>-</a:t>
            </a:r>
            <a:r>
              <a:rPr lang="zh-CN" altLang="en-US" sz="3900" dirty="0">
                <a:latin typeface="Arial" panose="020B0604020202020204" pitchFamily="34" charset="0"/>
                <a:ea typeface="微软雅黑" panose="020B0503020204020204" pitchFamily="34" charset="-122"/>
                <a:sym typeface="Arial" panose="020B0604020202020204" pitchFamily="34" charset="0"/>
              </a:rPr>
              <a:t>晶体管与数字电路设计</a:t>
            </a:r>
            <a:endParaRPr lang="en-US" altLang="zh-CN" sz="3900" dirty="0">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7F8307FE-73F9-4B72-A39D-DA2B9BE4F65D}"/>
              </a:ext>
            </a:extLst>
          </p:cNvPr>
          <p:cNvSpPr txBox="1"/>
          <p:nvPr/>
        </p:nvSpPr>
        <p:spPr>
          <a:xfrm>
            <a:off x="5064326" y="4810782"/>
            <a:ext cx="2063385" cy="1685205"/>
          </a:xfrm>
          <a:prstGeom prst="rect">
            <a:avLst/>
          </a:prstGeom>
          <a:noFill/>
        </p:spPr>
        <p:txBody>
          <a:bodyPr wrap="none" rtlCol="0">
            <a:spAutoFit/>
          </a:bodyPr>
          <a:lstStyle/>
          <a:p>
            <a:pPr algn="ctr">
              <a:lnSpc>
                <a:spcPct val="200000"/>
              </a:lnSpc>
            </a:pPr>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潘泽伦</a:t>
            </a:r>
            <a:endParaRPr lang="en-US" altLang="zh-CN" sz="2800" b="1" dirty="0">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200000"/>
              </a:lnSpc>
            </a:pPr>
            <a:r>
              <a:rPr lang="en-US" altLang="zh-CN" sz="2800" b="1" dirty="0">
                <a:latin typeface="Arial" panose="020B0604020202020204" pitchFamily="34" charset="0"/>
                <a:ea typeface="微软雅黑" panose="020B0503020204020204" pitchFamily="34" charset="-122"/>
                <a:cs typeface="+mn-ea"/>
                <a:sym typeface="Arial" panose="020B0604020202020204" pitchFamily="34" charset="0"/>
              </a:rPr>
              <a:t>2024</a:t>
            </a:r>
            <a:r>
              <a:rPr lang="zh-CN" altLang="en-US" sz="2800" b="1" dirty="0">
                <a:latin typeface="Arial" panose="020B0604020202020204" pitchFamily="34" charset="0"/>
                <a:ea typeface="微软雅黑" panose="020B0503020204020204" pitchFamily="34" charset="-122"/>
                <a:cs typeface="+mn-ea"/>
                <a:sym typeface="Arial" panose="020B0604020202020204" pitchFamily="34" charset="0"/>
              </a:rPr>
              <a:t>年秋季</a:t>
            </a:r>
            <a:endParaRPr lang="zh-CN" altLang="en-US" b="1" dirty="0">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3453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4F359C2-D0DD-3B13-9304-A72BABA3571D}"/>
              </a:ext>
            </a:extLst>
          </p:cNvPr>
          <p:cNvSpPr>
            <a:spLocks noGrp="1"/>
          </p:cNvSpPr>
          <p:nvPr>
            <p:ph type="sldNum" sz="quarter" idx="4"/>
          </p:nvPr>
        </p:nvSpPr>
        <p:spPr/>
        <p:txBody>
          <a:bodyPr/>
          <a:lstStyle/>
          <a:p>
            <a:r>
              <a:rPr lang="en-US" altLang="zh-CN"/>
              <a:t>&lt; </a:t>
            </a:r>
            <a:fld id="{A548B57D-AE10-4CF7-A9DF-59FEFA91B28E}" type="slidenum">
              <a:rPr lang="zh-CN" altLang="en-US" smtClean="0"/>
              <a:pPr/>
              <a:t>10</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E6C50B59-36E9-2A58-5270-A2F47AA0C06C}"/>
              </a:ext>
            </a:extLst>
          </p:cNvPr>
          <p:cNvSpPr>
            <a:spLocks noGrp="1"/>
          </p:cNvSpPr>
          <p:nvPr>
            <p:ph type="title"/>
          </p:nvPr>
        </p:nvSpPr>
        <p:spPr/>
        <p:txBody>
          <a:bodyPr/>
          <a:lstStyle/>
          <a:p>
            <a:r>
              <a:rPr lang="zh-CN" altLang="en-US" dirty="0"/>
              <a:t>利用</a:t>
            </a:r>
            <a:r>
              <a:rPr lang="en-US" altLang="zh-CN" dirty="0"/>
              <a:t>logical effort</a:t>
            </a:r>
            <a:r>
              <a:rPr lang="zh-CN" altLang="en-US" dirty="0"/>
              <a:t>进行延迟计算（</a:t>
            </a:r>
            <a:r>
              <a:rPr lang="en-US" altLang="zh-CN" dirty="0"/>
              <a:t>P42 P43</a:t>
            </a:r>
            <a:r>
              <a:rPr lang="zh-CN" altLang="en-US" dirty="0"/>
              <a:t>）</a:t>
            </a:r>
          </a:p>
        </p:txBody>
      </p:sp>
      <p:sp>
        <p:nvSpPr>
          <p:cNvPr id="4" name="文本占位符 3">
            <a:extLst>
              <a:ext uri="{FF2B5EF4-FFF2-40B4-BE49-F238E27FC236}">
                <a16:creationId xmlns:a16="http://schemas.microsoft.com/office/drawing/2014/main" id="{5CB54028-EC13-826F-D332-51EAA6ED91DC}"/>
              </a:ext>
            </a:extLst>
          </p:cNvPr>
          <p:cNvSpPr>
            <a:spLocks noGrp="1"/>
          </p:cNvSpPr>
          <p:nvPr>
            <p:ph type="body" sz="quarter" idx="10"/>
          </p:nvPr>
        </p:nvSpPr>
        <p:spPr/>
        <p:txBody>
          <a:bodyPr/>
          <a:lstStyle/>
          <a:p>
            <a:r>
              <a:rPr lang="zh-CN" altLang="en-US" dirty="0"/>
              <a:t>多级级联的</a:t>
            </a:r>
            <a:r>
              <a:rPr lang="en-US" altLang="zh-CN" dirty="0"/>
              <a:t>Path Effort Delay</a:t>
            </a:r>
            <a:r>
              <a:rPr lang="zh-CN" altLang="en-US" dirty="0"/>
              <a:t>计算</a:t>
            </a:r>
          </a:p>
        </p:txBody>
      </p:sp>
      <p:sp>
        <p:nvSpPr>
          <p:cNvPr id="10" name="文本框 9">
            <a:extLst>
              <a:ext uri="{FF2B5EF4-FFF2-40B4-BE49-F238E27FC236}">
                <a16:creationId xmlns:a16="http://schemas.microsoft.com/office/drawing/2014/main" id="{F2917AB8-2A92-69F9-B5D1-1F849846B42D}"/>
              </a:ext>
            </a:extLst>
          </p:cNvPr>
          <p:cNvSpPr txBox="1"/>
          <p:nvPr/>
        </p:nvSpPr>
        <p:spPr>
          <a:xfrm>
            <a:off x="2933974" y="6009891"/>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参考补充材料</a:t>
            </a:r>
            <a:r>
              <a:rPr lang="en-US" altLang="zh-CN" sz="1400" b="0" dirty="0">
                <a:solidFill>
                  <a:srgbClr val="CE9178"/>
                </a:solidFill>
                <a:effectLst/>
                <a:latin typeface="Consolas" panose="020B0609020204030204" pitchFamily="49" charset="0"/>
              </a:rPr>
              <a:t>Logical Effort - 1</a:t>
            </a:r>
            <a:endParaRPr lang="en-US" altLang="zh-CN" sz="1400" b="0" dirty="0">
              <a:solidFill>
                <a:srgbClr val="CCCCCC"/>
              </a:solidFill>
              <a:effectLst/>
              <a:latin typeface="Consolas" panose="020B0609020204030204" pitchFamily="49" charset="0"/>
            </a:endParaRPr>
          </a:p>
        </p:txBody>
      </p:sp>
      <p:pic>
        <p:nvPicPr>
          <p:cNvPr id="12" name="图片 11">
            <a:extLst>
              <a:ext uri="{FF2B5EF4-FFF2-40B4-BE49-F238E27FC236}">
                <a16:creationId xmlns:a16="http://schemas.microsoft.com/office/drawing/2014/main" id="{B7C85861-A592-446F-9AE5-28F580F3BFC4}"/>
              </a:ext>
            </a:extLst>
          </p:cNvPr>
          <p:cNvPicPr>
            <a:picLocks noChangeAspect="1"/>
          </p:cNvPicPr>
          <p:nvPr/>
        </p:nvPicPr>
        <p:blipFill>
          <a:blip r:embed="rId2"/>
          <a:stretch>
            <a:fillRect/>
          </a:stretch>
        </p:blipFill>
        <p:spPr>
          <a:xfrm>
            <a:off x="918917" y="1685547"/>
            <a:ext cx="5453603" cy="3279828"/>
          </a:xfrm>
          <a:prstGeom prst="rect">
            <a:avLst/>
          </a:prstGeom>
        </p:spPr>
      </p:pic>
      <p:pic>
        <p:nvPicPr>
          <p:cNvPr id="14" name="图片 13">
            <a:extLst>
              <a:ext uri="{FF2B5EF4-FFF2-40B4-BE49-F238E27FC236}">
                <a16:creationId xmlns:a16="http://schemas.microsoft.com/office/drawing/2014/main" id="{CEEE4267-94F1-A7AB-428E-9503F816F709}"/>
              </a:ext>
            </a:extLst>
          </p:cNvPr>
          <p:cNvPicPr>
            <a:picLocks noChangeAspect="1"/>
          </p:cNvPicPr>
          <p:nvPr/>
        </p:nvPicPr>
        <p:blipFill>
          <a:blip r:embed="rId3"/>
          <a:stretch>
            <a:fillRect/>
          </a:stretch>
        </p:blipFill>
        <p:spPr>
          <a:xfrm>
            <a:off x="6603058" y="2970547"/>
            <a:ext cx="5230774" cy="2773297"/>
          </a:xfrm>
          <a:prstGeom prst="rect">
            <a:avLst/>
          </a:prstGeom>
        </p:spPr>
      </p:pic>
      <p:sp>
        <p:nvSpPr>
          <p:cNvPr id="15" name="文本框 14">
            <a:extLst>
              <a:ext uri="{FF2B5EF4-FFF2-40B4-BE49-F238E27FC236}">
                <a16:creationId xmlns:a16="http://schemas.microsoft.com/office/drawing/2014/main" id="{47AB9842-CD3E-75FF-B9BC-128A39B2C967}"/>
              </a:ext>
            </a:extLst>
          </p:cNvPr>
          <p:cNvSpPr txBox="1"/>
          <p:nvPr/>
        </p:nvSpPr>
        <p:spPr>
          <a:xfrm>
            <a:off x="9616606" y="1748283"/>
            <a:ext cx="1521570" cy="400110"/>
          </a:xfrm>
          <a:prstGeom prst="rect">
            <a:avLst/>
          </a:prstGeom>
          <a:noFill/>
        </p:spPr>
        <p:txBody>
          <a:bodyPr wrap="none" rtlCol="0">
            <a:spAutoFit/>
          </a:bodyPr>
          <a:lstStyle/>
          <a:p>
            <a:pPr algn="ctr"/>
            <a:r>
              <a:rPr lang="en-US" altLang="zh-CN"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 </a:t>
            </a: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GH</a:t>
            </a: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t>
            </a:r>
          </a:p>
        </p:txBody>
      </p:sp>
      <p:pic>
        <p:nvPicPr>
          <p:cNvPr id="17" name="图片 16">
            <a:extLst>
              <a:ext uri="{FF2B5EF4-FFF2-40B4-BE49-F238E27FC236}">
                <a16:creationId xmlns:a16="http://schemas.microsoft.com/office/drawing/2014/main" id="{A8E098E3-40E7-51FC-DC86-70E830127534}"/>
              </a:ext>
            </a:extLst>
          </p:cNvPr>
          <p:cNvPicPr>
            <a:picLocks noChangeAspect="1"/>
          </p:cNvPicPr>
          <p:nvPr/>
        </p:nvPicPr>
        <p:blipFill>
          <a:blip r:embed="rId4"/>
          <a:stretch>
            <a:fillRect/>
          </a:stretch>
        </p:blipFill>
        <p:spPr>
          <a:xfrm>
            <a:off x="7141868" y="1264075"/>
            <a:ext cx="2138915" cy="1381218"/>
          </a:xfrm>
          <a:prstGeom prst="rect">
            <a:avLst/>
          </a:prstGeom>
        </p:spPr>
      </p:pic>
      <p:sp>
        <p:nvSpPr>
          <p:cNvPr id="18" name="矩形 17">
            <a:extLst>
              <a:ext uri="{FF2B5EF4-FFF2-40B4-BE49-F238E27FC236}">
                <a16:creationId xmlns:a16="http://schemas.microsoft.com/office/drawing/2014/main" id="{052EBB5D-E61A-EB9A-84B6-861618F0F380}"/>
              </a:ext>
            </a:extLst>
          </p:cNvPr>
          <p:cNvSpPr/>
          <p:nvPr/>
        </p:nvSpPr>
        <p:spPr>
          <a:xfrm>
            <a:off x="7141868" y="1098340"/>
            <a:ext cx="4131215" cy="160616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99622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4F359C2-D0DD-3B13-9304-A72BABA3571D}"/>
              </a:ext>
            </a:extLst>
          </p:cNvPr>
          <p:cNvSpPr>
            <a:spLocks noGrp="1"/>
          </p:cNvSpPr>
          <p:nvPr>
            <p:ph type="sldNum" sz="quarter" idx="4"/>
          </p:nvPr>
        </p:nvSpPr>
        <p:spPr/>
        <p:txBody>
          <a:bodyPr/>
          <a:lstStyle/>
          <a:p>
            <a:r>
              <a:rPr lang="en-US" altLang="zh-CN"/>
              <a:t>&lt; </a:t>
            </a:r>
            <a:fld id="{A548B57D-AE10-4CF7-A9DF-59FEFA91B28E}" type="slidenum">
              <a:rPr lang="zh-CN" altLang="en-US" smtClean="0"/>
              <a:pPr/>
              <a:t>11</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E6C50B59-36E9-2A58-5270-A2F47AA0C06C}"/>
              </a:ext>
            </a:extLst>
          </p:cNvPr>
          <p:cNvSpPr>
            <a:spLocks noGrp="1"/>
          </p:cNvSpPr>
          <p:nvPr>
            <p:ph type="title"/>
          </p:nvPr>
        </p:nvSpPr>
        <p:spPr/>
        <p:txBody>
          <a:bodyPr/>
          <a:lstStyle/>
          <a:p>
            <a:r>
              <a:rPr lang="zh-CN" altLang="en-US" dirty="0"/>
              <a:t>利用</a:t>
            </a:r>
            <a:r>
              <a:rPr lang="en-US" altLang="zh-CN" dirty="0"/>
              <a:t>logical effort</a:t>
            </a:r>
            <a:r>
              <a:rPr lang="zh-CN" altLang="en-US" dirty="0"/>
              <a:t>进行延迟计算（</a:t>
            </a:r>
            <a:r>
              <a:rPr lang="en-US" altLang="zh-CN" dirty="0"/>
              <a:t>P42 P43</a:t>
            </a:r>
            <a:r>
              <a:rPr lang="zh-CN" altLang="en-US" dirty="0"/>
              <a:t>）</a:t>
            </a:r>
          </a:p>
        </p:txBody>
      </p:sp>
      <p:sp>
        <p:nvSpPr>
          <p:cNvPr id="4" name="文本占位符 3">
            <a:extLst>
              <a:ext uri="{FF2B5EF4-FFF2-40B4-BE49-F238E27FC236}">
                <a16:creationId xmlns:a16="http://schemas.microsoft.com/office/drawing/2014/main" id="{5CB54028-EC13-826F-D332-51EAA6ED91DC}"/>
              </a:ext>
            </a:extLst>
          </p:cNvPr>
          <p:cNvSpPr>
            <a:spLocks noGrp="1"/>
          </p:cNvSpPr>
          <p:nvPr>
            <p:ph type="body" sz="quarter" idx="10"/>
          </p:nvPr>
        </p:nvSpPr>
        <p:spPr/>
        <p:txBody>
          <a:bodyPr/>
          <a:lstStyle/>
          <a:p>
            <a:r>
              <a:rPr lang="zh-CN" altLang="en-US" dirty="0"/>
              <a:t>举例：设计</a:t>
            </a:r>
            <a:r>
              <a:rPr lang="en-US" altLang="zh-CN" dirty="0"/>
              <a:t>x y</a:t>
            </a:r>
            <a:r>
              <a:rPr lang="zh-CN" altLang="en-US" dirty="0"/>
              <a:t>使</a:t>
            </a:r>
            <a:r>
              <a:rPr lang="en-US" altLang="zh-CN" dirty="0"/>
              <a:t>delay</a:t>
            </a:r>
            <a:r>
              <a:rPr lang="zh-CN" altLang="en-US" dirty="0"/>
              <a:t>最小</a:t>
            </a:r>
          </a:p>
        </p:txBody>
      </p:sp>
      <p:sp>
        <p:nvSpPr>
          <p:cNvPr id="10" name="文本框 9">
            <a:extLst>
              <a:ext uri="{FF2B5EF4-FFF2-40B4-BE49-F238E27FC236}">
                <a16:creationId xmlns:a16="http://schemas.microsoft.com/office/drawing/2014/main" id="{F2917AB8-2A92-69F9-B5D1-1F849846B42D}"/>
              </a:ext>
            </a:extLst>
          </p:cNvPr>
          <p:cNvSpPr txBox="1"/>
          <p:nvPr/>
        </p:nvSpPr>
        <p:spPr>
          <a:xfrm>
            <a:off x="2933974" y="6009891"/>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参考补充材料</a:t>
            </a:r>
            <a:r>
              <a:rPr lang="en-US" altLang="zh-CN" sz="1400" b="0" dirty="0">
                <a:solidFill>
                  <a:srgbClr val="CE9178"/>
                </a:solidFill>
                <a:effectLst/>
                <a:latin typeface="Consolas" panose="020B0609020204030204" pitchFamily="49" charset="0"/>
              </a:rPr>
              <a:t>Logical Effort - 1</a:t>
            </a:r>
            <a:endParaRPr lang="en-US" altLang="zh-CN" sz="1400" b="0" dirty="0">
              <a:solidFill>
                <a:srgbClr val="CCCCCC"/>
              </a:solidFill>
              <a:effectLst/>
              <a:latin typeface="Consolas" panose="020B0609020204030204" pitchFamily="49" charset="0"/>
            </a:endParaRPr>
          </a:p>
        </p:txBody>
      </p:sp>
      <p:pic>
        <p:nvPicPr>
          <p:cNvPr id="6" name="图片 5">
            <a:extLst>
              <a:ext uri="{FF2B5EF4-FFF2-40B4-BE49-F238E27FC236}">
                <a16:creationId xmlns:a16="http://schemas.microsoft.com/office/drawing/2014/main" id="{EC462C08-F6D9-5404-6AE4-D87F15A8D695}"/>
              </a:ext>
            </a:extLst>
          </p:cNvPr>
          <p:cNvPicPr>
            <a:picLocks noChangeAspect="1"/>
          </p:cNvPicPr>
          <p:nvPr/>
        </p:nvPicPr>
        <p:blipFill>
          <a:blip r:embed="rId2"/>
          <a:srcRect t="11399"/>
          <a:stretch/>
        </p:blipFill>
        <p:spPr>
          <a:xfrm>
            <a:off x="887429" y="1509240"/>
            <a:ext cx="5583957" cy="2704960"/>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A0844033-CBFD-DBD9-9F42-E36D277F3987}"/>
                  </a:ext>
                </a:extLst>
              </p:cNvPr>
              <p:cNvSpPr txBox="1"/>
              <p:nvPr/>
            </p:nvSpPr>
            <p:spPr>
              <a:xfrm>
                <a:off x="7308924" y="1409762"/>
                <a:ext cx="3783271" cy="3348609"/>
              </a:xfrm>
              <a:prstGeom prst="rect">
                <a:avLst/>
              </a:prstGeom>
              <a:noFill/>
            </p:spPr>
            <p:txBody>
              <a:bodyPr wrap="square" lIns="0" tIns="0" rIns="0" bIns="0"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𝐵𝐻</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𝑥</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8</m:t>
                          </m:r>
                        </m:den>
                      </m:f>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2</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𝑦</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𝑥</m:t>
                          </m:r>
                        </m:den>
                      </m:f>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45</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𝑦</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135</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4</m:t>
                          </m:r>
                        </m:den>
                      </m:f>
                    </m:oMath>
                  </m:oMathPara>
                </a14:m>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𝐺</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4</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100</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27</m:t>
                          </m:r>
                        </m:den>
                      </m:f>
                    </m:oMath>
                  </m:oMathPara>
                </a14:m>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50000"/>
                  </a:lnSpc>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𝐹</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𝐺𝐵𝐻</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=125</m:t>
                      </m:r>
                    </m:oMath>
                  </m:oMathPara>
                </a14:m>
                <a:endParaRPr lang="en-US" altLang="zh-CN" sz="2000" b="0" dirty="0">
                  <a:latin typeface="Arial" panose="020B0604020202020204" pitchFamily="34" charset="0"/>
                  <a:ea typeface="微软雅黑" panose="020B0503020204020204" pitchFamily="34" charset="-122"/>
                  <a:cs typeface="+mn-ea"/>
                  <a:sym typeface="Arial" panose="020B0604020202020204" pitchFamily="34" charset="0"/>
                </a:endParaRPr>
              </a:p>
              <a:p>
                <a:pPr algn="ct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delay</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最小时</a:t>
                </a: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各级</a:t>
                </a:r>
                <a:r>
                  <a:rPr lang="en-US" altLang="zh-CN" sz="2000" b="1" dirty="0">
                    <a:latin typeface="Arial" panose="020B0604020202020204" pitchFamily="34" charset="0"/>
                    <a:ea typeface="微软雅黑" panose="020B0503020204020204" pitchFamily="34" charset="-122"/>
                    <a:cs typeface="+mn-ea"/>
                    <a:sym typeface="Arial" panose="020B0604020202020204" pitchFamily="34" charset="0"/>
                  </a:rPr>
                  <a:t>effort</a:t>
                </a:r>
                <a:r>
                  <a:rPr lang="zh-CN" altLang="en-US" sz="2000" b="1" dirty="0">
                    <a:latin typeface="Arial" panose="020B0604020202020204" pitchFamily="34" charset="0"/>
                    <a:ea typeface="微软雅黑" panose="020B0503020204020204" pitchFamily="34" charset="-122"/>
                    <a:cs typeface="+mn-ea"/>
                    <a:sym typeface="Arial" panose="020B0604020202020204" pitchFamily="34" charset="0"/>
                  </a:rPr>
                  <a:t>相同</a:t>
                </a:r>
                <a:endParaRPr lang="en-US" altLang="zh-CN" sz="2000" b="1" dirty="0">
                  <a:latin typeface="Arial" panose="020B0604020202020204" pitchFamily="34" charset="0"/>
                  <a:ea typeface="微软雅黑" panose="020B0503020204020204" pitchFamily="34" charset="-122"/>
                  <a:cs typeface="+mn-ea"/>
                  <a:sym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𝑓</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rad>
                        <m:rad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radPr>
                        <m:deg>
                          <m:r>
                            <m:rPr>
                              <m:brk m:alnAt="7"/>
                            </m:r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g>
                        <m:e>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𝐹</m:t>
                          </m:r>
                        </m:e>
                      </m:rad>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m:t>
                      </m:r>
                    </m:oMath>
                  </m:oMathPara>
                </a14:m>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a:p>
                <a:pPr algn="ctr">
                  <a:lnSpc>
                    <a:spcPct val="150000"/>
                  </a:lnSpc>
                </a:pP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p:sp>
            <p:nvSpPr>
              <p:cNvPr id="7" name="文本框 6">
                <a:extLst>
                  <a:ext uri="{FF2B5EF4-FFF2-40B4-BE49-F238E27FC236}">
                    <a16:creationId xmlns:a16="http://schemas.microsoft.com/office/drawing/2014/main" id="{A0844033-CBFD-DBD9-9F42-E36D277F3987}"/>
                  </a:ext>
                </a:extLst>
              </p:cNvPr>
              <p:cNvSpPr txBox="1">
                <a:spLocks noRot="1" noChangeAspect="1" noMove="1" noResize="1" noEditPoints="1" noAdjustHandles="1" noChangeArrowheads="1" noChangeShapeType="1" noTextEdit="1"/>
              </p:cNvSpPr>
              <p:nvPr/>
            </p:nvSpPr>
            <p:spPr>
              <a:xfrm>
                <a:off x="7308924" y="1409762"/>
                <a:ext cx="3783271" cy="3348609"/>
              </a:xfrm>
              <a:prstGeom prst="rect">
                <a:avLst/>
              </a:prstGeom>
              <a:blipFill>
                <a:blip r:embed="rId3"/>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C01269EB-5507-7CE3-CEE2-6CD6322DCC4A}"/>
              </a:ext>
            </a:extLst>
          </p:cNvPr>
          <p:cNvSpPr txBox="1"/>
          <p:nvPr/>
        </p:nvSpPr>
        <p:spPr>
          <a:xfrm>
            <a:off x="-982236" y="4197146"/>
            <a:ext cx="6888375" cy="400110"/>
          </a:xfrm>
          <a:prstGeom prst="rect">
            <a:avLst/>
          </a:prstGeom>
          <a:noFill/>
        </p:spPr>
        <p:txBody>
          <a:bodyPr wrap="square" rtlCol="0">
            <a:spAutoFit/>
          </a:bodyPr>
          <a:lstStyle/>
          <a:p>
            <a:pPr algn="ct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故有下列三个等式</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0C29A4D-D01E-1CF4-0AA3-05B00A392ACD}"/>
                  </a:ext>
                </a:extLst>
              </p:cNvPr>
              <p:cNvSpPr txBox="1"/>
              <p:nvPr/>
            </p:nvSpPr>
            <p:spPr>
              <a:xfrm>
                <a:off x="2694432" y="4597256"/>
                <a:ext cx="6306531" cy="72943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4</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𝑥</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8</m:t>
                          </m:r>
                        </m:den>
                      </m:f>
                      <m:r>
                        <a:rPr lang="en-US" altLang="zh-CN" sz="2000" b="0" i="0" smtClean="0">
                          <a:latin typeface="Cambria Math" panose="02040503050406030204" pitchFamily="18" charset="0"/>
                          <a:ea typeface="微软雅黑" panose="020B0503020204020204" pitchFamily="34" charset="-122"/>
                          <a:cs typeface="+mn-ea"/>
                          <a:sym typeface="Arial" panose="020B0604020202020204" pitchFamily="34" charset="0"/>
                        </a:rPr>
                        <m:t>  </m:t>
                      </m:r>
                      <m:r>
                        <a:rPr lang="zh-CN" altLang="en-US" sz="2000" i="1">
                          <a:latin typeface="Cambria Math" panose="02040503050406030204" pitchFamily="18" charset="0"/>
                          <a:ea typeface="微软雅黑" panose="020B0503020204020204" pitchFamily="34" charset="-122"/>
                          <a:cs typeface="+mn-ea"/>
                          <a:sym typeface="Arial" panose="020B0604020202020204" pitchFamily="34" charset="0"/>
                        </a:rPr>
                        <m:t>，</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2</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𝑦</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𝑥</m:t>
                          </m:r>
                        </m:den>
                      </m:f>
                      <m:r>
                        <a:rPr lang="en-US" altLang="zh-CN" sz="2000" b="0" i="0" smtClean="0">
                          <a:latin typeface="Cambria Math" panose="02040503050406030204" pitchFamily="18" charset="0"/>
                          <a:ea typeface="微软雅黑" panose="020B0503020204020204" pitchFamily="34" charset="-122"/>
                          <a:cs typeface="+mn-ea"/>
                          <a:sym typeface="Arial" panose="020B0604020202020204" pitchFamily="34" charset="0"/>
                        </a:rPr>
                        <m:t>  </m:t>
                      </m:r>
                      <m:r>
                        <a:rPr lang="zh-CN" altLang="en-US" sz="2000" i="1">
                          <a:latin typeface="Cambria Math" panose="02040503050406030204" pitchFamily="18" charset="0"/>
                          <a:ea typeface="微软雅黑" panose="020B0503020204020204" pitchFamily="34" charset="-122"/>
                          <a:cs typeface="+mn-ea"/>
                          <a:sym typeface="Arial" panose="020B0604020202020204" pitchFamily="34" charset="0"/>
                        </a:rPr>
                        <m:t>，</m:t>
                      </m:r>
                      <m:r>
                        <a:rPr lang="en-US" altLang="zh-CN" sz="2000" b="0" i="0" smtClean="0">
                          <a:latin typeface="Cambria Math" panose="02040503050406030204" pitchFamily="18" charset="0"/>
                          <a:ea typeface="微软雅黑" panose="020B0503020204020204" pitchFamily="34" charset="-122"/>
                          <a:cs typeface="+mn-ea"/>
                          <a:sym typeface="Arial" panose="020B0604020202020204" pitchFamily="34" charset="0"/>
                        </a:rPr>
                        <m:t> </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45</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𝑦</m:t>
                          </m:r>
                        </m:den>
                      </m:f>
                    </m:oMath>
                  </m:oMathPara>
                </a14:m>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p:sp>
            <p:nvSpPr>
              <p:cNvPr id="11" name="文本框 10">
                <a:extLst>
                  <a:ext uri="{FF2B5EF4-FFF2-40B4-BE49-F238E27FC236}">
                    <a16:creationId xmlns:a16="http://schemas.microsoft.com/office/drawing/2014/main" id="{60C29A4D-D01E-1CF4-0AA3-05B00A392ACD}"/>
                  </a:ext>
                </a:extLst>
              </p:cNvPr>
              <p:cNvSpPr txBox="1">
                <a:spLocks noRot="1" noChangeAspect="1" noMove="1" noResize="1" noEditPoints="1" noAdjustHandles="1" noChangeArrowheads="1" noChangeShapeType="1" noTextEdit="1"/>
              </p:cNvSpPr>
              <p:nvPr/>
            </p:nvSpPr>
            <p:spPr>
              <a:xfrm>
                <a:off x="2694432" y="4597256"/>
                <a:ext cx="6306531" cy="729430"/>
              </a:xfrm>
              <a:prstGeom prst="rect">
                <a:avLst/>
              </a:prstGeom>
              <a:blipFill>
                <a:blip r:embed="rId4"/>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46C622B2-326E-DE39-CB7E-D5325A11135E}"/>
              </a:ext>
            </a:extLst>
          </p:cNvPr>
          <p:cNvSpPr txBox="1"/>
          <p:nvPr/>
        </p:nvSpPr>
        <p:spPr>
          <a:xfrm>
            <a:off x="1360566" y="5440639"/>
            <a:ext cx="1963999" cy="400110"/>
          </a:xfrm>
          <a:prstGeom prst="rect">
            <a:avLst/>
          </a:prstGeom>
          <a:noFill/>
        </p:spPr>
        <p:txBody>
          <a:bodyPr wrap="none" rtlCol="0">
            <a:spAutoFit/>
          </a:bodyPr>
          <a:lstStyle/>
          <a:p>
            <a:pPr algn="ct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可得</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x=10, y=15</a:t>
            </a: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592207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D50527D-AA92-DE2C-5463-8A4E76F2EF3E}"/>
              </a:ext>
            </a:extLst>
          </p:cNvPr>
          <p:cNvSpPr>
            <a:spLocks noGrp="1"/>
          </p:cNvSpPr>
          <p:nvPr>
            <p:ph type="sldNum" sz="quarter" idx="4"/>
          </p:nvPr>
        </p:nvSpPr>
        <p:spPr/>
        <p:txBody>
          <a:bodyPr/>
          <a:lstStyle/>
          <a:p>
            <a:r>
              <a:rPr lang="en-US" altLang="zh-CN"/>
              <a:t>&lt; </a:t>
            </a:r>
            <a:fld id="{A548B57D-AE10-4CF7-A9DF-59FEFA91B28E}" type="slidenum">
              <a:rPr lang="zh-CN" altLang="en-US" smtClean="0"/>
              <a:pPr/>
              <a:t>12</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34C46793-AB45-2C6C-F780-FB97FB32C41A}"/>
              </a:ext>
            </a:extLst>
          </p:cNvPr>
          <p:cNvSpPr>
            <a:spLocks noGrp="1"/>
          </p:cNvSpPr>
          <p:nvPr>
            <p:ph type="title"/>
          </p:nvPr>
        </p:nvSpPr>
        <p:spPr/>
        <p:txBody>
          <a:bodyPr/>
          <a:lstStyle/>
          <a:p>
            <a:r>
              <a:rPr lang="zh-CN" altLang="en-US" dirty="0"/>
              <a:t>动态电路存在的问题</a:t>
            </a:r>
            <a:r>
              <a:rPr lang="en-US" altLang="zh-CN" dirty="0"/>
              <a:t>(P47)</a:t>
            </a:r>
            <a:endParaRPr lang="zh-CN" altLang="en-US" dirty="0"/>
          </a:p>
        </p:txBody>
      </p:sp>
      <p:sp>
        <p:nvSpPr>
          <p:cNvPr id="4" name="文本占位符 3">
            <a:extLst>
              <a:ext uri="{FF2B5EF4-FFF2-40B4-BE49-F238E27FC236}">
                <a16:creationId xmlns:a16="http://schemas.microsoft.com/office/drawing/2014/main" id="{2B217780-00A1-3C2D-75B1-E7B80BE2AAA7}"/>
              </a:ext>
            </a:extLst>
          </p:cNvPr>
          <p:cNvSpPr>
            <a:spLocks noGrp="1"/>
          </p:cNvSpPr>
          <p:nvPr>
            <p:ph type="body" sz="quarter" idx="10"/>
          </p:nvPr>
        </p:nvSpPr>
        <p:spPr/>
        <p:txBody>
          <a:bodyPr/>
          <a:lstStyle/>
          <a:p>
            <a:r>
              <a:rPr lang="zh-CN" altLang="en-US" dirty="0"/>
              <a:t>电荷分享问题</a:t>
            </a:r>
          </a:p>
        </p:txBody>
      </p:sp>
      <p:sp>
        <p:nvSpPr>
          <p:cNvPr id="7" name="文本框 6">
            <a:extLst>
              <a:ext uri="{FF2B5EF4-FFF2-40B4-BE49-F238E27FC236}">
                <a16:creationId xmlns:a16="http://schemas.microsoft.com/office/drawing/2014/main" id="{C4363A83-5B99-BC5D-4FC0-07D396AE9FD3}"/>
              </a:ext>
            </a:extLst>
          </p:cNvPr>
          <p:cNvSpPr txBox="1"/>
          <p:nvPr/>
        </p:nvSpPr>
        <p:spPr>
          <a:xfrm>
            <a:off x="2933974" y="6009891"/>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参考王源老师集成电路设计原理</a:t>
            </a:r>
            <a:r>
              <a:rPr lang="en-US" altLang="zh-CN"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PPT</a:t>
            </a:r>
            <a:endPar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9" name="图片 8">
            <a:extLst>
              <a:ext uri="{FF2B5EF4-FFF2-40B4-BE49-F238E27FC236}">
                <a16:creationId xmlns:a16="http://schemas.microsoft.com/office/drawing/2014/main" id="{AFC36C81-BFB5-3CD1-85BB-0EA64F7EBCB7}"/>
              </a:ext>
            </a:extLst>
          </p:cNvPr>
          <p:cNvPicPr>
            <a:picLocks noChangeAspect="1"/>
          </p:cNvPicPr>
          <p:nvPr/>
        </p:nvPicPr>
        <p:blipFill>
          <a:blip r:embed="rId2"/>
          <a:stretch>
            <a:fillRect/>
          </a:stretch>
        </p:blipFill>
        <p:spPr>
          <a:xfrm>
            <a:off x="875183" y="1733702"/>
            <a:ext cx="3814486" cy="3758800"/>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CD35F924-59A3-55E9-D57F-5BF856D58CEF}"/>
                  </a:ext>
                </a:extLst>
              </p:cNvPr>
              <p:cNvSpPr txBox="1"/>
              <p:nvPr/>
            </p:nvSpPr>
            <p:spPr>
              <a:xfrm>
                <a:off x="5464453" y="980373"/>
                <a:ext cx="6093561" cy="50295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dirty="0">
                    <a:latin typeface="Arial" panose="020B0604020202020204" pitchFamily="34" charset="0"/>
                    <a:ea typeface="微软雅黑" panose="020B0503020204020204" pitchFamily="34" charset="-122"/>
                    <a:cs typeface="+mn-ea"/>
                    <a:sym typeface="Arial" panose="020B0604020202020204" pitchFamily="34" charset="0"/>
                  </a:rPr>
                  <a:t>X</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点存在寄生电容</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C</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X</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a:lnSpc>
                    <a:spcPct val="150000"/>
                  </a:lnSpc>
                  <a:buFont typeface="Arial" panose="020B0604020202020204" pitchFamily="34" charset="0"/>
                  <a:buChar char="•"/>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预充阶段，</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A=B=0</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C</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L</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被充电，</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C</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X</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未被充电</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a:lnSpc>
                    <a:spcPct val="150000"/>
                  </a:lnSpc>
                  <a:buFont typeface="Arial" panose="020B0604020202020204" pitchFamily="34" charset="0"/>
                  <a:buChar char="•"/>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求值阶段，</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A=1</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B=0</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M</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1</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将</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C</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L</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电荷传输到</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C</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X</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上</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由电荷守恒得</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𝑄</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𝑠𝑢𝑚</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𝐶</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𝐿</m:t>
                          </m:r>
                        </m:sub>
                      </m:sSub>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𝐷𝐷</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d>
                        <m:d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dPr>
                        <m:e>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𝐶</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𝑋</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𝐶</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𝐿</m:t>
                              </m:r>
                            </m:sub>
                          </m:sSub>
                        </m:e>
                      </m:d>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𝑓</m:t>
                          </m:r>
                        </m:sub>
                      </m:sSub>
                    </m:oMath>
                  </m:oMathPara>
                </a14:m>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假设达到平衡时，</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V</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OUT</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与</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V</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X</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相等均为</a:t>
                </a:r>
                <a:r>
                  <a:rPr lang="en-US" altLang="zh-CN" dirty="0" err="1">
                    <a:latin typeface="Arial" panose="020B0604020202020204" pitchFamily="34" charset="0"/>
                    <a:ea typeface="微软雅黑" panose="020B0503020204020204" pitchFamily="34" charset="-122"/>
                    <a:cs typeface="+mn-ea"/>
                    <a:sym typeface="Arial" panose="020B0604020202020204" pitchFamily="34" charset="0"/>
                  </a:rPr>
                  <a:t>V</a:t>
                </a:r>
                <a:r>
                  <a:rPr lang="en-US" altLang="zh-CN" baseline="-25000" dirty="0" err="1">
                    <a:latin typeface="Arial" panose="020B0604020202020204" pitchFamily="34" charset="0"/>
                    <a:ea typeface="微软雅黑" panose="020B0503020204020204" pitchFamily="34" charset="-122"/>
                    <a:cs typeface="+mn-ea"/>
                    <a:sym typeface="Arial" panose="020B0604020202020204" pitchFamily="34" charset="0"/>
                  </a:rPr>
                  <a:t>f</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，则</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𝑂𝑈𝑇</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𝑓</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𝐷𝐷</m:t>
                              </m:r>
                            </m:sub>
                          </m:sSub>
                        </m:num>
                        <m:den>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1+</m:t>
                          </m:r>
                          <m:f>
                            <m:f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𝐶</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𝑋</m:t>
                                  </m:r>
                                </m:sub>
                              </m:sSub>
                            </m:num>
                            <m:den>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𝐶</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𝐿</m:t>
                                  </m:r>
                                </m:sub>
                              </m:sSub>
                            </m:den>
                          </m:f>
                        </m:den>
                      </m:f>
                    </m:oMath>
                  </m:oMathPara>
                </a14:m>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假设达到平衡时，</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V</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X</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=V</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DD</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-V</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TN</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M</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1</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截止，则</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𝑂𝑈𝑇</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𝑓</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𝐷𝐷</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𝐶</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𝑋</m:t>
                              </m:r>
                            </m:sub>
                          </m:sSub>
                        </m:num>
                        <m:den>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𝐶</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𝐿</m:t>
                              </m:r>
                            </m:sub>
                          </m:sSub>
                        </m:den>
                      </m:f>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𝐷𝐷</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sSub>
                        <m:sSubPr>
                          <m:ctrlP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𝑉</m:t>
                          </m:r>
                        </m:e>
                        <m: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𝑇</m:t>
                          </m:r>
                        </m:sub>
                      </m:sSub>
                      <m:r>
                        <a:rPr lang="en-US" altLang="zh-CN" b="0" i="1" smtClean="0">
                          <a:latin typeface="Cambria Math" panose="02040503050406030204" pitchFamily="18" charset="0"/>
                          <a:ea typeface="微软雅黑" panose="020B0503020204020204" pitchFamily="34" charset="-122"/>
                          <a:cs typeface="+mn-ea"/>
                          <a:sym typeface="Arial" panose="020B0604020202020204" pitchFamily="34" charset="0"/>
                        </a:rPr>
                        <m:t>)</m:t>
                      </m:r>
                    </m:oMath>
                  </m:oMathPara>
                </a14:m>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p:sp>
            <p:nvSpPr>
              <p:cNvPr id="10" name="文本框 9">
                <a:extLst>
                  <a:ext uri="{FF2B5EF4-FFF2-40B4-BE49-F238E27FC236}">
                    <a16:creationId xmlns:a16="http://schemas.microsoft.com/office/drawing/2014/main" id="{CD35F924-59A3-55E9-D57F-5BF856D58CEF}"/>
                  </a:ext>
                </a:extLst>
              </p:cNvPr>
              <p:cNvSpPr txBox="1">
                <a:spLocks noRot="1" noChangeAspect="1" noMove="1" noResize="1" noEditPoints="1" noAdjustHandles="1" noChangeArrowheads="1" noChangeShapeType="1" noTextEdit="1"/>
              </p:cNvSpPr>
              <p:nvPr/>
            </p:nvSpPr>
            <p:spPr>
              <a:xfrm>
                <a:off x="5464453" y="980373"/>
                <a:ext cx="6093561" cy="5029518"/>
              </a:xfrm>
              <a:prstGeom prst="rect">
                <a:avLst/>
              </a:prstGeom>
              <a:blipFill>
                <a:blip r:embed="rId3"/>
                <a:stretch>
                  <a:fillRect l="-800"/>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B0B4EA5C-18EE-8364-7615-279F3538A522}"/>
              </a:ext>
            </a:extLst>
          </p:cNvPr>
          <p:cNvSpPr/>
          <p:nvPr/>
        </p:nvSpPr>
        <p:spPr>
          <a:xfrm>
            <a:off x="8112557" y="5303520"/>
            <a:ext cx="2055571" cy="60987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949D57D-6D99-911C-CA71-7FC76B9E4571}"/>
              </a:ext>
            </a:extLst>
          </p:cNvPr>
          <p:cNvSpPr txBox="1"/>
          <p:nvPr/>
        </p:nvSpPr>
        <p:spPr>
          <a:xfrm>
            <a:off x="10255909" y="5632031"/>
            <a:ext cx="1383353" cy="369332"/>
          </a:xfrm>
          <a:prstGeom prst="rect">
            <a:avLst/>
          </a:prstGeom>
          <a:noFill/>
        </p:spPr>
        <p:txBody>
          <a:bodyPr wrap="square" rtlCol="0">
            <a:spAutoFit/>
          </a:bodyPr>
          <a:lstStyle/>
          <a:p>
            <a:pPr algn="ctr"/>
            <a:r>
              <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非理想</a:t>
            </a:r>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V</a:t>
            </a:r>
            <a:r>
              <a:rPr lang="en-US" altLang="zh-CN" b="1" baseline="-25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DD</a:t>
            </a:r>
            <a:endParaRPr lang="zh-CN" altLang="en-US" b="1" baseline="-250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001489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D50527D-AA92-DE2C-5463-8A4E76F2EF3E}"/>
              </a:ext>
            </a:extLst>
          </p:cNvPr>
          <p:cNvSpPr>
            <a:spLocks noGrp="1"/>
          </p:cNvSpPr>
          <p:nvPr>
            <p:ph type="sldNum" sz="quarter" idx="4"/>
          </p:nvPr>
        </p:nvSpPr>
        <p:spPr/>
        <p:txBody>
          <a:bodyPr/>
          <a:lstStyle/>
          <a:p>
            <a:r>
              <a:rPr lang="en-US" altLang="zh-CN"/>
              <a:t>&lt; </a:t>
            </a:r>
            <a:fld id="{A548B57D-AE10-4CF7-A9DF-59FEFA91B28E}" type="slidenum">
              <a:rPr lang="zh-CN" altLang="en-US" smtClean="0"/>
              <a:pPr/>
              <a:t>13</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34C46793-AB45-2C6C-F780-FB97FB32C41A}"/>
              </a:ext>
            </a:extLst>
          </p:cNvPr>
          <p:cNvSpPr>
            <a:spLocks noGrp="1"/>
          </p:cNvSpPr>
          <p:nvPr>
            <p:ph type="title"/>
          </p:nvPr>
        </p:nvSpPr>
        <p:spPr/>
        <p:txBody>
          <a:bodyPr/>
          <a:lstStyle/>
          <a:p>
            <a:r>
              <a:rPr lang="zh-CN" altLang="en-US" dirty="0"/>
              <a:t>动态电路存在的问题</a:t>
            </a:r>
            <a:r>
              <a:rPr lang="en-US" altLang="zh-CN" dirty="0"/>
              <a:t>(P47)</a:t>
            </a:r>
            <a:endParaRPr lang="zh-CN" altLang="en-US" dirty="0"/>
          </a:p>
        </p:txBody>
      </p:sp>
      <p:sp>
        <p:nvSpPr>
          <p:cNvPr id="4" name="文本占位符 3">
            <a:extLst>
              <a:ext uri="{FF2B5EF4-FFF2-40B4-BE49-F238E27FC236}">
                <a16:creationId xmlns:a16="http://schemas.microsoft.com/office/drawing/2014/main" id="{2B217780-00A1-3C2D-75B1-E7B80BE2AAA7}"/>
              </a:ext>
            </a:extLst>
          </p:cNvPr>
          <p:cNvSpPr>
            <a:spLocks noGrp="1"/>
          </p:cNvSpPr>
          <p:nvPr>
            <p:ph type="body" sz="quarter" idx="10"/>
          </p:nvPr>
        </p:nvSpPr>
        <p:spPr/>
        <p:txBody>
          <a:bodyPr/>
          <a:lstStyle/>
          <a:p>
            <a:r>
              <a:rPr lang="zh-CN" altLang="en-US" dirty="0"/>
              <a:t>电荷泄露问题</a:t>
            </a:r>
          </a:p>
        </p:txBody>
      </p:sp>
      <p:pic>
        <p:nvPicPr>
          <p:cNvPr id="5" name="图片 4">
            <a:extLst>
              <a:ext uri="{FF2B5EF4-FFF2-40B4-BE49-F238E27FC236}">
                <a16:creationId xmlns:a16="http://schemas.microsoft.com/office/drawing/2014/main" id="{E1C511B4-C5C4-457B-087A-33D9FE8859FE}"/>
              </a:ext>
            </a:extLst>
          </p:cNvPr>
          <p:cNvPicPr>
            <a:picLocks noChangeAspect="1"/>
          </p:cNvPicPr>
          <p:nvPr/>
        </p:nvPicPr>
        <p:blipFill>
          <a:blip r:embed="rId2"/>
          <a:stretch>
            <a:fillRect/>
          </a:stretch>
        </p:blipFill>
        <p:spPr>
          <a:xfrm>
            <a:off x="2023199" y="1593750"/>
            <a:ext cx="2809068" cy="2694746"/>
          </a:xfrm>
          <a:prstGeom prst="rect">
            <a:avLst/>
          </a:prstGeom>
        </p:spPr>
      </p:pic>
      <p:sp>
        <p:nvSpPr>
          <p:cNvPr id="6" name="文本框 5">
            <a:extLst>
              <a:ext uri="{FF2B5EF4-FFF2-40B4-BE49-F238E27FC236}">
                <a16:creationId xmlns:a16="http://schemas.microsoft.com/office/drawing/2014/main" id="{3DDA42F3-5275-F62B-DD89-2A0FBD93D784}"/>
              </a:ext>
            </a:extLst>
          </p:cNvPr>
          <p:cNvSpPr txBox="1"/>
          <p:nvPr/>
        </p:nvSpPr>
        <p:spPr>
          <a:xfrm>
            <a:off x="1919021" y="4687001"/>
            <a:ext cx="8353957" cy="960776"/>
          </a:xfrm>
          <a:prstGeom prst="rect">
            <a:avLst/>
          </a:prstGeom>
          <a:noFill/>
        </p:spPr>
        <p:txBody>
          <a:bodyPr wrap="square" rtlCol="0">
            <a:spAutoFit/>
          </a:bodyPr>
          <a:lstStyle/>
          <a:p>
            <a:pPr algn="ctr">
              <a:lnSpc>
                <a:spcPct val="150000"/>
              </a:lnSpc>
            </a:pP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M1</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为</a:t>
            </a:r>
            <a:r>
              <a:rPr lang="en-US" altLang="zh-CN" sz="2000" dirty="0" err="1">
                <a:latin typeface="Arial" panose="020B0604020202020204" pitchFamily="34" charset="0"/>
                <a:ea typeface="微软雅黑" panose="020B0503020204020204" pitchFamily="34" charset="-122"/>
                <a:cs typeface="+mn-ea"/>
                <a:sym typeface="Arial" panose="020B0604020202020204" pitchFamily="34" charset="0"/>
              </a:rPr>
              <a:t>nMOS</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，结构为</a:t>
            </a:r>
            <a:r>
              <a:rPr lang="en-US" altLang="zh-CN" sz="2000" dirty="0" err="1">
                <a:latin typeface="Arial" panose="020B0604020202020204" pitchFamily="34" charset="0"/>
                <a:ea typeface="微软雅黑" panose="020B0503020204020204" pitchFamily="34" charset="-122"/>
                <a:cs typeface="+mn-ea"/>
                <a:sym typeface="Arial" panose="020B0604020202020204" pitchFamily="34" charset="0"/>
              </a:rPr>
              <a:t>npn</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，因此源端与体端为</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np</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构成一个</a:t>
            </a:r>
            <a:r>
              <a:rPr lang="zh-CN" altLang="en-US"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反偏的二极管，</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该二极管有持续的反偏电流漏电导致动态电路无法长时间保持状态不变</a:t>
            </a:r>
          </a:p>
        </p:txBody>
      </p:sp>
      <p:pic>
        <p:nvPicPr>
          <p:cNvPr id="8" name="图片 7">
            <a:extLst>
              <a:ext uri="{FF2B5EF4-FFF2-40B4-BE49-F238E27FC236}">
                <a16:creationId xmlns:a16="http://schemas.microsoft.com/office/drawing/2014/main" id="{546FD1C6-31DA-A621-983E-178505BB3565}"/>
              </a:ext>
            </a:extLst>
          </p:cNvPr>
          <p:cNvPicPr>
            <a:picLocks noChangeAspect="1"/>
          </p:cNvPicPr>
          <p:nvPr/>
        </p:nvPicPr>
        <p:blipFill>
          <a:blip r:embed="rId3"/>
          <a:stretch>
            <a:fillRect/>
          </a:stretch>
        </p:blipFill>
        <p:spPr>
          <a:xfrm>
            <a:off x="5293327" y="1739980"/>
            <a:ext cx="5493715" cy="2604163"/>
          </a:xfrm>
          <a:prstGeom prst="rect">
            <a:avLst/>
          </a:prstGeom>
        </p:spPr>
      </p:pic>
      <p:sp>
        <p:nvSpPr>
          <p:cNvPr id="9" name="文本框 8">
            <a:extLst>
              <a:ext uri="{FF2B5EF4-FFF2-40B4-BE49-F238E27FC236}">
                <a16:creationId xmlns:a16="http://schemas.microsoft.com/office/drawing/2014/main" id="{DB118710-31DA-D13A-6794-34A20DE6F7E0}"/>
              </a:ext>
            </a:extLst>
          </p:cNvPr>
          <p:cNvSpPr txBox="1"/>
          <p:nvPr/>
        </p:nvSpPr>
        <p:spPr>
          <a:xfrm>
            <a:off x="2933974" y="6009891"/>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参考王源老师集成电路设计原理</a:t>
            </a:r>
            <a:r>
              <a:rPr lang="en-US" altLang="zh-CN"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PPT</a:t>
            </a:r>
            <a:endPar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981320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D50527D-AA92-DE2C-5463-8A4E76F2EF3E}"/>
              </a:ext>
            </a:extLst>
          </p:cNvPr>
          <p:cNvSpPr>
            <a:spLocks noGrp="1"/>
          </p:cNvSpPr>
          <p:nvPr>
            <p:ph type="sldNum" sz="quarter" idx="4"/>
          </p:nvPr>
        </p:nvSpPr>
        <p:spPr/>
        <p:txBody>
          <a:bodyPr/>
          <a:lstStyle/>
          <a:p>
            <a:r>
              <a:rPr lang="en-US" altLang="zh-CN"/>
              <a:t>&lt; </a:t>
            </a:r>
            <a:fld id="{A548B57D-AE10-4CF7-A9DF-59FEFA91B28E}" type="slidenum">
              <a:rPr lang="zh-CN" altLang="en-US" smtClean="0"/>
              <a:pPr/>
              <a:t>14</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34C46793-AB45-2C6C-F780-FB97FB32C41A}"/>
              </a:ext>
            </a:extLst>
          </p:cNvPr>
          <p:cNvSpPr>
            <a:spLocks noGrp="1"/>
          </p:cNvSpPr>
          <p:nvPr>
            <p:ph type="title"/>
          </p:nvPr>
        </p:nvSpPr>
        <p:spPr/>
        <p:txBody>
          <a:bodyPr/>
          <a:lstStyle/>
          <a:p>
            <a:r>
              <a:rPr lang="zh-CN" altLang="en-US" dirty="0"/>
              <a:t>动态电路存在的问题</a:t>
            </a:r>
            <a:r>
              <a:rPr lang="en-US" altLang="zh-CN" dirty="0"/>
              <a:t>(P47)</a:t>
            </a:r>
            <a:endParaRPr lang="zh-CN" altLang="en-US" dirty="0"/>
          </a:p>
        </p:txBody>
      </p:sp>
      <p:sp>
        <p:nvSpPr>
          <p:cNvPr id="4" name="文本占位符 3">
            <a:extLst>
              <a:ext uri="{FF2B5EF4-FFF2-40B4-BE49-F238E27FC236}">
                <a16:creationId xmlns:a16="http://schemas.microsoft.com/office/drawing/2014/main" id="{2B217780-00A1-3C2D-75B1-E7B80BE2AAA7}"/>
              </a:ext>
            </a:extLst>
          </p:cNvPr>
          <p:cNvSpPr>
            <a:spLocks noGrp="1"/>
          </p:cNvSpPr>
          <p:nvPr>
            <p:ph type="body" sz="quarter" idx="10"/>
          </p:nvPr>
        </p:nvSpPr>
        <p:spPr/>
        <p:txBody>
          <a:bodyPr/>
          <a:lstStyle/>
          <a:p>
            <a:r>
              <a:rPr lang="zh-CN" altLang="en-US" dirty="0"/>
              <a:t>级联问题（为什么</a:t>
            </a:r>
            <a:r>
              <a:rPr lang="en-US" altLang="zh-CN" dirty="0"/>
              <a:t>Domino</a:t>
            </a:r>
            <a:r>
              <a:rPr lang="zh-CN" altLang="en-US" dirty="0"/>
              <a:t>电路级联要加级间反相器）</a:t>
            </a:r>
          </a:p>
        </p:txBody>
      </p:sp>
      <p:sp>
        <p:nvSpPr>
          <p:cNvPr id="5" name="文本框 4">
            <a:extLst>
              <a:ext uri="{FF2B5EF4-FFF2-40B4-BE49-F238E27FC236}">
                <a16:creationId xmlns:a16="http://schemas.microsoft.com/office/drawing/2014/main" id="{70DF6DE7-60AE-4D08-E6F0-39B1D6E7BBD6}"/>
              </a:ext>
            </a:extLst>
          </p:cNvPr>
          <p:cNvSpPr txBox="1"/>
          <p:nvPr/>
        </p:nvSpPr>
        <p:spPr>
          <a:xfrm>
            <a:off x="2933974" y="6009891"/>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参考王源老师集成电路设计原理</a:t>
            </a:r>
            <a:r>
              <a:rPr lang="en-US" altLang="zh-CN"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PPT</a:t>
            </a:r>
            <a:endPar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 name="图片 6">
            <a:extLst>
              <a:ext uri="{FF2B5EF4-FFF2-40B4-BE49-F238E27FC236}">
                <a16:creationId xmlns:a16="http://schemas.microsoft.com/office/drawing/2014/main" id="{9B21BC68-F7FB-2A2A-76C0-9C9E44DB222E}"/>
              </a:ext>
            </a:extLst>
          </p:cNvPr>
          <p:cNvPicPr>
            <a:picLocks noChangeAspect="1"/>
          </p:cNvPicPr>
          <p:nvPr/>
        </p:nvPicPr>
        <p:blipFill>
          <a:blip r:embed="rId2"/>
          <a:stretch>
            <a:fillRect/>
          </a:stretch>
        </p:blipFill>
        <p:spPr>
          <a:xfrm>
            <a:off x="2207989" y="3593852"/>
            <a:ext cx="7126206" cy="2416039"/>
          </a:xfrm>
          <a:prstGeom prst="rect">
            <a:avLst/>
          </a:prstGeom>
        </p:spPr>
      </p:pic>
      <p:sp>
        <p:nvSpPr>
          <p:cNvPr id="8" name="文本框 7">
            <a:extLst>
              <a:ext uri="{FF2B5EF4-FFF2-40B4-BE49-F238E27FC236}">
                <a16:creationId xmlns:a16="http://schemas.microsoft.com/office/drawing/2014/main" id="{7B348F4C-BCF4-5F74-E935-E2F39AF0B11B}"/>
              </a:ext>
            </a:extLst>
          </p:cNvPr>
          <p:cNvSpPr txBox="1"/>
          <p:nvPr/>
        </p:nvSpPr>
        <p:spPr>
          <a:xfrm>
            <a:off x="1155802" y="1492301"/>
            <a:ext cx="9304934" cy="188410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在预充阶段，</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V</a:t>
            </a:r>
            <a:r>
              <a:rPr lang="en-US" altLang="zh-CN" sz="2000" baseline="-25000" dirty="0">
                <a:latin typeface="Arial" panose="020B0604020202020204" pitchFamily="34" charset="0"/>
                <a:ea typeface="微软雅黑" panose="020B0503020204020204" pitchFamily="34" charset="-122"/>
                <a:cs typeface="+mn-ea"/>
                <a:sym typeface="Arial" panose="020B0604020202020204" pitchFamily="34" charset="0"/>
              </a:rPr>
              <a:t>1</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为高电平，导致</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M3</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被打开</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当</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φ</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拉高时，</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M3</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不能及时关闭，导致</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V2</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节点电压被下拉，可能导致后面一级出现逻辑错误</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因此</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Domino</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级间使用</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INV</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连接，在预充时保证不会将下一级的晶体管打开</a:t>
            </a:r>
          </a:p>
        </p:txBody>
      </p:sp>
    </p:spTree>
    <p:extLst>
      <p:ext uri="{BB962C8B-B14F-4D97-AF65-F5344CB8AC3E}">
        <p14:creationId xmlns:p14="http://schemas.microsoft.com/office/powerpoint/2010/main" val="305334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6A619A-8E09-4E95-8B0F-70D01A4B0FF9}"/>
              </a:ext>
            </a:extLst>
          </p:cNvPr>
          <p:cNvSpPr>
            <a:spLocks noGrp="1"/>
          </p:cNvSpPr>
          <p:nvPr>
            <p:ph type="sldNum" sz="quarter" idx="4"/>
          </p:nvPr>
        </p:nvSpPr>
        <p:spPr/>
        <p:txBody>
          <a:bodyPr/>
          <a:lstStyle/>
          <a:p>
            <a:r>
              <a:rPr lang="en-US" altLang="zh-CN" dirty="0">
                <a:sym typeface="Arial" panose="020B0604020202020204" pitchFamily="34" charset="0"/>
              </a:rPr>
              <a:t>&lt; </a:t>
            </a:r>
            <a:fld id="{A548B57D-AE10-4CF7-A9DF-59FEFA91B28E}" type="slidenum">
              <a:rPr lang="zh-CN" altLang="en-US" smtClean="0">
                <a:sym typeface="Arial" panose="020B0604020202020204" pitchFamily="34" charset="0"/>
              </a:rPr>
              <a:pPr/>
              <a:t>2</a:t>
            </a:fld>
            <a:r>
              <a:rPr lang="zh-CN" altLang="en-US" dirty="0">
                <a:sym typeface="Arial" panose="020B0604020202020204" pitchFamily="34" charset="0"/>
              </a:rPr>
              <a:t> </a:t>
            </a:r>
            <a:r>
              <a:rPr lang="en-US" altLang="zh-CN" dirty="0">
                <a:sym typeface="Arial" panose="020B0604020202020204" pitchFamily="34" charset="0"/>
              </a:rPr>
              <a:t>&gt;</a:t>
            </a:r>
            <a:endParaRPr lang="zh-CN" altLang="en-US" dirty="0">
              <a:sym typeface="Arial" panose="020B0604020202020204" pitchFamily="34" charset="0"/>
            </a:endParaRPr>
          </a:p>
        </p:txBody>
      </p:sp>
      <p:sp>
        <p:nvSpPr>
          <p:cNvPr id="3" name="标题 2">
            <a:extLst>
              <a:ext uri="{FF2B5EF4-FFF2-40B4-BE49-F238E27FC236}">
                <a16:creationId xmlns:a16="http://schemas.microsoft.com/office/drawing/2014/main" id="{E6780927-D65B-4B3A-BB4F-705A62F81BD2}"/>
              </a:ext>
            </a:extLst>
          </p:cNvPr>
          <p:cNvSpPr>
            <a:spLocks noGrp="1"/>
          </p:cNvSpPr>
          <p:nvPr>
            <p:ph type="title"/>
          </p:nvPr>
        </p:nvSpPr>
        <p:spPr>
          <a:xfrm>
            <a:off x="442913" y="243569"/>
            <a:ext cx="9528401" cy="617518"/>
          </a:xfrm>
        </p:spPr>
        <p:txBody>
          <a:bodyPr>
            <a:normAutofit/>
          </a:bodyPr>
          <a:lstStyle/>
          <a:p>
            <a:r>
              <a:rPr lang="en-US" altLang="zh-CN" dirty="0">
                <a:sym typeface="Arial" panose="020B0604020202020204" pitchFamily="34" charset="0"/>
              </a:rPr>
              <a:t>DCVS</a:t>
            </a:r>
            <a:r>
              <a:rPr lang="zh-CN" altLang="en-US" dirty="0">
                <a:sym typeface="Arial" panose="020B0604020202020204" pitchFamily="34" charset="0"/>
              </a:rPr>
              <a:t>静态逻辑电路</a:t>
            </a:r>
          </a:p>
        </p:txBody>
      </p:sp>
      <p:sp>
        <p:nvSpPr>
          <p:cNvPr id="60" name="文本占位符 59">
            <a:extLst>
              <a:ext uri="{FF2B5EF4-FFF2-40B4-BE49-F238E27FC236}">
                <a16:creationId xmlns:a16="http://schemas.microsoft.com/office/drawing/2014/main" id="{7BE95F03-5375-4240-B666-1A987110AFAB}"/>
              </a:ext>
            </a:extLst>
          </p:cNvPr>
          <p:cNvSpPr>
            <a:spLocks noGrp="1"/>
          </p:cNvSpPr>
          <p:nvPr>
            <p:ph type="body" sz="quarter" idx="10"/>
          </p:nvPr>
        </p:nvSpPr>
        <p:spPr>
          <a:xfrm>
            <a:off x="442913" y="944610"/>
            <a:ext cx="10820173" cy="381629"/>
          </a:xfrm>
        </p:spPr>
        <p:txBody>
          <a:bodyPr>
            <a:normAutofit/>
          </a:bodyPr>
          <a:lstStyle/>
          <a:p>
            <a:r>
              <a:rPr lang="zh-CN" altLang="en-US" dirty="0"/>
              <a:t>关于</a:t>
            </a:r>
            <a:r>
              <a:rPr lang="en-US" altLang="zh-CN" dirty="0"/>
              <a:t>NAND</a:t>
            </a:r>
            <a:r>
              <a:rPr lang="zh-CN" altLang="en-US" dirty="0"/>
              <a:t>电路中</a:t>
            </a:r>
            <a:r>
              <a:rPr lang="en-US" altLang="zh-CN" dirty="0"/>
              <a:t>PUN</a:t>
            </a:r>
            <a:r>
              <a:rPr lang="zh-CN" altLang="en-US" dirty="0"/>
              <a:t>上拉能力</a:t>
            </a:r>
          </a:p>
        </p:txBody>
      </p:sp>
      <p:pic>
        <p:nvPicPr>
          <p:cNvPr id="6" name="图片 5">
            <a:extLst>
              <a:ext uri="{FF2B5EF4-FFF2-40B4-BE49-F238E27FC236}">
                <a16:creationId xmlns:a16="http://schemas.microsoft.com/office/drawing/2014/main" id="{82D11924-9B03-8B67-74B9-CA5071F575A2}"/>
              </a:ext>
            </a:extLst>
          </p:cNvPr>
          <p:cNvPicPr>
            <a:picLocks noChangeAspect="1"/>
          </p:cNvPicPr>
          <p:nvPr/>
        </p:nvPicPr>
        <p:blipFill>
          <a:blip r:embed="rId3"/>
          <a:stretch>
            <a:fillRect/>
          </a:stretch>
        </p:blipFill>
        <p:spPr>
          <a:xfrm>
            <a:off x="947737" y="1858221"/>
            <a:ext cx="3636963" cy="3523701"/>
          </a:xfrm>
          <a:prstGeom prst="rect">
            <a:avLst/>
          </a:prstGeom>
        </p:spPr>
      </p:pic>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08D8C5A7-4DAF-7724-4118-8B6B46B89BA5}"/>
                  </a:ext>
                </a:extLst>
              </p:cNvPr>
              <p:cNvSpPr txBox="1"/>
              <p:nvPr/>
            </p:nvSpPr>
            <p:spPr>
              <a:xfrm>
                <a:off x="5041900" y="1528960"/>
                <a:ext cx="6489700" cy="419512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mj-ea"/>
                    <a:ea typeface="+mj-ea"/>
                    <a:cs typeface="+mn-ea"/>
                    <a:sym typeface="Arial" panose="020B0604020202020204" pitchFamily="34" charset="0"/>
                  </a:rPr>
                  <a:t>左边</a:t>
                </a:r>
                <a:r>
                  <a:rPr lang="en-US" altLang="zh-CN" sz="2000" dirty="0" err="1">
                    <a:latin typeface="+mj-ea"/>
                    <a:ea typeface="+mj-ea"/>
                    <a:cs typeface="+mn-ea"/>
                    <a:sym typeface="Arial" panose="020B0604020202020204" pitchFamily="34" charset="0"/>
                  </a:rPr>
                  <a:t>pMOS</a:t>
                </a:r>
                <a:r>
                  <a:rPr lang="zh-CN" altLang="en-US" sz="2000" dirty="0">
                    <a:latin typeface="+mj-ea"/>
                    <a:ea typeface="+mj-ea"/>
                    <a:cs typeface="+mn-ea"/>
                    <a:sym typeface="Arial" panose="020B0604020202020204" pitchFamily="34" charset="0"/>
                  </a:rPr>
                  <a:t>与右边</a:t>
                </a:r>
                <a:r>
                  <a:rPr lang="en-US" altLang="zh-CN" sz="2000" dirty="0" err="1">
                    <a:latin typeface="+mj-ea"/>
                    <a:ea typeface="+mj-ea"/>
                    <a:cs typeface="+mn-ea"/>
                    <a:sym typeface="Arial" panose="020B0604020202020204" pitchFamily="34" charset="0"/>
                  </a:rPr>
                  <a:t>pMOS</a:t>
                </a:r>
                <a:r>
                  <a:rPr lang="zh-CN" altLang="en-US" sz="2000" dirty="0">
                    <a:latin typeface="+mj-ea"/>
                    <a:ea typeface="+mj-ea"/>
                    <a:cs typeface="+mn-ea"/>
                    <a:sym typeface="Arial" panose="020B0604020202020204" pitchFamily="34" charset="0"/>
                  </a:rPr>
                  <a:t>构成锁存结构</a:t>
                </a:r>
                <a:endParaRPr lang="en-US" altLang="zh-CN" sz="2000" dirty="0">
                  <a:latin typeface="+mj-ea"/>
                  <a:ea typeface="+mj-ea"/>
                  <a:cs typeface="+mn-ea"/>
                  <a:sym typeface="Arial" panose="020B0604020202020204" pitchFamily="34" charset="0"/>
                </a:endParaRPr>
              </a:p>
              <a:p>
                <a:pPr marL="342900" indent="-342900">
                  <a:lnSpc>
                    <a:spcPct val="150000"/>
                  </a:lnSpc>
                  <a:buFont typeface="Arial" panose="020B0604020202020204" pitchFamily="34" charset="0"/>
                  <a:buChar char="•"/>
                </a:pPr>
                <a:r>
                  <a:rPr lang="zh-CN" altLang="en-US" sz="2000" b="1" dirty="0">
                    <a:solidFill>
                      <a:schemeClr val="accent1"/>
                    </a:solidFill>
                    <a:latin typeface="+mj-ea"/>
                    <a:ea typeface="+mj-ea"/>
                    <a:cs typeface="+mn-ea"/>
                    <a:sym typeface="Arial" panose="020B0604020202020204" pitchFamily="34" charset="0"/>
                  </a:rPr>
                  <a:t>最坏情况下</a:t>
                </a:r>
                <a:endParaRPr lang="en-US" altLang="zh-CN" sz="2000" b="1" dirty="0">
                  <a:solidFill>
                    <a:schemeClr val="accent1"/>
                  </a:solidFill>
                  <a:latin typeface="+mj-ea"/>
                  <a:ea typeface="+mj-ea"/>
                  <a:cs typeface="+mn-ea"/>
                  <a:sym typeface="Arial" panose="020B0604020202020204" pitchFamily="34" charset="0"/>
                </a:endParaRPr>
              </a:p>
              <a:p>
                <a:pPr marL="800100" lvl="1" indent="-342900">
                  <a:lnSpc>
                    <a:spcPct val="150000"/>
                  </a:lnSpc>
                  <a:buFont typeface="Arial" panose="020B0604020202020204" pitchFamily="34" charset="0"/>
                  <a:buChar char="•"/>
                </a:pPr>
                <a:r>
                  <a:rPr lang="zh-CN" altLang="en-US" sz="2000" dirty="0">
                    <a:latin typeface="+mj-ea"/>
                    <a:ea typeface="+mj-ea"/>
                    <a:cs typeface="+mn-ea"/>
                    <a:sym typeface="Arial" panose="020B0604020202020204" pitchFamily="34" charset="0"/>
                  </a:rPr>
                  <a:t>①左边上拉能力比两个</a:t>
                </a:r>
                <a:r>
                  <a:rPr lang="en-US" altLang="zh-CN" sz="2000" dirty="0" err="1">
                    <a:latin typeface="+mj-ea"/>
                    <a:ea typeface="+mj-ea"/>
                    <a:cs typeface="+mn-ea"/>
                    <a:sym typeface="Arial" panose="020B0604020202020204" pitchFamily="34" charset="0"/>
                  </a:rPr>
                  <a:t>nMOS</a:t>
                </a:r>
                <a:r>
                  <a:rPr lang="zh-CN" altLang="en-US" sz="2000" dirty="0">
                    <a:latin typeface="+mj-ea"/>
                    <a:ea typeface="+mj-ea"/>
                    <a:cs typeface="+mn-ea"/>
                    <a:sym typeface="Arial" panose="020B0604020202020204" pitchFamily="34" charset="0"/>
                  </a:rPr>
                  <a:t>串联下拉能力弱</a:t>
                </a:r>
                <a:endParaRPr lang="en-US" altLang="zh-CN" sz="2000" dirty="0">
                  <a:latin typeface="+mj-ea"/>
                  <a:ea typeface="+mj-ea"/>
                  <a:cs typeface="+mn-ea"/>
                  <a:sym typeface="Arial" panose="020B0604020202020204" pitchFamily="34" charset="0"/>
                </a:endParaRPr>
              </a:p>
              <a:p>
                <a:pPr marL="800100" lvl="1" indent="-342900">
                  <a:lnSpc>
                    <a:spcPct val="150000"/>
                  </a:lnSpc>
                  <a:buFont typeface="Arial" panose="020B0604020202020204" pitchFamily="34" charset="0"/>
                  <a:buChar char="•"/>
                </a:pPr>
                <a:r>
                  <a:rPr lang="zh-CN" altLang="en-US" sz="2000" dirty="0">
                    <a:latin typeface="+mj-ea"/>
                    <a:ea typeface="+mj-ea"/>
                    <a:cs typeface="+mn-ea"/>
                    <a:sym typeface="Arial" panose="020B0604020202020204" pitchFamily="34" charset="0"/>
                  </a:rPr>
                  <a:t>②右边需要比一个</a:t>
                </a:r>
                <a:r>
                  <a:rPr lang="en-US" altLang="zh-CN" sz="2000" dirty="0" err="1">
                    <a:latin typeface="+mj-ea"/>
                    <a:ea typeface="+mj-ea"/>
                    <a:cs typeface="+mn-ea"/>
                    <a:sym typeface="Arial" panose="020B0604020202020204" pitchFamily="34" charset="0"/>
                  </a:rPr>
                  <a:t>nMOS</a:t>
                </a:r>
                <a:r>
                  <a:rPr lang="zh-CN" altLang="en-US" sz="2000" dirty="0">
                    <a:latin typeface="+mj-ea"/>
                    <a:ea typeface="+mj-ea"/>
                    <a:cs typeface="+mn-ea"/>
                    <a:sym typeface="Arial" panose="020B0604020202020204" pitchFamily="34" charset="0"/>
                  </a:rPr>
                  <a:t>下拉能力弱</a:t>
                </a:r>
                <a:endParaRPr lang="en-US" altLang="zh-CN" sz="2000" dirty="0">
                  <a:latin typeface="+mj-ea"/>
                  <a:ea typeface="+mj-ea"/>
                  <a:cs typeface="+mn-ea"/>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latin typeface="+mj-ea"/>
                    <a:ea typeface="+mj-ea"/>
                    <a:cs typeface="+mn-ea"/>
                    <a:sym typeface="Arial" panose="020B0604020202020204" pitchFamily="34" charset="0"/>
                  </a:rPr>
                  <a:t>对于①：</a:t>
                </a:r>
                <a14:m>
                  <m:oMath xmlns:m="http://schemas.openxmlformats.org/officeDocument/2006/math">
                    <m:acc>
                      <m:accPr>
                        <m:chr m:val="̅"/>
                        <m:ctrlPr>
                          <a:rPr lang="zh-CN" altLang="en-US" sz="2000" i="1" smtClean="0">
                            <a:latin typeface="Cambria Math" panose="02040503050406030204" pitchFamily="18" charset="0"/>
                            <a:ea typeface="+mj-ea"/>
                            <a:cs typeface="+mn-ea"/>
                            <a:sym typeface="Arial" panose="020B0604020202020204" pitchFamily="34" charset="0"/>
                          </a:rPr>
                        </m:ctrlPr>
                      </m:accPr>
                      <m:e>
                        <m:r>
                          <a:rPr lang="en-US" altLang="zh-CN" sz="2000" b="0" i="1" smtClean="0">
                            <a:latin typeface="Cambria Math" panose="02040503050406030204" pitchFamily="18" charset="0"/>
                            <a:ea typeface="+mj-ea"/>
                            <a:cs typeface="+mn-ea"/>
                            <a:sym typeface="Arial" panose="020B0604020202020204" pitchFamily="34" charset="0"/>
                          </a:rPr>
                          <m:t>𝐴𝐵</m:t>
                        </m:r>
                      </m:e>
                    </m:acc>
                  </m:oMath>
                </a14:m>
                <a:r>
                  <a:rPr lang="zh-CN" altLang="en-US" sz="2000" dirty="0">
                    <a:latin typeface="+mj-ea"/>
                    <a:ea typeface="+mj-ea"/>
                    <a:cs typeface="+mn-ea"/>
                    <a:sym typeface="Arial" panose="020B0604020202020204" pitchFamily="34" charset="0"/>
                  </a:rPr>
                  <a:t>在需要被下拉时</a:t>
                </a:r>
                <a:r>
                  <a:rPr lang="en-US" altLang="zh-CN" sz="2000" dirty="0">
                    <a:latin typeface="+mj-ea"/>
                    <a:ea typeface="+mj-ea"/>
                    <a:cs typeface="+mn-ea"/>
                    <a:sym typeface="Arial" panose="020B0604020202020204" pitchFamily="34" charset="0"/>
                  </a:rPr>
                  <a:t>AB</a:t>
                </a:r>
                <a:r>
                  <a:rPr lang="zh-CN" altLang="en-US" sz="2000" dirty="0">
                    <a:latin typeface="+mj-ea"/>
                    <a:ea typeface="+mj-ea"/>
                    <a:cs typeface="+mn-ea"/>
                    <a:sym typeface="Arial" panose="020B0604020202020204" pitchFamily="34" charset="0"/>
                  </a:rPr>
                  <a:t>为</a:t>
                </a:r>
                <a:r>
                  <a:rPr lang="en-US" altLang="zh-CN" sz="2000" dirty="0">
                    <a:latin typeface="+mj-ea"/>
                    <a:ea typeface="+mj-ea"/>
                    <a:cs typeface="+mn-ea"/>
                    <a:sym typeface="Arial" panose="020B0604020202020204" pitchFamily="34" charset="0"/>
                  </a:rPr>
                  <a:t>0</a:t>
                </a:r>
                <a:r>
                  <a:rPr lang="zh-CN" altLang="en-US" sz="2000" dirty="0">
                    <a:latin typeface="+mj-ea"/>
                    <a:ea typeface="+mj-ea"/>
                    <a:cs typeface="+mn-ea"/>
                    <a:sym typeface="Arial" panose="020B0604020202020204" pitchFamily="34" charset="0"/>
                  </a:rPr>
                  <a:t>，因此</a:t>
                </a:r>
                <a:r>
                  <a:rPr lang="en-US" altLang="zh-CN" sz="2000" dirty="0" err="1">
                    <a:latin typeface="+mj-ea"/>
                    <a:ea typeface="+mj-ea"/>
                    <a:cs typeface="+mn-ea"/>
                    <a:sym typeface="Arial" panose="020B0604020202020204" pitchFamily="34" charset="0"/>
                  </a:rPr>
                  <a:t>nMOS</a:t>
                </a:r>
                <a:r>
                  <a:rPr lang="zh-CN" altLang="en-US" sz="2000" dirty="0">
                    <a:latin typeface="+mj-ea"/>
                    <a:ea typeface="+mj-ea"/>
                    <a:cs typeface="+mn-ea"/>
                    <a:sym typeface="Arial" panose="020B0604020202020204" pitchFamily="34" charset="0"/>
                  </a:rPr>
                  <a:t>、</a:t>
                </a:r>
                <a:r>
                  <a:rPr lang="en-US" altLang="zh-CN" sz="2000" dirty="0" err="1">
                    <a:latin typeface="+mj-ea"/>
                    <a:ea typeface="+mj-ea"/>
                    <a:cs typeface="+mn-ea"/>
                    <a:sym typeface="Arial" panose="020B0604020202020204" pitchFamily="34" charset="0"/>
                  </a:rPr>
                  <a:t>pMOS</a:t>
                </a:r>
                <a:r>
                  <a:rPr lang="zh-CN" altLang="en-US" sz="2000" dirty="0">
                    <a:latin typeface="+mj-ea"/>
                    <a:ea typeface="+mj-ea"/>
                    <a:cs typeface="+mn-ea"/>
                    <a:sym typeface="Arial" panose="020B0604020202020204" pitchFamily="34" charset="0"/>
                  </a:rPr>
                  <a:t>需要同时打开，因此只有</a:t>
                </a:r>
                <a:r>
                  <a:rPr lang="en-US" altLang="zh-CN" sz="2000" dirty="0" err="1">
                    <a:latin typeface="+mj-ea"/>
                    <a:ea typeface="+mj-ea"/>
                    <a:cs typeface="+mn-ea"/>
                    <a:sym typeface="Arial" panose="020B0604020202020204" pitchFamily="34" charset="0"/>
                  </a:rPr>
                  <a:t>pMOS</a:t>
                </a:r>
                <a:r>
                  <a:rPr lang="zh-CN" altLang="en-US" sz="2000" dirty="0">
                    <a:latin typeface="+mj-ea"/>
                    <a:ea typeface="+mj-ea"/>
                    <a:cs typeface="+mn-ea"/>
                    <a:sym typeface="Arial" panose="020B0604020202020204" pitchFamily="34" charset="0"/>
                  </a:rPr>
                  <a:t>上拉能力较弱才能迅速完成对输出节点的下拉</a:t>
                </a:r>
                <a:endParaRPr lang="en-US" altLang="zh-CN" sz="2000" dirty="0">
                  <a:latin typeface="+mj-ea"/>
                  <a:ea typeface="+mj-ea"/>
                  <a:cs typeface="+mn-ea"/>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latin typeface="+mj-ea"/>
                    <a:ea typeface="+mj-ea"/>
                    <a:cs typeface="+mn-ea"/>
                    <a:sym typeface="Arial" panose="020B0604020202020204" pitchFamily="34" charset="0"/>
                  </a:rPr>
                  <a:t>对于②：</a:t>
                </a:r>
                <a14:m>
                  <m:oMath xmlns:m="http://schemas.openxmlformats.org/officeDocument/2006/math">
                    <m:r>
                      <a:rPr lang="en-US" altLang="zh-CN" sz="2000" b="0" i="1" smtClean="0">
                        <a:latin typeface="Cambria Math" panose="02040503050406030204" pitchFamily="18" charset="0"/>
                        <a:ea typeface="+mj-ea"/>
                        <a:cs typeface="+mn-ea"/>
                        <a:sym typeface="Arial" panose="020B0604020202020204" pitchFamily="34" charset="0"/>
                      </a:rPr>
                      <m:t>𝐴𝐵</m:t>
                    </m:r>
                    <m:r>
                      <a:rPr lang="zh-CN" altLang="en-US" sz="2000" i="1">
                        <a:latin typeface="Cambria Math" panose="02040503050406030204" pitchFamily="18" charset="0"/>
                        <a:ea typeface="+mj-ea"/>
                        <a:cs typeface="+mn-ea"/>
                        <a:sym typeface="Arial" panose="020B0604020202020204" pitchFamily="34" charset="0"/>
                      </a:rPr>
                      <m:t>在</m:t>
                    </m:r>
                  </m:oMath>
                </a14:m>
                <a:r>
                  <a:rPr lang="zh-CN" altLang="en-US" sz="2000" dirty="0">
                    <a:latin typeface="+mj-ea"/>
                    <a:ea typeface="+mj-ea"/>
                    <a:cs typeface="+mn-ea"/>
                    <a:sym typeface="Arial" panose="020B0604020202020204" pitchFamily="34" charset="0"/>
                  </a:rPr>
                  <a:t>需要下拉时</a:t>
                </a:r>
                <a14:m>
                  <m:oMath xmlns:m="http://schemas.openxmlformats.org/officeDocument/2006/math">
                    <m:acc>
                      <m:accPr>
                        <m:chr m:val="̅"/>
                        <m:ctrlPr>
                          <a:rPr lang="zh-CN" altLang="en-US" sz="2000" i="1" smtClean="0">
                            <a:latin typeface="Cambria Math" panose="02040503050406030204" pitchFamily="18" charset="0"/>
                            <a:ea typeface="+mj-ea"/>
                            <a:cs typeface="+mn-ea"/>
                            <a:sym typeface="Arial" panose="020B0604020202020204" pitchFamily="34" charset="0"/>
                          </a:rPr>
                        </m:ctrlPr>
                      </m:accPr>
                      <m:e>
                        <m:r>
                          <a:rPr lang="en-US" altLang="zh-CN" sz="2000" b="0" i="1" smtClean="0">
                            <a:latin typeface="Cambria Math" panose="02040503050406030204" pitchFamily="18" charset="0"/>
                            <a:ea typeface="+mj-ea"/>
                            <a:cs typeface="+mn-ea"/>
                            <a:sym typeface="Arial" panose="020B0604020202020204" pitchFamily="34" charset="0"/>
                          </a:rPr>
                          <m:t>𝐴𝐵</m:t>
                        </m:r>
                      </m:e>
                    </m:acc>
                  </m:oMath>
                </a14:m>
                <a:r>
                  <a:rPr lang="zh-CN" altLang="en-US" sz="2000" dirty="0">
                    <a:latin typeface="+mj-ea"/>
                    <a:ea typeface="+mj-ea"/>
                    <a:cs typeface="+mn-ea"/>
                    <a:sym typeface="Arial" panose="020B0604020202020204" pitchFamily="34" charset="0"/>
                  </a:rPr>
                  <a:t>为</a:t>
                </a:r>
                <a:r>
                  <a:rPr lang="en-US" altLang="zh-CN" sz="2000" dirty="0">
                    <a:latin typeface="+mj-ea"/>
                    <a:ea typeface="+mj-ea"/>
                    <a:cs typeface="+mn-ea"/>
                    <a:sym typeface="Arial" panose="020B0604020202020204" pitchFamily="34" charset="0"/>
                  </a:rPr>
                  <a:t>0</a:t>
                </a:r>
                <a:r>
                  <a:rPr lang="zh-CN" altLang="en-US" sz="2000" dirty="0">
                    <a:latin typeface="+mj-ea"/>
                    <a:ea typeface="+mj-ea"/>
                    <a:cs typeface="+mn-ea"/>
                    <a:sym typeface="Arial" panose="020B0604020202020204" pitchFamily="34" charset="0"/>
                  </a:rPr>
                  <a:t>，因此同理也是一个</a:t>
                </a:r>
                <a:r>
                  <a:rPr lang="en-US" altLang="zh-CN" sz="2000" dirty="0" err="1">
                    <a:latin typeface="+mj-ea"/>
                    <a:ea typeface="+mj-ea"/>
                    <a:cs typeface="+mn-ea"/>
                    <a:sym typeface="Arial" panose="020B0604020202020204" pitchFamily="34" charset="0"/>
                  </a:rPr>
                  <a:t>pMOS</a:t>
                </a:r>
                <a:r>
                  <a:rPr lang="zh-CN" altLang="en-US" sz="2000" dirty="0">
                    <a:latin typeface="+mj-ea"/>
                    <a:ea typeface="+mj-ea"/>
                    <a:cs typeface="+mn-ea"/>
                    <a:sym typeface="Arial" panose="020B0604020202020204" pitchFamily="34" charset="0"/>
                  </a:rPr>
                  <a:t>上拉与一个</a:t>
                </a:r>
                <a:r>
                  <a:rPr lang="en-US" altLang="zh-CN" sz="2000" dirty="0" err="1">
                    <a:latin typeface="+mj-ea"/>
                    <a:ea typeface="+mj-ea"/>
                    <a:cs typeface="+mn-ea"/>
                    <a:sym typeface="Arial" panose="020B0604020202020204" pitchFamily="34" charset="0"/>
                  </a:rPr>
                  <a:t>nMOS</a:t>
                </a:r>
                <a:r>
                  <a:rPr lang="zh-CN" altLang="en-US" sz="2000" dirty="0">
                    <a:latin typeface="+mj-ea"/>
                    <a:ea typeface="+mj-ea"/>
                    <a:cs typeface="+mn-ea"/>
                    <a:sym typeface="Arial" panose="020B0604020202020204" pitchFamily="34" charset="0"/>
                  </a:rPr>
                  <a:t>下拉对抗（</a:t>
                </a:r>
                <a:r>
                  <a:rPr lang="en-US" altLang="zh-CN" sz="2000" dirty="0">
                    <a:latin typeface="+mj-ea"/>
                    <a:ea typeface="+mj-ea"/>
                    <a:cs typeface="+mn-ea"/>
                    <a:sym typeface="Arial" panose="020B0604020202020204" pitchFamily="34" charset="0"/>
                  </a:rPr>
                  <a:t>worst case</a:t>
                </a:r>
                <a:r>
                  <a:rPr lang="zh-CN" altLang="en-US" sz="2000" dirty="0">
                    <a:latin typeface="+mj-ea"/>
                    <a:ea typeface="+mj-ea"/>
                    <a:cs typeface="+mn-ea"/>
                    <a:sym typeface="Arial" panose="020B0604020202020204" pitchFamily="34" charset="0"/>
                  </a:rPr>
                  <a:t>）</a:t>
                </a:r>
                <a:endParaRPr lang="en-US" altLang="zh-CN" sz="2000" dirty="0">
                  <a:latin typeface="+mj-ea"/>
                  <a:ea typeface="+mj-ea"/>
                  <a:cs typeface="+mn-ea"/>
                  <a:sym typeface="Arial" panose="020B0604020202020204" pitchFamily="34" charset="0"/>
                </a:endParaRPr>
              </a:p>
            </p:txBody>
          </p:sp>
        </mc:Choice>
        <mc:Fallback>
          <p:sp>
            <p:nvSpPr>
              <p:cNvPr id="14" name="文本框 13">
                <a:extLst>
                  <a:ext uri="{FF2B5EF4-FFF2-40B4-BE49-F238E27FC236}">
                    <a16:creationId xmlns:a16="http://schemas.microsoft.com/office/drawing/2014/main" id="{08D8C5A7-4DAF-7724-4118-8B6B46B89BA5}"/>
                  </a:ext>
                </a:extLst>
              </p:cNvPr>
              <p:cNvSpPr txBox="1">
                <a:spLocks noRot="1" noChangeAspect="1" noMove="1" noResize="1" noEditPoints="1" noAdjustHandles="1" noChangeArrowheads="1" noChangeShapeType="1" noTextEdit="1"/>
              </p:cNvSpPr>
              <p:nvPr/>
            </p:nvSpPr>
            <p:spPr>
              <a:xfrm>
                <a:off x="5041900" y="1528960"/>
                <a:ext cx="6489700" cy="4195123"/>
              </a:xfrm>
              <a:prstGeom prst="rect">
                <a:avLst/>
              </a:prstGeom>
              <a:blipFill>
                <a:blip r:embed="rId4"/>
                <a:stretch>
                  <a:fillRect l="-845" r="-94" b="-17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6838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D6A619A-8E09-4E95-8B0F-70D01A4B0FF9}"/>
              </a:ext>
            </a:extLst>
          </p:cNvPr>
          <p:cNvSpPr>
            <a:spLocks noGrp="1"/>
          </p:cNvSpPr>
          <p:nvPr>
            <p:ph type="sldNum" sz="quarter" idx="4"/>
          </p:nvPr>
        </p:nvSpPr>
        <p:spPr>
          <a:xfrm>
            <a:off x="9090571" y="6322029"/>
            <a:ext cx="2743200" cy="292196"/>
          </a:xfrm>
        </p:spPr>
        <p:txBody>
          <a:bodyPr/>
          <a:lstStyle/>
          <a:p>
            <a:r>
              <a:rPr lang="en-US" altLang="zh-CN" dirty="0">
                <a:sym typeface="Arial" panose="020B0604020202020204" pitchFamily="34" charset="0"/>
              </a:rPr>
              <a:t>&lt; </a:t>
            </a:r>
            <a:fld id="{A548B57D-AE10-4CF7-A9DF-59FEFA91B28E}" type="slidenum">
              <a:rPr lang="zh-CN" altLang="en-US" smtClean="0">
                <a:sym typeface="Arial" panose="020B0604020202020204" pitchFamily="34" charset="0"/>
              </a:rPr>
              <a:pPr/>
              <a:t>3</a:t>
            </a:fld>
            <a:r>
              <a:rPr lang="zh-CN" altLang="en-US" dirty="0">
                <a:sym typeface="Arial" panose="020B0604020202020204" pitchFamily="34" charset="0"/>
              </a:rPr>
              <a:t> </a:t>
            </a:r>
            <a:r>
              <a:rPr lang="en-US" altLang="zh-CN" dirty="0">
                <a:sym typeface="Arial" panose="020B0604020202020204" pitchFamily="34" charset="0"/>
              </a:rPr>
              <a:t>&gt;</a:t>
            </a:r>
            <a:endParaRPr lang="zh-CN" altLang="en-US" dirty="0">
              <a:sym typeface="Arial" panose="020B0604020202020204" pitchFamily="34" charset="0"/>
            </a:endParaRPr>
          </a:p>
        </p:txBody>
      </p:sp>
      <p:sp>
        <p:nvSpPr>
          <p:cNvPr id="3" name="标题 2">
            <a:extLst>
              <a:ext uri="{FF2B5EF4-FFF2-40B4-BE49-F238E27FC236}">
                <a16:creationId xmlns:a16="http://schemas.microsoft.com/office/drawing/2014/main" id="{E6780927-D65B-4B3A-BB4F-705A62F81BD2}"/>
              </a:ext>
            </a:extLst>
          </p:cNvPr>
          <p:cNvSpPr>
            <a:spLocks noGrp="1"/>
          </p:cNvSpPr>
          <p:nvPr>
            <p:ph type="title"/>
          </p:nvPr>
        </p:nvSpPr>
        <p:spPr>
          <a:xfrm>
            <a:off x="442913" y="243569"/>
            <a:ext cx="9528401" cy="617518"/>
          </a:xfrm>
        </p:spPr>
        <p:txBody>
          <a:bodyPr>
            <a:normAutofit/>
          </a:bodyPr>
          <a:lstStyle/>
          <a:p>
            <a:r>
              <a:rPr lang="en-US" altLang="zh-CN" dirty="0">
                <a:sym typeface="Arial" panose="020B0604020202020204" pitchFamily="34" charset="0"/>
              </a:rPr>
              <a:t>Transistor Ordering (Input Re-Ordering) , P29</a:t>
            </a:r>
            <a:endParaRPr lang="zh-CN" altLang="en-US" dirty="0">
              <a:sym typeface="Arial" panose="020B0604020202020204" pitchFamily="34" charset="0"/>
            </a:endParaRPr>
          </a:p>
        </p:txBody>
      </p:sp>
      <p:sp>
        <p:nvSpPr>
          <p:cNvPr id="60" name="文本占位符 59">
            <a:extLst>
              <a:ext uri="{FF2B5EF4-FFF2-40B4-BE49-F238E27FC236}">
                <a16:creationId xmlns:a16="http://schemas.microsoft.com/office/drawing/2014/main" id="{7BE95F03-5375-4240-B666-1A987110AFAB}"/>
              </a:ext>
            </a:extLst>
          </p:cNvPr>
          <p:cNvSpPr>
            <a:spLocks noGrp="1"/>
          </p:cNvSpPr>
          <p:nvPr>
            <p:ph type="body" sz="quarter" idx="10"/>
          </p:nvPr>
        </p:nvSpPr>
        <p:spPr>
          <a:xfrm>
            <a:off x="442913" y="944610"/>
            <a:ext cx="10820173" cy="381629"/>
          </a:xfrm>
        </p:spPr>
        <p:txBody>
          <a:bodyPr>
            <a:normAutofit/>
          </a:bodyPr>
          <a:lstStyle/>
          <a:p>
            <a:r>
              <a:rPr lang="zh-CN" altLang="en-US" dirty="0"/>
              <a:t>通过重新排列</a:t>
            </a:r>
            <a:r>
              <a:rPr lang="en-US" altLang="zh-CN" dirty="0"/>
              <a:t>input</a:t>
            </a:r>
            <a:r>
              <a:rPr lang="zh-CN" altLang="en-US" dirty="0"/>
              <a:t>和</a:t>
            </a:r>
            <a:r>
              <a:rPr lang="en-US" altLang="zh-CN" dirty="0"/>
              <a:t>transistor</a:t>
            </a:r>
            <a:r>
              <a:rPr lang="zh-CN" altLang="en-US" dirty="0"/>
              <a:t>位置来得到更小的</a:t>
            </a:r>
            <a:r>
              <a:rPr lang="en-US" altLang="zh-CN" dirty="0"/>
              <a:t>delay</a:t>
            </a:r>
            <a:endParaRPr lang="zh-CN" altLang="en-US" dirty="0"/>
          </a:p>
        </p:txBody>
      </p:sp>
      <p:pic>
        <p:nvPicPr>
          <p:cNvPr id="5" name="图片 4">
            <a:extLst>
              <a:ext uri="{FF2B5EF4-FFF2-40B4-BE49-F238E27FC236}">
                <a16:creationId xmlns:a16="http://schemas.microsoft.com/office/drawing/2014/main" id="{0BF8D818-ADEF-C253-C416-48C45A4FDE85}"/>
              </a:ext>
            </a:extLst>
          </p:cNvPr>
          <p:cNvPicPr>
            <a:picLocks noChangeAspect="1"/>
          </p:cNvPicPr>
          <p:nvPr/>
        </p:nvPicPr>
        <p:blipFill>
          <a:blip r:embed="rId3"/>
          <a:stretch>
            <a:fillRect/>
          </a:stretch>
        </p:blipFill>
        <p:spPr>
          <a:xfrm>
            <a:off x="2566591" y="1365399"/>
            <a:ext cx="6386910" cy="2323858"/>
          </a:xfrm>
          <a:prstGeom prst="rect">
            <a:avLst/>
          </a:prstGeom>
        </p:spPr>
      </p:pic>
      <p:sp>
        <p:nvSpPr>
          <p:cNvPr id="6" name="文本框 5">
            <a:extLst>
              <a:ext uri="{FF2B5EF4-FFF2-40B4-BE49-F238E27FC236}">
                <a16:creationId xmlns:a16="http://schemas.microsoft.com/office/drawing/2014/main" id="{227207D8-B12C-35CE-3D73-7F7842C4334E}"/>
              </a:ext>
            </a:extLst>
          </p:cNvPr>
          <p:cNvSpPr txBox="1"/>
          <p:nvPr/>
        </p:nvSpPr>
        <p:spPr>
          <a:xfrm>
            <a:off x="874486" y="3754401"/>
            <a:ext cx="10388600" cy="25744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不同</a:t>
            </a:r>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input</a:t>
            </a:r>
            <a:r>
              <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对于</a:t>
            </a:r>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output</a:t>
            </a:r>
            <a:r>
              <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的</a:t>
            </a:r>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delay</a:t>
            </a:r>
            <a:r>
              <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是不同的</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，如上图</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(a)</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中</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In1</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比其余两个输入对输出延迟更大（</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In1</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引起的跳变需要</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3</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个电容均放电，</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In3</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仅</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C</a:t>
            </a:r>
            <a:r>
              <a:rPr lang="en-US" altLang="zh-CN" baseline="-25000" dirty="0">
                <a:latin typeface="Arial" panose="020B0604020202020204" pitchFamily="34" charset="0"/>
                <a:ea typeface="微软雅黑" panose="020B0503020204020204" pitchFamily="34" charset="-122"/>
                <a:cs typeface="+mn-ea"/>
                <a:sym typeface="Arial" panose="020B0604020202020204" pitchFamily="34" charset="0"/>
              </a:rPr>
              <a:t>L</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会发生放电），因此</a:t>
            </a:r>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In1</a:t>
            </a:r>
            <a:r>
              <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为这个设计下的</a:t>
            </a:r>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critical path</a:t>
            </a:r>
          </a:p>
          <a:p>
            <a:pPr marL="342900" indent="-342900">
              <a:lnSpc>
                <a:spcPct val="150000"/>
              </a:lnSpc>
              <a:buFont typeface="Arial" panose="020B0604020202020204" pitchFamily="34" charset="0"/>
              <a:buChar char="•"/>
            </a:pPr>
            <a:r>
              <a:rPr lang="zh-CN" altLang="en-US" dirty="0">
                <a:latin typeface="Arial" panose="020B0604020202020204" pitchFamily="34" charset="0"/>
                <a:ea typeface="微软雅黑" panose="020B0503020204020204" pitchFamily="34" charset="-122"/>
                <a:cs typeface="+mn-ea"/>
                <a:sym typeface="Arial" panose="020B0604020202020204" pitchFamily="34" charset="0"/>
              </a:rPr>
              <a:t>然而不同信号到达当前这个门的</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delay</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时间也不同，可能</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In1</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本身就是最晚到达的，此时假设按</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(b)</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那样设计，整体看</a:t>
            </a:r>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critical path</a:t>
            </a:r>
            <a:r>
              <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仍然是</a:t>
            </a:r>
            <a:r>
              <a:rPr lang="en-US" altLang="zh-CN"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In1</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（因为</a:t>
            </a:r>
            <a:r>
              <a:rPr lang="en-US" altLang="zh-CN" dirty="0">
                <a:latin typeface="Arial" panose="020B0604020202020204" pitchFamily="34" charset="0"/>
                <a:ea typeface="微软雅黑" panose="020B0503020204020204" pitchFamily="34" charset="-122"/>
                <a:cs typeface="+mn-ea"/>
                <a:sym typeface="Arial" panose="020B0604020202020204" pitchFamily="34" charset="0"/>
              </a:rPr>
              <a:t>In1</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到达时间最晚），然而</a:t>
            </a:r>
            <a:r>
              <a:rPr lang="zh-CN" altLang="en-US"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总延迟被缩小</a:t>
            </a:r>
            <a:r>
              <a:rPr lang="zh-CN" altLang="en-US" dirty="0">
                <a:latin typeface="Arial" panose="020B0604020202020204" pitchFamily="34" charset="0"/>
                <a:ea typeface="微软雅黑" panose="020B0503020204020204" pitchFamily="34" charset="-122"/>
                <a:cs typeface="+mn-ea"/>
                <a:sym typeface="Arial" panose="020B0604020202020204" pitchFamily="34" charset="0"/>
              </a:rPr>
              <a:t>（因为在图中这个逻辑门中延迟减小了）</a:t>
            </a:r>
            <a:endParaRPr lang="en-US" altLang="zh-CN" dirty="0">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a:lnSpc>
                <a:spcPct val="150000"/>
              </a:lnSpc>
              <a:buFont typeface="Arial" panose="020B0604020202020204" pitchFamily="34" charset="0"/>
              <a:buChar char="•"/>
            </a:pP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a:extLst>
              <a:ext uri="{FF2B5EF4-FFF2-40B4-BE49-F238E27FC236}">
                <a16:creationId xmlns:a16="http://schemas.microsoft.com/office/drawing/2014/main" id="{74D60B85-A037-4ACE-EB66-2A106E90DFD8}"/>
              </a:ext>
            </a:extLst>
          </p:cNvPr>
          <p:cNvSpPr txBox="1"/>
          <p:nvPr/>
        </p:nvSpPr>
        <p:spPr>
          <a:xfrm>
            <a:off x="2933974" y="6009891"/>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a:t>
            </a:r>
            <a:r>
              <a:rPr lang="en-US" altLang="zh-CN"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Digital Integrated Circuits - A Design Perspective P243</a:t>
            </a:r>
            <a:endPar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378868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E9BFCEE-C931-153B-2900-8E4DFEA4BC63}"/>
              </a:ext>
            </a:extLst>
          </p:cNvPr>
          <p:cNvSpPr>
            <a:spLocks noGrp="1"/>
          </p:cNvSpPr>
          <p:nvPr>
            <p:ph type="sldNum" sz="quarter" idx="4"/>
          </p:nvPr>
        </p:nvSpPr>
        <p:spPr/>
        <p:txBody>
          <a:bodyPr/>
          <a:lstStyle/>
          <a:p>
            <a:r>
              <a:rPr lang="en-US" altLang="zh-CN"/>
              <a:t>&lt; </a:t>
            </a:r>
            <a:fld id="{A548B57D-AE10-4CF7-A9DF-59FEFA91B28E}" type="slidenum">
              <a:rPr lang="zh-CN" altLang="en-US" smtClean="0"/>
              <a:pPr/>
              <a:t>4</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E5150EFD-F38E-E1BD-2937-819841F15DF4}"/>
              </a:ext>
            </a:extLst>
          </p:cNvPr>
          <p:cNvSpPr>
            <a:spLocks noGrp="1"/>
          </p:cNvSpPr>
          <p:nvPr>
            <p:ph type="title"/>
          </p:nvPr>
        </p:nvSpPr>
        <p:spPr/>
        <p:txBody>
          <a:bodyPr/>
          <a:lstStyle/>
          <a:p>
            <a:r>
              <a:rPr lang="zh-CN" altLang="en-US" dirty="0"/>
              <a:t>延迟计算（</a:t>
            </a:r>
            <a:r>
              <a:rPr lang="en-US" altLang="zh-CN" dirty="0"/>
              <a:t>PPT P33</a:t>
            </a:r>
            <a:r>
              <a:rPr lang="zh-CN" altLang="en-US" dirty="0"/>
              <a:t>）</a:t>
            </a:r>
          </a:p>
        </p:txBody>
      </p:sp>
      <p:sp>
        <p:nvSpPr>
          <p:cNvPr id="4" name="文本占位符 3">
            <a:extLst>
              <a:ext uri="{FF2B5EF4-FFF2-40B4-BE49-F238E27FC236}">
                <a16:creationId xmlns:a16="http://schemas.microsoft.com/office/drawing/2014/main" id="{1A581E44-A5CB-7E0A-673C-0BDC702E4F2C}"/>
              </a:ext>
            </a:extLst>
          </p:cNvPr>
          <p:cNvSpPr>
            <a:spLocks noGrp="1"/>
          </p:cNvSpPr>
          <p:nvPr>
            <p:ph type="body" sz="quarter" idx="10"/>
          </p:nvPr>
        </p:nvSpPr>
        <p:spPr/>
        <p:txBody>
          <a:bodyPr/>
          <a:lstStyle/>
          <a:p>
            <a:r>
              <a:rPr lang="en-US" altLang="zh-CN" dirty="0"/>
              <a:t>MOS</a:t>
            </a:r>
            <a:r>
              <a:rPr lang="zh-CN" altLang="en-US" dirty="0"/>
              <a:t>寄生电容</a:t>
            </a:r>
          </a:p>
        </p:txBody>
      </p:sp>
      <p:pic>
        <p:nvPicPr>
          <p:cNvPr id="11" name="图片 10">
            <a:extLst>
              <a:ext uri="{FF2B5EF4-FFF2-40B4-BE49-F238E27FC236}">
                <a16:creationId xmlns:a16="http://schemas.microsoft.com/office/drawing/2014/main" id="{3A6BCFD3-1289-1F0A-4703-187C471537D0}"/>
              </a:ext>
            </a:extLst>
          </p:cNvPr>
          <p:cNvPicPr>
            <a:picLocks noChangeAspect="1"/>
          </p:cNvPicPr>
          <p:nvPr/>
        </p:nvPicPr>
        <p:blipFill>
          <a:blip r:embed="rId2"/>
          <a:srcRect l="2164" t="4403" r="2366" b="8653"/>
          <a:stretch/>
        </p:blipFill>
        <p:spPr>
          <a:xfrm>
            <a:off x="523378" y="1864827"/>
            <a:ext cx="5653087" cy="3902638"/>
          </a:xfrm>
          <a:prstGeom prst="rect">
            <a:avLst/>
          </a:prstGeom>
        </p:spPr>
      </p:pic>
      <p:pic>
        <p:nvPicPr>
          <p:cNvPr id="14" name="图片 13">
            <a:extLst>
              <a:ext uri="{FF2B5EF4-FFF2-40B4-BE49-F238E27FC236}">
                <a16:creationId xmlns:a16="http://schemas.microsoft.com/office/drawing/2014/main" id="{B45195A9-565B-A405-9779-F5E409E801DE}"/>
              </a:ext>
            </a:extLst>
          </p:cNvPr>
          <p:cNvPicPr>
            <a:picLocks noChangeAspect="1"/>
          </p:cNvPicPr>
          <p:nvPr/>
        </p:nvPicPr>
        <p:blipFill>
          <a:blip r:embed="rId3"/>
          <a:stretch>
            <a:fillRect/>
          </a:stretch>
        </p:blipFill>
        <p:spPr>
          <a:xfrm>
            <a:off x="6106097" y="1864827"/>
            <a:ext cx="5653087" cy="3935188"/>
          </a:xfrm>
          <a:prstGeom prst="rect">
            <a:avLst/>
          </a:prstGeom>
        </p:spPr>
      </p:pic>
    </p:spTree>
    <p:extLst>
      <p:ext uri="{BB962C8B-B14F-4D97-AF65-F5344CB8AC3E}">
        <p14:creationId xmlns:p14="http://schemas.microsoft.com/office/powerpoint/2010/main" val="2368504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A79B915-3C43-D485-ADE9-CDB325915442}"/>
              </a:ext>
            </a:extLst>
          </p:cNvPr>
          <p:cNvSpPr>
            <a:spLocks noGrp="1"/>
          </p:cNvSpPr>
          <p:nvPr>
            <p:ph type="sldNum" sz="quarter" idx="4"/>
          </p:nvPr>
        </p:nvSpPr>
        <p:spPr/>
        <p:txBody>
          <a:bodyPr/>
          <a:lstStyle/>
          <a:p>
            <a:r>
              <a:rPr lang="en-US" altLang="zh-CN"/>
              <a:t>&lt; </a:t>
            </a:r>
            <a:fld id="{A548B57D-AE10-4CF7-A9DF-59FEFA91B28E}" type="slidenum">
              <a:rPr lang="zh-CN" altLang="en-US" smtClean="0"/>
              <a:pPr/>
              <a:t>5</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40B01822-C7F5-0810-F3FE-DC19B9855A40}"/>
              </a:ext>
            </a:extLst>
          </p:cNvPr>
          <p:cNvSpPr>
            <a:spLocks noGrp="1"/>
          </p:cNvSpPr>
          <p:nvPr>
            <p:ph type="title"/>
          </p:nvPr>
        </p:nvSpPr>
        <p:spPr/>
        <p:txBody>
          <a:bodyPr/>
          <a:lstStyle/>
          <a:p>
            <a:r>
              <a:rPr lang="zh-CN" altLang="en-US" dirty="0"/>
              <a:t>延迟计算（</a:t>
            </a:r>
            <a:r>
              <a:rPr lang="en-US" altLang="zh-CN" dirty="0"/>
              <a:t>PPT P33</a:t>
            </a:r>
            <a:r>
              <a:rPr lang="zh-CN" altLang="en-US" dirty="0"/>
              <a:t>）</a:t>
            </a:r>
          </a:p>
        </p:txBody>
      </p:sp>
      <p:sp>
        <p:nvSpPr>
          <p:cNvPr id="4" name="文本占位符 3">
            <a:extLst>
              <a:ext uri="{FF2B5EF4-FFF2-40B4-BE49-F238E27FC236}">
                <a16:creationId xmlns:a16="http://schemas.microsoft.com/office/drawing/2014/main" id="{600B565F-7BD9-F68D-1384-C50109A9439A}"/>
              </a:ext>
            </a:extLst>
          </p:cNvPr>
          <p:cNvSpPr>
            <a:spLocks noGrp="1"/>
          </p:cNvSpPr>
          <p:nvPr>
            <p:ph type="body" sz="quarter" idx="10"/>
          </p:nvPr>
        </p:nvSpPr>
        <p:spPr/>
        <p:txBody>
          <a:bodyPr/>
          <a:lstStyle/>
          <a:p>
            <a:r>
              <a:rPr lang="en-US" altLang="zh-CN" dirty="0"/>
              <a:t>NAND Gate</a:t>
            </a:r>
            <a:r>
              <a:rPr lang="zh-CN" altLang="en-US" dirty="0"/>
              <a:t>版图</a:t>
            </a:r>
          </a:p>
        </p:txBody>
      </p:sp>
      <p:pic>
        <p:nvPicPr>
          <p:cNvPr id="6" name="图片 5">
            <a:extLst>
              <a:ext uri="{FF2B5EF4-FFF2-40B4-BE49-F238E27FC236}">
                <a16:creationId xmlns:a16="http://schemas.microsoft.com/office/drawing/2014/main" id="{BF2B245F-7E16-F674-BBA4-B14E1C17AD2F}"/>
              </a:ext>
            </a:extLst>
          </p:cNvPr>
          <p:cNvPicPr>
            <a:picLocks noChangeAspect="1"/>
          </p:cNvPicPr>
          <p:nvPr/>
        </p:nvPicPr>
        <p:blipFill>
          <a:blip r:embed="rId2"/>
          <a:stretch>
            <a:fillRect/>
          </a:stretch>
        </p:blipFill>
        <p:spPr>
          <a:xfrm>
            <a:off x="1255639" y="1770721"/>
            <a:ext cx="2065462" cy="3713998"/>
          </a:xfrm>
          <a:prstGeom prst="rect">
            <a:avLst/>
          </a:prstGeom>
        </p:spPr>
      </p:pic>
      <p:pic>
        <p:nvPicPr>
          <p:cNvPr id="8" name="图片 7">
            <a:extLst>
              <a:ext uri="{FF2B5EF4-FFF2-40B4-BE49-F238E27FC236}">
                <a16:creationId xmlns:a16="http://schemas.microsoft.com/office/drawing/2014/main" id="{0D46716A-303D-50C8-C745-0C2270C80852}"/>
              </a:ext>
            </a:extLst>
          </p:cNvPr>
          <p:cNvPicPr>
            <a:picLocks noChangeAspect="1"/>
          </p:cNvPicPr>
          <p:nvPr/>
        </p:nvPicPr>
        <p:blipFill>
          <a:blip r:embed="rId3"/>
          <a:stretch>
            <a:fillRect/>
          </a:stretch>
        </p:blipFill>
        <p:spPr>
          <a:xfrm>
            <a:off x="3321101" y="2176683"/>
            <a:ext cx="4802048" cy="3235422"/>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01966E81-358D-1314-4D6E-F40CEED0CC80}"/>
                  </a:ext>
                </a:extLst>
              </p:cNvPr>
              <p:cNvSpPr txBox="1"/>
              <p:nvPr/>
            </p:nvSpPr>
            <p:spPr>
              <a:xfrm>
                <a:off x="8185708" y="3545904"/>
                <a:ext cx="3716121" cy="707886"/>
              </a:xfrm>
              <a:prstGeom prst="rect">
                <a:avLst/>
              </a:prstGeom>
              <a:noFill/>
            </p:spPr>
            <p:txBody>
              <a:bodyPr wrap="square" rtlCol="0">
                <a:spAutoFit/>
              </a:bodyPr>
              <a:lstStyle/>
              <a:p>
                <a:pPr algn="ct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对于输出节点</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Y</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，寄生电容为</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2</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𝐶</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+2</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𝐶</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𝐶</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=7</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𝐶</m:t>
                      </m:r>
                    </m:oMath>
                  </m:oMathPara>
                </a14:m>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p:sp>
            <p:nvSpPr>
              <p:cNvPr id="9" name="文本框 8">
                <a:extLst>
                  <a:ext uri="{FF2B5EF4-FFF2-40B4-BE49-F238E27FC236}">
                    <a16:creationId xmlns:a16="http://schemas.microsoft.com/office/drawing/2014/main" id="{01966E81-358D-1314-4D6E-F40CEED0CC80}"/>
                  </a:ext>
                </a:extLst>
              </p:cNvPr>
              <p:cNvSpPr txBox="1">
                <a:spLocks noRot="1" noChangeAspect="1" noMove="1" noResize="1" noEditPoints="1" noAdjustHandles="1" noChangeArrowheads="1" noChangeShapeType="1" noTextEdit="1"/>
              </p:cNvSpPr>
              <p:nvPr/>
            </p:nvSpPr>
            <p:spPr>
              <a:xfrm>
                <a:off x="8185708" y="3545904"/>
                <a:ext cx="3716121" cy="707886"/>
              </a:xfrm>
              <a:prstGeom prst="rect">
                <a:avLst/>
              </a:prstGeom>
              <a:blipFill>
                <a:blip r:embed="rId4"/>
                <a:stretch>
                  <a:fillRect t="-5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4449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E9BFCEE-C931-153B-2900-8E4DFEA4BC63}"/>
              </a:ext>
            </a:extLst>
          </p:cNvPr>
          <p:cNvSpPr>
            <a:spLocks noGrp="1"/>
          </p:cNvSpPr>
          <p:nvPr>
            <p:ph type="sldNum" sz="quarter" idx="4"/>
          </p:nvPr>
        </p:nvSpPr>
        <p:spPr/>
        <p:txBody>
          <a:bodyPr/>
          <a:lstStyle/>
          <a:p>
            <a:r>
              <a:rPr lang="en-US" altLang="zh-CN"/>
              <a:t>&lt; </a:t>
            </a:r>
            <a:fld id="{A548B57D-AE10-4CF7-A9DF-59FEFA91B28E}" type="slidenum">
              <a:rPr lang="zh-CN" altLang="en-US" smtClean="0"/>
              <a:pPr/>
              <a:t>6</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E5150EFD-F38E-E1BD-2937-819841F15DF4}"/>
              </a:ext>
            </a:extLst>
          </p:cNvPr>
          <p:cNvSpPr>
            <a:spLocks noGrp="1"/>
          </p:cNvSpPr>
          <p:nvPr>
            <p:ph type="title"/>
          </p:nvPr>
        </p:nvSpPr>
        <p:spPr/>
        <p:txBody>
          <a:bodyPr/>
          <a:lstStyle/>
          <a:p>
            <a:r>
              <a:rPr lang="zh-CN" altLang="en-US" dirty="0"/>
              <a:t>延迟计算（</a:t>
            </a:r>
            <a:r>
              <a:rPr lang="en-US" altLang="zh-CN" dirty="0"/>
              <a:t>PPT P33</a:t>
            </a:r>
            <a:r>
              <a:rPr lang="zh-CN" altLang="en-US" dirty="0"/>
              <a:t>）</a:t>
            </a:r>
          </a:p>
        </p:txBody>
      </p:sp>
      <p:sp>
        <p:nvSpPr>
          <p:cNvPr id="4" name="文本占位符 3">
            <a:extLst>
              <a:ext uri="{FF2B5EF4-FFF2-40B4-BE49-F238E27FC236}">
                <a16:creationId xmlns:a16="http://schemas.microsoft.com/office/drawing/2014/main" id="{1A581E44-A5CB-7E0A-673C-0BDC702E4F2C}"/>
              </a:ext>
            </a:extLst>
          </p:cNvPr>
          <p:cNvSpPr>
            <a:spLocks noGrp="1"/>
          </p:cNvSpPr>
          <p:nvPr>
            <p:ph type="body" sz="quarter" idx="10"/>
          </p:nvPr>
        </p:nvSpPr>
        <p:spPr/>
        <p:txBody>
          <a:bodyPr/>
          <a:lstStyle/>
          <a:p>
            <a:r>
              <a:rPr lang="en-US" altLang="zh-CN" dirty="0"/>
              <a:t>3-input NAND pull down delay</a:t>
            </a:r>
            <a:endParaRPr lang="zh-CN" altLang="en-US" dirty="0"/>
          </a:p>
        </p:txBody>
      </p:sp>
      <p:pic>
        <p:nvPicPr>
          <p:cNvPr id="9" name="图片 8">
            <a:extLst>
              <a:ext uri="{FF2B5EF4-FFF2-40B4-BE49-F238E27FC236}">
                <a16:creationId xmlns:a16="http://schemas.microsoft.com/office/drawing/2014/main" id="{35015D72-A5CA-C37E-4E7D-462BD1216144}"/>
              </a:ext>
            </a:extLst>
          </p:cNvPr>
          <p:cNvPicPr>
            <a:picLocks noChangeAspect="1"/>
          </p:cNvPicPr>
          <p:nvPr/>
        </p:nvPicPr>
        <p:blipFill>
          <a:blip r:embed="rId2"/>
          <a:srcRect l="3422" t="3525" r="1786" b="2006"/>
          <a:stretch/>
        </p:blipFill>
        <p:spPr>
          <a:xfrm>
            <a:off x="3744741" y="1477245"/>
            <a:ext cx="5135912" cy="3770365"/>
          </a:xfrm>
          <a:prstGeom prst="rect">
            <a:avLst/>
          </a:prstGeom>
        </p:spPr>
      </p:pic>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A5214D3-B375-17B6-71E1-DB560315B894}"/>
                  </a:ext>
                </a:extLst>
              </p:cNvPr>
              <p:cNvSpPr txBox="1"/>
              <p:nvPr/>
            </p:nvSpPr>
            <p:spPr>
              <a:xfrm>
                <a:off x="1536192" y="5398617"/>
                <a:ext cx="9999878" cy="860748"/>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笔记中标注的是正确条件</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a:buFont typeface="Arial" panose="020B0604020202020204" pitchFamily="34" charset="0"/>
                  <a:buChar char="•"/>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sSubPr>
                      <m:e>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𝑡</m:t>
                        </m:r>
                      </m:e>
                      <m:sub>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𝑝𝑑</m:t>
                        </m:r>
                      </m:sub>
                    </m:sSub>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=0.69×[1.5</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𝐶</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 ×</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𝑅</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+1.5</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𝐶</m:t>
                    </m:r>
                    <m:d>
                      <m:d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dPr>
                      <m:e>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𝑅</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𝑅</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e>
                    </m:d>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7+5</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𝑓</m:t>
                        </m:r>
                      </m:e>
                    </m:d>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𝐶</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dPr>
                      <m:e>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𝑅</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𝑅</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f>
                          <m:f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fPr>
                          <m:num>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𝑅</m:t>
                            </m:r>
                          </m:num>
                          <m:den>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3</m:t>
                            </m:r>
                          </m:den>
                        </m:f>
                      </m:e>
                    </m:d>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m:t>
                    </m:r>
                    <m:d>
                      <m:dPr>
                        <m:ctrlP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ctrlPr>
                      </m:dPr>
                      <m:e>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5.87+3.45</m:t>
                        </m:r>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𝑓</m:t>
                        </m:r>
                      </m:e>
                    </m:d>
                    <m:r>
                      <a:rPr lang="en-US" altLang="zh-CN" sz="2000" b="0" i="1" smtClean="0">
                        <a:latin typeface="Cambria Math" panose="02040503050406030204" pitchFamily="18" charset="0"/>
                        <a:ea typeface="微软雅黑" panose="020B0503020204020204" pitchFamily="34" charset="-122"/>
                        <a:cs typeface="+mn-ea"/>
                        <a:sym typeface="Arial" panose="020B0604020202020204" pitchFamily="34" charset="0"/>
                      </a:rPr>
                      <m:t>𝐶</m:t>
                    </m:r>
                  </m:oMath>
                </a14:m>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mc:Choice>
        <mc:Fallback>
          <p:sp>
            <p:nvSpPr>
              <p:cNvPr id="5" name="文本框 4">
                <a:extLst>
                  <a:ext uri="{FF2B5EF4-FFF2-40B4-BE49-F238E27FC236}">
                    <a16:creationId xmlns:a16="http://schemas.microsoft.com/office/drawing/2014/main" id="{4A5214D3-B375-17B6-71E1-DB560315B894}"/>
                  </a:ext>
                </a:extLst>
              </p:cNvPr>
              <p:cNvSpPr txBox="1">
                <a:spLocks noRot="1" noChangeAspect="1" noMove="1" noResize="1" noEditPoints="1" noAdjustHandles="1" noChangeArrowheads="1" noChangeShapeType="1" noTextEdit="1"/>
              </p:cNvSpPr>
              <p:nvPr/>
            </p:nvSpPr>
            <p:spPr>
              <a:xfrm>
                <a:off x="1536192" y="5398617"/>
                <a:ext cx="9999878" cy="860748"/>
              </a:xfrm>
              <a:prstGeom prst="rect">
                <a:avLst/>
              </a:prstGeom>
              <a:blipFill>
                <a:blip r:embed="rId3"/>
                <a:stretch>
                  <a:fillRect l="-549" t="-4255"/>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32EF555-E2D5-2D6E-4F31-B4172650248D}"/>
              </a:ext>
            </a:extLst>
          </p:cNvPr>
          <p:cNvSpPr txBox="1"/>
          <p:nvPr/>
        </p:nvSpPr>
        <p:spPr>
          <a:xfrm>
            <a:off x="9005791" y="2384981"/>
            <a:ext cx="2997724" cy="960776"/>
          </a:xfrm>
          <a:prstGeom prst="rect">
            <a:avLst/>
          </a:prstGeom>
          <a:noFill/>
        </p:spPr>
        <p:txBody>
          <a:bodyPr wrap="square" rtlCol="0">
            <a:spAutoFit/>
          </a:bodyPr>
          <a:lstStyle/>
          <a:p>
            <a:pPr algn="ctr">
              <a:lnSpc>
                <a:spcPct val="150000"/>
              </a:lnSpc>
            </a:pPr>
            <a:r>
              <a:rPr lang="zh-CN" altLang="en-US" sz="2000" b="1" dirty="0">
                <a:solidFill>
                  <a:srgbClr val="FF0000"/>
                </a:solidFill>
                <a:latin typeface="Arial" panose="020B0604020202020204" pitchFamily="34" charset="0"/>
                <a:ea typeface="微软雅黑" panose="020B0503020204020204" pitchFamily="34" charset="-122"/>
                <a:cs typeface="+mn-ea"/>
                <a:sym typeface="Arial" panose="020B0604020202020204" pitchFamily="34" charset="0"/>
              </a:rPr>
              <a:t>以后作业考试中类似题目都将直接标出寄生电容</a:t>
            </a:r>
          </a:p>
        </p:txBody>
      </p:sp>
    </p:spTree>
    <p:extLst>
      <p:ext uri="{BB962C8B-B14F-4D97-AF65-F5344CB8AC3E}">
        <p14:creationId xmlns:p14="http://schemas.microsoft.com/office/powerpoint/2010/main" val="366673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4F359C2-D0DD-3B13-9304-A72BABA3571D}"/>
              </a:ext>
            </a:extLst>
          </p:cNvPr>
          <p:cNvSpPr>
            <a:spLocks noGrp="1"/>
          </p:cNvSpPr>
          <p:nvPr>
            <p:ph type="sldNum" sz="quarter" idx="4"/>
          </p:nvPr>
        </p:nvSpPr>
        <p:spPr/>
        <p:txBody>
          <a:bodyPr/>
          <a:lstStyle/>
          <a:p>
            <a:r>
              <a:rPr lang="en-US" altLang="zh-CN"/>
              <a:t>&lt; </a:t>
            </a:r>
            <a:fld id="{A548B57D-AE10-4CF7-A9DF-59FEFA91B28E}" type="slidenum">
              <a:rPr lang="zh-CN" altLang="en-US" smtClean="0"/>
              <a:pPr/>
              <a:t>7</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E6C50B59-36E9-2A58-5270-A2F47AA0C06C}"/>
              </a:ext>
            </a:extLst>
          </p:cNvPr>
          <p:cNvSpPr>
            <a:spLocks noGrp="1"/>
          </p:cNvSpPr>
          <p:nvPr>
            <p:ph type="title"/>
          </p:nvPr>
        </p:nvSpPr>
        <p:spPr/>
        <p:txBody>
          <a:bodyPr/>
          <a:lstStyle/>
          <a:p>
            <a:r>
              <a:rPr lang="zh-CN" altLang="en-US" dirty="0"/>
              <a:t>利用</a:t>
            </a:r>
            <a:r>
              <a:rPr lang="en-US" altLang="zh-CN" dirty="0"/>
              <a:t>logical effort</a:t>
            </a:r>
            <a:r>
              <a:rPr lang="zh-CN" altLang="en-US" dirty="0"/>
              <a:t>进行延迟计算（</a:t>
            </a:r>
            <a:r>
              <a:rPr lang="en-US" altLang="zh-CN" dirty="0"/>
              <a:t>P42 P43</a:t>
            </a:r>
            <a:r>
              <a:rPr lang="zh-CN" altLang="en-US" dirty="0"/>
              <a:t>）</a:t>
            </a:r>
          </a:p>
        </p:txBody>
      </p:sp>
      <p:sp>
        <p:nvSpPr>
          <p:cNvPr id="4" name="文本占位符 3">
            <a:extLst>
              <a:ext uri="{FF2B5EF4-FFF2-40B4-BE49-F238E27FC236}">
                <a16:creationId xmlns:a16="http://schemas.microsoft.com/office/drawing/2014/main" id="{5CB54028-EC13-826F-D332-51EAA6ED91DC}"/>
              </a:ext>
            </a:extLst>
          </p:cNvPr>
          <p:cNvSpPr>
            <a:spLocks noGrp="1"/>
          </p:cNvSpPr>
          <p:nvPr>
            <p:ph type="body" sz="quarter" idx="10"/>
          </p:nvPr>
        </p:nvSpPr>
        <p:spPr/>
        <p:txBody>
          <a:bodyPr/>
          <a:lstStyle/>
          <a:p>
            <a:r>
              <a:rPr lang="en-US" altLang="zh-CN" dirty="0"/>
              <a:t>Logical Effort</a:t>
            </a:r>
            <a:r>
              <a:rPr lang="zh-CN" altLang="en-US" dirty="0"/>
              <a:t>定义</a:t>
            </a:r>
          </a:p>
        </p:txBody>
      </p:sp>
      <p:pic>
        <p:nvPicPr>
          <p:cNvPr id="9" name="图片 8">
            <a:extLst>
              <a:ext uri="{FF2B5EF4-FFF2-40B4-BE49-F238E27FC236}">
                <a16:creationId xmlns:a16="http://schemas.microsoft.com/office/drawing/2014/main" id="{6CA3A766-C47F-90AC-C072-F9841B5CF8CF}"/>
              </a:ext>
            </a:extLst>
          </p:cNvPr>
          <p:cNvPicPr>
            <a:picLocks noChangeAspect="1"/>
          </p:cNvPicPr>
          <p:nvPr/>
        </p:nvPicPr>
        <p:blipFill>
          <a:blip r:embed="rId2"/>
          <a:stretch>
            <a:fillRect/>
          </a:stretch>
        </p:blipFill>
        <p:spPr>
          <a:xfrm>
            <a:off x="717518" y="1652664"/>
            <a:ext cx="7163292" cy="4072190"/>
          </a:xfrm>
          <a:prstGeom prst="rect">
            <a:avLst/>
          </a:prstGeom>
        </p:spPr>
      </p:pic>
      <p:sp>
        <p:nvSpPr>
          <p:cNvPr id="5" name="文本框 4">
            <a:extLst>
              <a:ext uri="{FF2B5EF4-FFF2-40B4-BE49-F238E27FC236}">
                <a16:creationId xmlns:a16="http://schemas.microsoft.com/office/drawing/2014/main" id="{9555CF27-9A54-01F1-712B-E3AD8E3B1E14}"/>
              </a:ext>
            </a:extLst>
          </p:cNvPr>
          <p:cNvSpPr txBox="1"/>
          <p:nvPr/>
        </p:nvSpPr>
        <p:spPr>
          <a:xfrm>
            <a:off x="7880810" y="1875934"/>
            <a:ext cx="4242060" cy="326910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排除工艺节点的影响</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a:lnSpc>
                <a:spcPct val="150000"/>
              </a:lnSpc>
              <a:buFont typeface="Arial" panose="020B0604020202020204" pitchFamily="34" charset="0"/>
              <a:buChar char="•"/>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以</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INV</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的标准延迟作为一个单位</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marL="342900" indent="-342900">
              <a:lnSpc>
                <a:spcPct val="150000"/>
              </a:lnSpc>
              <a:buFont typeface="Arial" panose="020B0604020202020204" pitchFamily="34" charset="0"/>
              <a:buChar char="•"/>
            </a:pP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Delay</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分为两个部分</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marL="800100" lvl="1" indent="-342900">
              <a:lnSpc>
                <a:spcPct val="150000"/>
              </a:lnSpc>
              <a:buFont typeface="Arial" panose="020B0604020202020204" pitchFamily="34" charset="0"/>
              <a:buChar char="•"/>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一部分由</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drive</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外部负载能力组成（</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f</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a:t>
            </a:r>
            <a:endParaRPr lang="en-US" altLang="zh-CN" sz="2000" dirty="0">
              <a:latin typeface="Arial" panose="020B0604020202020204" pitchFamily="34" charset="0"/>
              <a:ea typeface="微软雅黑" panose="020B0503020204020204" pitchFamily="34" charset="-122"/>
              <a:cs typeface="+mn-ea"/>
              <a:sym typeface="Arial" panose="020B0604020202020204" pitchFamily="34" charset="0"/>
            </a:endParaRPr>
          </a:p>
          <a:p>
            <a:pPr marL="800100" lvl="1" indent="-342900">
              <a:lnSpc>
                <a:spcPct val="150000"/>
              </a:lnSpc>
              <a:buFont typeface="Arial" panose="020B0604020202020204" pitchFamily="34" charset="0"/>
              <a:buChar char="•"/>
            </a:pP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一部分由逻辑门内部自身</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transition delay</a:t>
            </a:r>
            <a:r>
              <a:rPr lang="zh-CN" altLang="en-US" sz="2000" dirty="0">
                <a:latin typeface="Arial" panose="020B0604020202020204" pitchFamily="34" charset="0"/>
                <a:ea typeface="微软雅黑" panose="020B0503020204020204" pitchFamily="34" charset="-122"/>
                <a:cs typeface="+mn-ea"/>
                <a:sym typeface="Arial" panose="020B0604020202020204" pitchFamily="34" charset="0"/>
              </a:rPr>
              <a:t>构成 </a:t>
            </a:r>
            <a:r>
              <a:rPr lang="en-US" altLang="zh-CN" sz="2000" dirty="0">
                <a:latin typeface="Arial" panose="020B0604020202020204" pitchFamily="34" charset="0"/>
                <a:ea typeface="微软雅黑" panose="020B0503020204020204" pitchFamily="34" charset="-122"/>
                <a:cs typeface="+mn-ea"/>
                <a:sym typeface="Arial" panose="020B0604020202020204" pitchFamily="34" charset="0"/>
              </a:rPr>
              <a:t>(p)</a:t>
            </a:r>
            <a:endParaRPr lang="zh-CN" altLang="en-US" sz="20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0">
            <a:extLst>
              <a:ext uri="{FF2B5EF4-FFF2-40B4-BE49-F238E27FC236}">
                <a16:creationId xmlns:a16="http://schemas.microsoft.com/office/drawing/2014/main" id="{DB1F5732-1FA5-FD4C-2A89-5E171591A45A}"/>
              </a:ext>
            </a:extLst>
          </p:cNvPr>
          <p:cNvSpPr txBox="1"/>
          <p:nvPr/>
        </p:nvSpPr>
        <p:spPr>
          <a:xfrm>
            <a:off x="4930219" y="5608524"/>
            <a:ext cx="5099902" cy="400110"/>
          </a:xfrm>
          <a:prstGeom prst="rect">
            <a:avLst/>
          </a:prstGeom>
          <a:noFill/>
        </p:spPr>
        <p:txBody>
          <a:bodyPr wrap="square" rtlCol="0">
            <a:spAutoFit/>
          </a:bodyPr>
          <a:lstStyle/>
          <a:p>
            <a:pPr algn="ctr"/>
            <a:r>
              <a:rPr lang="en-US" altLang="zh-CN"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 = </a:t>
            </a:r>
            <a:r>
              <a:rPr lang="en-US" altLang="zh-CN" sz="2000" b="1" dirty="0">
                <a:solidFill>
                  <a:srgbClr val="769BF4"/>
                </a:solidFill>
                <a:latin typeface="Arial" panose="020B0604020202020204" pitchFamily="34" charset="0"/>
                <a:ea typeface="微软雅黑" panose="020B0503020204020204" pitchFamily="34" charset="-122"/>
                <a:cs typeface="+mn-ea"/>
                <a:sym typeface="Arial" panose="020B0604020202020204" pitchFamily="34" charset="0"/>
              </a:rPr>
              <a:t>g</a:t>
            </a:r>
            <a:r>
              <a:rPr lang="en-US" altLang="zh-CN" sz="20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 · </a:t>
            </a:r>
            <a:r>
              <a:rPr lang="en-US" altLang="zh-CN" sz="2000" b="1" dirty="0">
                <a:solidFill>
                  <a:srgbClr val="92D050"/>
                </a:solidFill>
                <a:latin typeface="Arial" panose="020B0604020202020204" pitchFamily="34" charset="0"/>
                <a:ea typeface="微软雅黑" panose="020B0503020204020204" pitchFamily="34" charset="-122"/>
                <a:cs typeface="+mn-ea"/>
                <a:sym typeface="Arial" panose="020B0604020202020204" pitchFamily="34" charset="0"/>
              </a:rPr>
              <a:t>h</a:t>
            </a:r>
            <a:endParaRPr lang="zh-CN" altLang="en-US" sz="2000" b="1" dirty="0">
              <a:solidFill>
                <a:srgbClr val="92D05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文本框 11">
            <a:extLst>
              <a:ext uri="{FF2B5EF4-FFF2-40B4-BE49-F238E27FC236}">
                <a16:creationId xmlns:a16="http://schemas.microsoft.com/office/drawing/2014/main" id="{729D35C1-0387-AB24-DE27-1F0302F2B60C}"/>
              </a:ext>
            </a:extLst>
          </p:cNvPr>
          <p:cNvSpPr txBox="1"/>
          <p:nvPr/>
        </p:nvSpPr>
        <p:spPr>
          <a:xfrm>
            <a:off x="8286161" y="5368304"/>
            <a:ext cx="4030794" cy="787523"/>
          </a:xfrm>
          <a:prstGeom prst="rect">
            <a:avLst/>
          </a:prstGeom>
          <a:noFill/>
        </p:spPr>
        <p:txBody>
          <a:bodyPr wrap="square" rtlCol="0">
            <a:spAutoFit/>
          </a:bodyPr>
          <a:lstStyle/>
          <a:p>
            <a:pPr>
              <a:lnSpc>
                <a:spcPct val="150000"/>
              </a:lnSpc>
            </a:pPr>
            <a:r>
              <a:rPr lang="en-US" altLang="zh-CN" sz="1600" b="1" dirty="0">
                <a:solidFill>
                  <a:srgbClr val="769BF4"/>
                </a:solidFill>
                <a:latin typeface="+mj-ea"/>
                <a:ea typeface="+mj-ea"/>
                <a:cs typeface="+mn-ea"/>
                <a:sym typeface="Arial" panose="020B0604020202020204" pitchFamily="34" charset="0"/>
              </a:rPr>
              <a:t>g</a:t>
            </a:r>
            <a:r>
              <a:rPr lang="en-US" altLang="zh-CN" sz="1600" dirty="0">
                <a:latin typeface="+mj-ea"/>
                <a:ea typeface="+mj-ea"/>
                <a:cs typeface="+mn-ea"/>
                <a:sym typeface="Arial" panose="020B0604020202020204" pitchFamily="34" charset="0"/>
              </a:rPr>
              <a:t>: </a:t>
            </a:r>
            <a:r>
              <a:rPr lang="zh-CN" altLang="en-US" sz="1600" dirty="0">
                <a:latin typeface="+mj-ea"/>
                <a:ea typeface="+mj-ea"/>
                <a:cs typeface="+mn-ea"/>
                <a:sym typeface="Arial" panose="020B0604020202020204" pitchFamily="34" charset="0"/>
              </a:rPr>
              <a:t>由逻辑门</a:t>
            </a:r>
            <a:r>
              <a:rPr lang="en-US" altLang="zh-CN" sz="1600" dirty="0">
                <a:latin typeface="+mj-ea"/>
                <a:ea typeface="+mj-ea"/>
                <a:cs typeface="+mn-ea"/>
                <a:sym typeface="Arial" panose="020B0604020202020204" pitchFamily="34" charset="0"/>
              </a:rPr>
              <a:t>deliver</a:t>
            </a:r>
            <a:r>
              <a:rPr lang="zh-CN" altLang="en-US" sz="1600" dirty="0">
                <a:latin typeface="+mj-ea"/>
                <a:ea typeface="+mj-ea"/>
                <a:cs typeface="+mn-ea"/>
                <a:sym typeface="Arial" panose="020B0604020202020204" pitchFamily="34" charset="0"/>
              </a:rPr>
              <a:t>电流能力决定</a:t>
            </a:r>
            <a:endParaRPr lang="en-US" altLang="zh-CN" sz="1600" dirty="0">
              <a:latin typeface="+mj-ea"/>
              <a:ea typeface="+mj-ea"/>
              <a:cs typeface="+mn-ea"/>
              <a:sym typeface="Arial" panose="020B0604020202020204" pitchFamily="34" charset="0"/>
            </a:endParaRPr>
          </a:p>
          <a:p>
            <a:pPr>
              <a:lnSpc>
                <a:spcPct val="150000"/>
              </a:lnSpc>
            </a:pPr>
            <a:r>
              <a:rPr lang="en-US" altLang="zh-CN" sz="1600" b="1" dirty="0">
                <a:solidFill>
                  <a:srgbClr val="92D050"/>
                </a:solidFill>
                <a:latin typeface="+mj-ea"/>
                <a:ea typeface="+mj-ea"/>
                <a:cs typeface="+mn-ea"/>
                <a:sym typeface="Arial" panose="020B0604020202020204" pitchFamily="34" charset="0"/>
              </a:rPr>
              <a:t>h</a:t>
            </a:r>
            <a:r>
              <a:rPr lang="en-US" altLang="zh-CN" sz="1600" dirty="0">
                <a:latin typeface="+mj-ea"/>
                <a:ea typeface="+mj-ea"/>
                <a:cs typeface="+mn-ea"/>
                <a:sym typeface="Arial" panose="020B0604020202020204" pitchFamily="34" charset="0"/>
              </a:rPr>
              <a:t>: </a:t>
            </a:r>
            <a:r>
              <a:rPr lang="zh-CN" altLang="en-US" sz="1600" dirty="0">
                <a:latin typeface="+mj-ea"/>
                <a:ea typeface="+mj-ea"/>
                <a:cs typeface="+mn-ea"/>
                <a:sym typeface="Arial" panose="020B0604020202020204" pitchFamily="34" charset="0"/>
              </a:rPr>
              <a:t>由负载大小决定</a:t>
            </a:r>
          </a:p>
        </p:txBody>
      </p:sp>
      <p:sp>
        <p:nvSpPr>
          <p:cNvPr id="8" name="矩形 7">
            <a:extLst>
              <a:ext uri="{FF2B5EF4-FFF2-40B4-BE49-F238E27FC236}">
                <a16:creationId xmlns:a16="http://schemas.microsoft.com/office/drawing/2014/main" id="{C434C04A-3B12-EB8F-7BAF-2227D97069F5}"/>
              </a:ext>
            </a:extLst>
          </p:cNvPr>
          <p:cNvSpPr/>
          <p:nvPr/>
        </p:nvSpPr>
        <p:spPr>
          <a:xfrm>
            <a:off x="6759019" y="5303519"/>
            <a:ext cx="4715463" cy="97102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776A336-7B16-0E3C-7481-200732C4D540}"/>
              </a:ext>
            </a:extLst>
          </p:cNvPr>
          <p:cNvSpPr txBox="1"/>
          <p:nvPr/>
        </p:nvSpPr>
        <p:spPr>
          <a:xfrm>
            <a:off x="1326998" y="5913390"/>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参考补充材料</a:t>
            </a:r>
            <a:r>
              <a:rPr lang="en-US" altLang="zh-CN" sz="1400" b="0" dirty="0">
                <a:solidFill>
                  <a:srgbClr val="CE9178"/>
                </a:solidFill>
                <a:effectLst/>
                <a:latin typeface="Consolas" panose="020B0609020204030204" pitchFamily="49" charset="0"/>
              </a:rPr>
              <a:t>Logical Effort - 1</a:t>
            </a:r>
            <a:endParaRPr lang="en-US" altLang="zh-CN"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93424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4F359C2-D0DD-3B13-9304-A72BABA3571D}"/>
              </a:ext>
            </a:extLst>
          </p:cNvPr>
          <p:cNvSpPr>
            <a:spLocks noGrp="1"/>
          </p:cNvSpPr>
          <p:nvPr>
            <p:ph type="sldNum" sz="quarter" idx="4"/>
          </p:nvPr>
        </p:nvSpPr>
        <p:spPr/>
        <p:txBody>
          <a:bodyPr/>
          <a:lstStyle/>
          <a:p>
            <a:r>
              <a:rPr lang="en-US" altLang="zh-CN"/>
              <a:t>&lt; </a:t>
            </a:r>
            <a:fld id="{A548B57D-AE10-4CF7-A9DF-59FEFA91B28E}" type="slidenum">
              <a:rPr lang="zh-CN" altLang="en-US" smtClean="0"/>
              <a:pPr/>
              <a:t>8</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E6C50B59-36E9-2A58-5270-A2F47AA0C06C}"/>
              </a:ext>
            </a:extLst>
          </p:cNvPr>
          <p:cNvSpPr>
            <a:spLocks noGrp="1"/>
          </p:cNvSpPr>
          <p:nvPr>
            <p:ph type="title"/>
          </p:nvPr>
        </p:nvSpPr>
        <p:spPr/>
        <p:txBody>
          <a:bodyPr/>
          <a:lstStyle/>
          <a:p>
            <a:r>
              <a:rPr lang="zh-CN" altLang="en-US" dirty="0"/>
              <a:t>利用</a:t>
            </a:r>
            <a:r>
              <a:rPr lang="en-US" altLang="zh-CN" dirty="0"/>
              <a:t>logical effort</a:t>
            </a:r>
            <a:r>
              <a:rPr lang="zh-CN" altLang="en-US" dirty="0"/>
              <a:t>进行延迟计算（</a:t>
            </a:r>
            <a:r>
              <a:rPr lang="en-US" altLang="zh-CN" dirty="0"/>
              <a:t>P42 P43</a:t>
            </a:r>
            <a:r>
              <a:rPr lang="zh-CN" altLang="en-US" dirty="0"/>
              <a:t>）</a:t>
            </a:r>
          </a:p>
        </p:txBody>
      </p:sp>
      <p:sp>
        <p:nvSpPr>
          <p:cNvPr id="4" name="文本占位符 3">
            <a:extLst>
              <a:ext uri="{FF2B5EF4-FFF2-40B4-BE49-F238E27FC236}">
                <a16:creationId xmlns:a16="http://schemas.microsoft.com/office/drawing/2014/main" id="{5CB54028-EC13-826F-D332-51EAA6ED91DC}"/>
              </a:ext>
            </a:extLst>
          </p:cNvPr>
          <p:cNvSpPr>
            <a:spLocks noGrp="1"/>
          </p:cNvSpPr>
          <p:nvPr>
            <p:ph type="body" sz="quarter" idx="10"/>
          </p:nvPr>
        </p:nvSpPr>
        <p:spPr/>
        <p:txBody>
          <a:bodyPr/>
          <a:lstStyle/>
          <a:p>
            <a:r>
              <a:rPr lang="zh-CN" altLang="en-US" dirty="0"/>
              <a:t>逻辑门的</a:t>
            </a:r>
            <a:r>
              <a:rPr lang="en-US" altLang="zh-CN" dirty="0"/>
              <a:t>g</a:t>
            </a:r>
            <a:r>
              <a:rPr lang="zh-CN" altLang="en-US" dirty="0"/>
              <a:t>值</a:t>
            </a:r>
          </a:p>
        </p:txBody>
      </p:sp>
      <p:pic>
        <p:nvPicPr>
          <p:cNvPr id="6" name="图片 5">
            <a:extLst>
              <a:ext uri="{FF2B5EF4-FFF2-40B4-BE49-F238E27FC236}">
                <a16:creationId xmlns:a16="http://schemas.microsoft.com/office/drawing/2014/main" id="{A457F64D-A799-6608-6848-84AC6C6A49A4}"/>
              </a:ext>
            </a:extLst>
          </p:cNvPr>
          <p:cNvPicPr>
            <a:picLocks noChangeAspect="1"/>
          </p:cNvPicPr>
          <p:nvPr/>
        </p:nvPicPr>
        <p:blipFill>
          <a:blip r:embed="rId2"/>
          <a:stretch>
            <a:fillRect/>
          </a:stretch>
        </p:blipFill>
        <p:spPr>
          <a:xfrm>
            <a:off x="707934" y="2104436"/>
            <a:ext cx="6082695" cy="3511719"/>
          </a:xfrm>
          <a:prstGeom prst="rect">
            <a:avLst/>
          </a:prstGeom>
        </p:spPr>
      </p:pic>
      <p:sp>
        <p:nvSpPr>
          <p:cNvPr id="7" name="文本框 6">
            <a:extLst>
              <a:ext uri="{FF2B5EF4-FFF2-40B4-BE49-F238E27FC236}">
                <a16:creationId xmlns:a16="http://schemas.microsoft.com/office/drawing/2014/main" id="{D1D0F97C-C634-668F-3C03-E6554CA49DC5}"/>
              </a:ext>
            </a:extLst>
          </p:cNvPr>
          <p:cNvSpPr txBox="1"/>
          <p:nvPr/>
        </p:nvSpPr>
        <p:spPr>
          <a:xfrm>
            <a:off x="7117237" y="2799845"/>
            <a:ext cx="4323025" cy="2120902"/>
          </a:xfrm>
          <a:prstGeom prst="rect">
            <a:avLst/>
          </a:prstGeom>
          <a:noFill/>
        </p:spPr>
        <p:txBody>
          <a:bodyPr wrap="square" rtlCol="0">
            <a:spAutoFit/>
          </a:bodyPr>
          <a:lstStyle/>
          <a:p>
            <a:pPr algn="ctr">
              <a:lnSpc>
                <a:spcPct val="150000"/>
              </a:lnSpc>
            </a:pPr>
            <a:r>
              <a:rPr lang="zh-CN" altLang="en-US" dirty="0">
                <a:latin typeface="+mj-ea"/>
                <a:ea typeface="+mj-ea"/>
                <a:cs typeface="+mn-ea"/>
                <a:sym typeface="Arial" panose="020B0604020202020204" pitchFamily="34" charset="0"/>
              </a:rPr>
              <a:t>按照</a:t>
            </a:r>
            <a:r>
              <a:rPr lang="en-US" altLang="zh-CN" dirty="0">
                <a:latin typeface="+mj-ea"/>
                <a:ea typeface="+mj-ea"/>
                <a:cs typeface="+mn-ea"/>
                <a:sym typeface="Arial" panose="020B0604020202020204" pitchFamily="34" charset="0"/>
              </a:rPr>
              <a:t>worst case</a:t>
            </a:r>
            <a:r>
              <a:rPr lang="zh-CN" altLang="en-US" dirty="0">
                <a:latin typeface="+mj-ea"/>
                <a:ea typeface="+mj-ea"/>
                <a:cs typeface="+mn-ea"/>
                <a:sym typeface="Arial" panose="020B0604020202020204" pitchFamily="34" charset="0"/>
              </a:rPr>
              <a:t>进行计算，比如图中间的</a:t>
            </a:r>
            <a:r>
              <a:rPr lang="en-US" altLang="zh-CN" dirty="0">
                <a:latin typeface="+mj-ea"/>
                <a:ea typeface="+mj-ea"/>
                <a:cs typeface="+mn-ea"/>
                <a:sym typeface="Arial" panose="020B0604020202020204" pitchFamily="34" charset="0"/>
              </a:rPr>
              <a:t>NAND</a:t>
            </a:r>
            <a:r>
              <a:rPr lang="zh-CN" altLang="en-US" dirty="0">
                <a:latin typeface="+mj-ea"/>
                <a:ea typeface="+mj-ea"/>
                <a:cs typeface="+mn-ea"/>
                <a:sym typeface="Arial" panose="020B0604020202020204" pitchFamily="34" charset="0"/>
              </a:rPr>
              <a:t>的上拉部分应该按照一个管子导通时</a:t>
            </a:r>
            <a:r>
              <a:rPr lang="en-US" altLang="zh-CN" dirty="0">
                <a:latin typeface="+mj-ea"/>
                <a:ea typeface="+mj-ea"/>
                <a:cs typeface="+mn-ea"/>
                <a:sym typeface="Arial" panose="020B0604020202020204" pitchFamily="34" charset="0"/>
              </a:rPr>
              <a:t>deliver</a:t>
            </a:r>
            <a:r>
              <a:rPr lang="zh-CN" altLang="en-US" dirty="0">
                <a:latin typeface="+mj-ea"/>
                <a:ea typeface="+mj-ea"/>
                <a:cs typeface="+mn-ea"/>
                <a:sym typeface="Arial" panose="020B0604020202020204" pitchFamily="34" charset="0"/>
              </a:rPr>
              <a:t>电流的能力和</a:t>
            </a:r>
            <a:r>
              <a:rPr lang="en-US" altLang="zh-CN" dirty="0">
                <a:latin typeface="+mj-ea"/>
                <a:ea typeface="+mj-ea"/>
                <a:cs typeface="+mn-ea"/>
                <a:sym typeface="Arial" panose="020B0604020202020204" pitchFamily="34" charset="0"/>
              </a:rPr>
              <a:t>INV</a:t>
            </a:r>
            <a:r>
              <a:rPr lang="zh-CN" altLang="en-US" dirty="0">
                <a:latin typeface="+mj-ea"/>
                <a:ea typeface="+mj-ea"/>
                <a:cs typeface="+mn-ea"/>
                <a:sym typeface="Arial" panose="020B0604020202020204" pitchFamily="34" charset="0"/>
              </a:rPr>
              <a:t>相同，因此这里的一个</a:t>
            </a:r>
            <a:r>
              <a:rPr lang="en-US" altLang="zh-CN" dirty="0" err="1">
                <a:latin typeface="+mj-ea"/>
                <a:ea typeface="+mj-ea"/>
                <a:cs typeface="+mn-ea"/>
                <a:sym typeface="Arial" panose="020B0604020202020204" pitchFamily="34" charset="0"/>
              </a:rPr>
              <a:t>pMOS</a:t>
            </a:r>
            <a:r>
              <a:rPr lang="zh-CN" altLang="en-US" dirty="0">
                <a:latin typeface="+mj-ea"/>
                <a:ea typeface="+mj-ea"/>
                <a:cs typeface="+mn-ea"/>
                <a:sym typeface="Arial" panose="020B0604020202020204" pitchFamily="34" charset="0"/>
              </a:rPr>
              <a:t>宽度为</a:t>
            </a:r>
            <a:r>
              <a:rPr lang="en-US" altLang="zh-CN" dirty="0">
                <a:latin typeface="+mj-ea"/>
                <a:ea typeface="+mj-ea"/>
                <a:cs typeface="+mn-ea"/>
                <a:sym typeface="Arial" panose="020B0604020202020204" pitchFamily="34" charset="0"/>
              </a:rPr>
              <a:t>2</a:t>
            </a:r>
            <a:r>
              <a:rPr lang="zh-CN" altLang="en-US" dirty="0">
                <a:latin typeface="+mj-ea"/>
                <a:ea typeface="+mj-ea"/>
                <a:cs typeface="+mn-ea"/>
                <a:sym typeface="Arial" panose="020B0604020202020204" pitchFamily="34" charset="0"/>
              </a:rPr>
              <a:t>个单位而非</a:t>
            </a:r>
            <a:r>
              <a:rPr lang="en-US" altLang="zh-CN" dirty="0">
                <a:latin typeface="+mj-ea"/>
                <a:ea typeface="+mj-ea"/>
                <a:cs typeface="+mn-ea"/>
                <a:sym typeface="Arial" panose="020B0604020202020204" pitchFamily="34" charset="0"/>
              </a:rPr>
              <a:t>4</a:t>
            </a:r>
            <a:r>
              <a:rPr lang="zh-CN" altLang="en-US" dirty="0">
                <a:latin typeface="+mj-ea"/>
                <a:ea typeface="+mj-ea"/>
                <a:cs typeface="+mn-ea"/>
                <a:sym typeface="Arial" panose="020B0604020202020204" pitchFamily="34" charset="0"/>
              </a:rPr>
              <a:t>个单位，因此总输入电容为</a:t>
            </a:r>
            <a:r>
              <a:rPr lang="en-US" altLang="zh-CN" dirty="0">
                <a:latin typeface="+mj-ea"/>
                <a:ea typeface="+mj-ea"/>
                <a:cs typeface="+mn-ea"/>
                <a:sym typeface="Arial" panose="020B0604020202020204" pitchFamily="34" charset="0"/>
              </a:rPr>
              <a:t>4</a:t>
            </a:r>
            <a:r>
              <a:rPr lang="zh-CN" altLang="en-US" dirty="0">
                <a:latin typeface="+mj-ea"/>
                <a:ea typeface="+mj-ea"/>
                <a:cs typeface="+mn-ea"/>
                <a:sym typeface="Arial" panose="020B0604020202020204" pitchFamily="34" charset="0"/>
              </a:rPr>
              <a:t>个单位</a:t>
            </a:r>
          </a:p>
        </p:txBody>
      </p:sp>
      <p:sp>
        <p:nvSpPr>
          <p:cNvPr id="13" name="文本框 12">
            <a:extLst>
              <a:ext uri="{FF2B5EF4-FFF2-40B4-BE49-F238E27FC236}">
                <a16:creationId xmlns:a16="http://schemas.microsoft.com/office/drawing/2014/main" id="{5F2472D8-156F-716F-A696-C41F51B19BB6}"/>
              </a:ext>
            </a:extLst>
          </p:cNvPr>
          <p:cNvSpPr txBox="1"/>
          <p:nvPr/>
        </p:nvSpPr>
        <p:spPr>
          <a:xfrm>
            <a:off x="2933974" y="6009891"/>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参考补充材料</a:t>
            </a:r>
            <a:r>
              <a:rPr lang="en-US" altLang="zh-CN" sz="1400" b="0" dirty="0">
                <a:solidFill>
                  <a:srgbClr val="CE9178"/>
                </a:solidFill>
                <a:effectLst/>
                <a:latin typeface="Consolas" panose="020B0609020204030204" pitchFamily="49" charset="0"/>
              </a:rPr>
              <a:t>Logical Effort - 1</a:t>
            </a:r>
            <a:endParaRPr lang="en-US" altLang="zh-CN"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92720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4F359C2-D0DD-3B13-9304-A72BABA3571D}"/>
              </a:ext>
            </a:extLst>
          </p:cNvPr>
          <p:cNvSpPr>
            <a:spLocks noGrp="1"/>
          </p:cNvSpPr>
          <p:nvPr>
            <p:ph type="sldNum" sz="quarter" idx="4"/>
          </p:nvPr>
        </p:nvSpPr>
        <p:spPr/>
        <p:txBody>
          <a:bodyPr/>
          <a:lstStyle/>
          <a:p>
            <a:r>
              <a:rPr lang="en-US" altLang="zh-CN"/>
              <a:t>&lt; </a:t>
            </a:r>
            <a:fld id="{A548B57D-AE10-4CF7-A9DF-59FEFA91B28E}" type="slidenum">
              <a:rPr lang="zh-CN" altLang="en-US" smtClean="0"/>
              <a:pPr/>
              <a:t>9</a:t>
            </a:fld>
            <a:r>
              <a:rPr lang="zh-CN" altLang="en-US"/>
              <a:t> </a:t>
            </a:r>
            <a:r>
              <a:rPr lang="en-US" altLang="zh-CN"/>
              <a:t>&gt;</a:t>
            </a:r>
            <a:endParaRPr lang="zh-CN" altLang="en-US" dirty="0"/>
          </a:p>
        </p:txBody>
      </p:sp>
      <p:sp>
        <p:nvSpPr>
          <p:cNvPr id="3" name="标题 2">
            <a:extLst>
              <a:ext uri="{FF2B5EF4-FFF2-40B4-BE49-F238E27FC236}">
                <a16:creationId xmlns:a16="http://schemas.microsoft.com/office/drawing/2014/main" id="{E6C50B59-36E9-2A58-5270-A2F47AA0C06C}"/>
              </a:ext>
            </a:extLst>
          </p:cNvPr>
          <p:cNvSpPr>
            <a:spLocks noGrp="1"/>
          </p:cNvSpPr>
          <p:nvPr>
            <p:ph type="title"/>
          </p:nvPr>
        </p:nvSpPr>
        <p:spPr/>
        <p:txBody>
          <a:bodyPr/>
          <a:lstStyle/>
          <a:p>
            <a:r>
              <a:rPr lang="zh-CN" altLang="en-US" dirty="0"/>
              <a:t>利用</a:t>
            </a:r>
            <a:r>
              <a:rPr lang="en-US" altLang="zh-CN" dirty="0"/>
              <a:t>logical effort</a:t>
            </a:r>
            <a:r>
              <a:rPr lang="zh-CN" altLang="en-US" dirty="0"/>
              <a:t>进行延迟计算（</a:t>
            </a:r>
            <a:r>
              <a:rPr lang="en-US" altLang="zh-CN" dirty="0"/>
              <a:t>P42 P43</a:t>
            </a:r>
            <a:r>
              <a:rPr lang="zh-CN" altLang="en-US" dirty="0"/>
              <a:t>）</a:t>
            </a:r>
          </a:p>
        </p:txBody>
      </p:sp>
      <p:sp>
        <p:nvSpPr>
          <p:cNvPr id="4" name="文本占位符 3">
            <a:extLst>
              <a:ext uri="{FF2B5EF4-FFF2-40B4-BE49-F238E27FC236}">
                <a16:creationId xmlns:a16="http://schemas.microsoft.com/office/drawing/2014/main" id="{5CB54028-EC13-826F-D332-51EAA6ED91DC}"/>
              </a:ext>
            </a:extLst>
          </p:cNvPr>
          <p:cNvSpPr>
            <a:spLocks noGrp="1"/>
          </p:cNvSpPr>
          <p:nvPr>
            <p:ph type="body" sz="quarter" idx="10"/>
          </p:nvPr>
        </p:nvSpPr>
        <p:spPr/>
        <p:txBody>
          <a:bodyPr/>
          <a:lstStyle/>
          <a:p>
            <a:r>
              <a:rPr lang="zh-CN" altLang="en-US" dirty="0"/>
              <a:t>多级级联的</a:t>
            </a:r>
            <a:r>
              <a:rPr lang="en-US" altLang="zh-CN" dirty="0"/>
              <a:t>Path Delay</a:t>
            </a:r>
            <a:r>
              <a:rPr lang="zh-CN" altLang="en-US" dirty="0"/>
              <a:t>计算</a:t>
            </a:r>
          </a:p>
        </p:txBody>
      </p:sp>
      <p:sp>
        <p:nvSpPr>
          <p:cNvPr id="10" name="文本框 9">
            <a:extLst>
              <a:ext uri="{FF2B5EF4-FFF2-40B4-BE49-F238E27FC236}">
                <a16:creationId xmlns:a16="http://schemas.microsoft.com/office/drawing/2014/main" id="{F2917AB8-2A92-69F9-B5D1-1F849846B42D}"/>
              </a:ext>
            </a:extLst>
          </p:cNvPr>
          <p:cNvSpPr txBox="1"/>
          <p:nvPr/>
        </p:nvSpPr>
        <p:spPr>
          <a:xfrm>
            <a:off x="2933974" y="6009891"/>
            <a:ext cx="5944331" cy="307777"/>
          </a:xfrm>
          <a:prstGeom prst="rect">
            <a:avLst/>
          </a:prstGeom>
          <a:noFill/>
        </p:spPr>
        <p:txBody>
          <a:bodyPr wrap="square" rtlCol="0">
            <a:spAutoFit/>
          </a:bodyPr>
          <a:lstStyle/>
          <a:p>
            <a:pPr algn="ctr"/>
            <a:r>
              <a:rPr lang="zh-CN" altLang="en-US" sz="1400" dirty="0">
                <a:solidFill>
                  <a:schemeClr val="accent6">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参考补充材料</a:t>
            </a:r>
            <a:r>
              <a:rPr lang="en-US" altLang="zh-CN" sz="1400" b="0" dirty="0">
                <a:solidFill>
                  <a:srgbClr val="CE9178"/>
                </a:solidFill>
                <a:effectLst/>
                <a:latin typeface="Consolas" panose="020B0609020204030204" pitchFamily="49" charset="0"/>
              </a:rPr>
              <a:t>Logical Effort - 1</a:t>
            </a:r>
            <a:endParaRPr lang="en-US" altLang="zh-CN" sz="1400" b="0" dirty="0">
              <a:solidFill>
                <a:srgbClr val="CCCCCC"/>
              </a:solidFill>
              <a:effectLst/>
              <a:latin typeface="Consolas" panose="020B0609020204030204" pitchFamily="49" charset="0"/>
            </a:endParaRPr>
          </a:p>
        </p:txBody>
      </p:sp>
      <p:pic>
        <p:nvPicPr>
          <p:cNvPr id="6" name="图片 5">
            <a:extLst>
              <a:ext uri="{FF2B5EF4-FFF2-40B4-BE49-F238E27FC236}">
                <a16:creationId xmlns:a16="http://schemas.microsoft.com/office/drawing/2014/main" id="{63E9DC7C-14F5-CB90-BCE1-A897186234B0}"/>
              </a:ext>
            </a:extLst>
          </p:cNvPr>
          <p:cNvPicPr>
            <a:picLocks noChangeAspect="1"/>
          </p:cNvPicPr>
          <p:nvPr/>
        </p:nvPicPr>
        <p:blipFill>
          <a:blip r:embed="rId2"/>
          <a:stretch>
            <a:fillRect/>
          </a:stretch>
        </p:blipFill>
        <p:spPr>
          <a:xfrm>
            <a:off x="1910743" y="1486209"/>
            <a:ext cx="5276997" cy="1614728"/>
          </a:xfrm>
          <a:prstGeom prst="rect">
            <a:avLst/>
          </a:prstGeom>
        </p:spPr>
      </p:pic>
      <p:pic>
        <p:nvPicPr>
          <p:cNvPr id="8" name="图片 7">
            <a:extLst>
              <a:ext uri="{FF2B5EF4-FFF2-40B4-BE49-F238E27FC236}">
                <a16:creationId xmlns:a16="http://schemas.microsoft.com/office/drawing/2014/main" id="{3000BD0D-B31C-B731-5E55-864933A55CB6}"/>
              </a:ext>
            </a:extLst>
          </p:cNvPr>
          <p:cNvPicPr>
            <a:picLocks noChangeAspect="1"/>
          </p:cNvPicPr>
          <p:nvPr/>
        </p:nvPicPr>
        <p:blipFill>
          <a:blip r:embed="rId3"/>
          <a:srcRect t="16323"/>
          <a:stretch/>
        </p:blipFill>
        <p:spPr>
          <a:xfrm>
            <a:off x="1884233" y="3262663"/>
            <a:ext cx="5744800" cy="2641300"/>
          </a:xfrm>
          <a:prstGeom prst="rect">
            <a:avLst/>
          </a:prstGeom>
        </p:spPr>
      </p:pic>
    </p:spTree>
    <p:extLst>
      <p:ext uri="{BB962C8B-B14F-4D97-AF65-F5344CB8AC3E}">
        <p14:creationId xmlns:p14="http://schemas.microsoft.com/office/powerpoint/2010/main" val="1698070949"/>
      </p:ext>
    </p:extLst>
  </p:cSld>
  <p:clrMapOvr>
    <a:masterClrMapping/>
  </p:clrMapOvr>
</p:sld>
</file>

<file path=ppt/theme/theme1.xml><?xml version="1.0" encoding="utf-8"?>
<a:theme xmlns:a="http://schemas.openxmlformats.org/drawingml/2006/main" name="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2">
      <a:dk1>
        <a:srgbClr val="000000"/>
      </a:dk1>
      <a:lt1>
        <a:srgbClr val="FFFFFF"/>
      </a:lt1>
      <a:dk2>
        <a:srgbClr val="768395"/>
      </a:dk2>
      <a:lt2>
        <a:srgbClr val="F0F0F0"/>
      </a:lt2>
      <a:accent1>
        <a:srgbClr val="9A0001"/>
      </a:accent1>
      <a:accent2>
        <a:srgbClr val="CEAB6E"/>
      </a:accent2>
      <a:accent3>
        <a:srgbClr val="063771"/>
      </a:accent3>
      <a:accent4>
        <a:srgbClr val="F3F4F8"/>
      </a:accent4>
      <a:accent5>
        <a:srgbClr val="64646C"/>
      </a:accent5>
      <a:accent6>
        <a:srgbClr val="FFFFFF"/>
      </a:accent6>
      <a:hlink>
        <a:srgbClr val="0070C0"/>
      </a:hlink>
      <a:folHlink>
        <a:srgbClr val="BFBFB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sz="2000" dirty="0" smtClean="0">
            <a:latin typeface="Arial" panose="020B0604020202020204" pitchFamily="34" charset="0"/>
            <a:ea typeface="微软雅黑" panose="020B0503020204020204" pitchFamily="34" charset="-122"/>
            <a:cs typeface="+mn-ea"/>
            <a:sym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15486</TotalTime>
  <Words>980</Words>
  <Application>Microsoft Office PowerPoint</Application>
  <PresentationFormat>宽屏</PresentationFormat>
  <Paragraphs>100</Paragraphs>
  <Slides>14</Slides>
  <Notes>3</Notes>
  <HiddenSlides>0</HiddenSlides>
  <MMClips>0</MMClips>
  <ScaleCrop>false</ScaleCrop>
  <HeadingPairs>
    <vt:vector size="6" baseType="variant">
      <vt:variant>
        <vt:lpstr>已用的字体</vt:lpstr>
      </vt:variant>
      <vt:variant>
        <vt:i4>5</vt:i4>
      </vt:variant>
      <vt:variant>
        <vt:lpstr>主题</vt:lpstr>
      </vt:variant>
      <vt:variant>
        <vt:i4>3</vt:i4>
      </vt:variant>
      <vt:variant>
        <vt:lpstr>幻灯片标题</vt:lpstr>
      </vt:variant>
      <vt:variant>
        <vt:i4>14</vt:i4>
      </vt:variant>
    </vt:vector>
  </HeadingPairs>
  <TitlesOfParts>
    <vt:vector size="22" baseType="lpstr">
      <vt:lpstr>等线</vt:lpstr>
      <vt:lpstr>微软雅黑</vt:lpstr>
      <vt:lpstr>Arial</vt:lpstr>
      <vt:lpstr>Cambria Math</vt:lpstr>
      <vt:lpstr>Consolas</vt:lpstr>
      <vt:lpstr>自定义设计方案</vt:lpstr>
      <vt:lpstr>1_自定义设计方案</vt:lpstr>
      <vt:lpstr>1_OfficePLUS</vt:lpstr>
      <vt:lpstr>PowerPoint 演示文稿</vt:lpstr>
      <vt:lpstr>DCVS静态逻辑电路</vt:lpstr>
      <vt:lpstr>Transistor Ordering (Input Re-Ordering) , P29</vt:lpstr>
      <vt:lpstr>延迟计算（PPT P33）</vt:lpstr>
      <vt:lpstr>延迟计算（PPT P33）</vt:lpstr>
      <vt:lpstr>延迟计算（PPT P33）</vt:lpstr>
      <vt:lpstr>利用logical effort进行延迟计算（P42 P43）</vt:lpstr>
      <vt:lpstr>利用logical effort进行延迟计算（P42 P43）</vt:lpstr>
      <vt:lpstr>利用logical effort进行延迟计算（P42 P43）</vt:lpstr>
      <vt:lpstr>利用logical effort进行延迟计算（P42 P43）</vt:lpstr>
      <vt:lpstr>利用logical effort进行延迟计算（P42 P43）</vt:lpstr>
      <vt:lpstr>动态电路存在的问题(P47)</vt:lpstr>
      <vt:lpstr>动态电路存在的问题(P47)</vt:lpstr>
      <vt:lpstr>动态电路存在的问题(P47)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#我给母校送模板#</dc:title>
  <dc:creator>田 振宇</dc:creator>
  <cp:keywords>51PPT模板网</cp:keywords>
  <cp:lastModifiedBy>1061758085@qq.com</cp:lastModifiedBy>
  <cp:revision>4673</cp:revision>
  <dcterms:created xsi:type="dcterms:W3CDTF">2018-12-09T14:29:24Z</dcterms:created>
  <dcterms:modified xsi:type="dcterms:W3CDTF">2024-09-19T06:20:14Z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2019-04-13T09:21:34.3521271Z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8ba33e4d-f70c-4f8a-80c4-7b79b430a7ab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