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15" r:id="rId3"/>
  </p:sldMasterIdLst>
  <p:sldIdLst>
    <p:sldId id="256" r:id="rId4"/>
    <p:sldId id="257" r:id="rId5"/>
    <p:sldId id="260" r:id="rId6"/>
    <p:sldId id="258" r:id="rId7"/>
    <p:sldId id="259" r:id="rId8"/>
    <p:sldId id="262" r:id="rId9"/>
    <p:sldId id="261" r:id="rId10"/>
    <p:sldId id="264" r:id="rId11"/>
    <p:sldId id="263" r:id="rId12"/>
    <p:sldId id="266" r:id="rId13"/>
    <p:sldId id="265" r:id="rId14"/>
    <p:sldId id="268" r:id="rId15"/>
    <p:sldId id="267" r:id="rId16"/>
    <p:sldId id="269" r:id="rId17"/>
    <p:sldId id="271" r:id="rId18"/>
    <p:sldId id="270" r:id="rId19"/>
    <p:sldId id="276" r:id="rId20"/>
    <p:sldId id="272" r:id="rId21"/>
    <p:sldId id="277" r:id="rId22"/>
    <p:sldId id="274" r:id="rId23"/>
    <p:sldId id="275" r:id="rId24"/>
    <p:sldId id="278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10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BA8F1-F619-46CB-A5C0-7AC05AA4A01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8E10A-C277-46D7-805E-395DE7269BFC}">
      <dgm:prSet phldrT="[Text]"/>
      <dgm:spPr/>
      <dgm:t>
        <a:bodyPr/>
        <a:lstStyle/>
        <a:p>
          <a:r>
            <a:rPr lang="en-US" dirty="0"/>
            <a:t>Detection</a:t>
          </a:r>
        </a:p>
      </dgm:t>
    </dgm:pt>
    <dgm:pt modelId="{21012C64-5B5F-4677-A435-2B7D0128B409}" type="parTrans" cxnId="{51B828F7-1634-47FE-BD14-3889855D68D4}">
      <dgm:prSet/>
      <dgm:spPr/>
      <dgm:t>
        <a:bodyPr/>
        <a:lstStyle/>
        <a:p>
          <a:endParaRPr lang="en-US"/>
        </a:p>
      </dgm:t>
    </dgm:pt>
    <dgm:pt modelId="{59472D56-55D4-4A2E-AA25-CB3EA0D48AC7}" type="sibTrans" cxnId="{51B828F7-1634-47FE-BD14-3889855D68D4}">
      <dgm:prSet/>
      <dgm:spPr/>
      <dgm:t>
        <a:bodyPr/>
        <a:lstStyle/>
        <a:p>
          <a:endParaRPr lang="en-US"/>
        </a:p>
      </dgm:t>
    </dgm:pt>
    <dgm:pt modelId="{F9A70B44-F4AD-4628-B35A-117E8F21F78B}">
      <dgm:prSet phldrT="[Text]"/>
      <dgm:spPr/>
      <dgm:t>
        <a:bodyPr/>
        <a:lstStyle/>
        <a:p>
          <a:r>
            <a:rPr lang="en-US" dirty="0"/>
            <a:t>Text &amp; Sleep</a:t>
          </a:r>
        </a:p>
      </dgm:t>
    </dgm:pt>
    <dgm:pt modelId="{677709BE-185F-4278-92E5-605214A73FA1}" type="parTrans" cxnId="{D8F4A33C-4A72-4D34-8331-86A7E7BE0D87}">
      <dgm:prSet/>
      <dgm:spPr/>
      <dgm:t>
        <a:bodyPr/>
        <a:lstStyle/>
        <a:p>
          <a:endParaRPr lang="en-US"/>
        </a:p>
      </dgm:t>
    </dgm:pt>
    <dgm:pt modelId="{FCE97FE1-31A9-47EC-98EE-C63136541B8A}" type="sibTrans" cxnId="{D8F4A33C-4A72-4D34-8331-86A7E7BE0D87}">
      <dgm:prSet/>
      <dgm:spPr/>
      <dgm:t>
        <a:bodyPr/>
        <a:lstStyle/>
        <a:p>
          <a:endParaRPr lang="en-US"/>
        </a:p>
      </dgm:t>
    </dgm:pt>
    <dgm:pt modelId="{38A6BCA5-80C5-46D7-81E5-6D35CFA8F696}">
      <dgm:prSet phldrT="[Text]"/>
      <dgm:spPr/>
      <dgm:t>
        <a:bodyPr/>
        <a:lstStyle/>
        <a:p>
          <a:r>
            <a:rPr lang="en-US" dirty="0"/>
            <a:t>Image Interpretation</a:t>
          </a:r>
        </a:p>
      </dgm:t>
    </dgm:pt>
    <dgm:pt modelId="{F85866D0-89FC-4B71-8C53-8FCFACB422A0}" type="parTrans" cxnId="{40609B21-368C-4A5E-BEFF-1C06052DCBA8}">
      <dgm:prSet/>
      <dgm:spPr/>
      <dgm:t>
        <a:bodyPr/>
        <a:lstStyle/>
        <a:p>
          <a:endParaRPr lang="en-US"/>
        </a:p>
      </dgm:t>
    </dgm:pt>
    <dgm:pt modelId="{2E333626-2B2E-4EB1-A36D-930DD64C4FD3}" type="sibTrans" cxnId="{40609B21-368C-4A5E-BEFF-1C06052DCBA8}">
      <dgm:prSet/>
      <dgm:spPr/>
      <dgm:t>
        <a:bodyPr/>
        <a:lstStyle/>
        <a:p>
          <a:endParaRPr lang="en-US"/>
        </a:p>
      </dgm:t>
    </dgm:pt>
    <dgm:pt modelId="{8437248C-55EF-4505-8557-5A1A23126679}">
      <dgm:prSet phldrT="[Text]"/>
      <dgm:spPr/>
      <dgm:t>
        <a:bodyPr/>
        <a:lstStyle/>
        <a:p>
          <a:r>
            <a:rPr lang="en-US" dirty="0"/>
            <a:t>Human behavior &amp; Identity</a:t>
          </a:r>
        </a:p>
      </dgm:t>
    </dgm:pt>
    <dgm:pt modelId="{CBC75922-678D-4D32-9A80-8F0339F31C83}" type="parTrans" cxnId="{584A6B1B-7C86-41D5-9857-B9498F4AD4A5}">
      <dgm:prSet/>
      <dgm:spPr/>
      <dgm:t>
        <a:bodyPr/>
        <a:lstStyle/>
        <a:p>
          <a:endParaRPr lang="en-US"/>
        </a:p>
      </dgm:t>
    </dgm:pt>
    <dgm:pt modelId="{8F61356F-BBB8-4E36-9113-EA5B3827CE25}" type="sibTrans" cxnId="{584A6B1B-7C86-41D5-9857-B9498F4AD4A5}">
      <dgm:prSet/>
      <dgm:spPr/>
      <dgm:t>
        <a:bodyPr/>
        <a:lstStyle/>
        <a:p>
          <a:endParaRPr lang="en-US"/>
        </a:p>
      </dgm:t>
    </dgm:pt>
    <dgm:pt modelId="{38F435A6-F80D-4B24-BC65-9E85EE3A7BF6}">
      <dgm:prSet phldrT="[Text]"/>
      <dgm:spPr/>
      <dgm:t>
        <a:bodyPr/>
        <a:lstStyle/>
        <a:p>
          <a:r>
            <a:rPr lang="en-US" dirty="0"/>
            <a:t>Abuse &amp; Fraud</a:t>
          </a:r>
        </a:p>
      </dgm:t>
    </dgm:pt>
    <dgm:pt modelId="{8CE6B774-5F93-4575-B94C-A8E5C9E12CCF}" type="parTrans" cxnId="{031ADFF8-8BC9-4980-BE30-C24DEDC65AA5}">
      <dgm:prSet/>
      <dgm:spPr/>
      <dgm:t>
        <a:bodyPr/>
        <a:lstStyle/>
        <a:p>
          <a:endParaRPr lang="en-US"/>
        </a:p>
      </dgm:t>
    </dgm:pt>
    <dgm:pt modelId="{7D2F8EC8-5866-434F-B632-E209F0BBC95E}" type="sibTrans" cxnId="{031ADFF8-8BC9-4980-BE30-C24DEDC65AA5}">
      <dgm:prSet/>
      <dgm:spPr/>
      <dgm:t>
        <a:bodyPr/>
        <a:lstStyle/>
        <a:p>
          <a:endParaRPr lang="en-US"/>
        </a:p>
      </dgm:t>
    </dgm:pt>
    <dgm:pt modelId="{C29FCA68-0B0C-4864-AC7C-D12CA7D5C636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77A83981-E757-4191-9494-E5076A6E8C9D}" type="parTrans" cxnId="{4DF17D81-FF86-4F32-8076-58B0A62BBFBD}">
      <dgm:prSet/>
      <dgm:spPr/>
      <dgm:t>
        <a:bodyPr/>
        <a:lstStyle/>
        <a:p>
          <a:endParaRPr lang="en-US"/>
        </a:p>
      </dgm:t>
    </dgm:pt>
    <dgm:pt modelId="{4C02DA29-3397-46AA-851C-E028B8B8E519}" type="sibTrans" cxnId="{4DF17D81-FF86-4F32-8076-58B0A62BBFBD}">
      <dgm:prSet/>
      <dgm:spPr/>
      <dgm:t>
        <a:bodyPr/>
        <a:lstStyle/>
        <a:p>
          <a:endParaRPr lang="en-US"/>
        </a:p>
      </dgm:t>
    </dgm:pt>
    <dgm:pt modelId="{3F8CDC68-4774-4F54-B841-BF8B030612CF}">
      <dgm:prSet phldrT="[Text]"/>
      <dgm:spPr/>
      <dgm:t>
        <a:bodyPr/>
        <a:lstStyle/>
        <a:p>
          <a:r>
            <a:rPr lang="en-US" dirty="0"/>
            <a:t>Recommendations</a:t>
          </a:r>
        </a:p>
      </dgm:t>
    </dgm:pt>
    <dgm:pt modelId="{6F3C5C09-0568-41CE-95B4-514285649763}" type="parTrans" cxnId="{EF214736-E4D9-4F73-A81C-7277D0C0993C}">
      <dgm:prSet/>
      <dgm:spPr/>
      <dgm:t>
        <a:bodyPr/>
        <a:lstStyle/>
        <a:p>
          <a:endParaRPr lang="en-US"/>
        </a:p>
      </dgm:t>
    </dgm:pt>
    <dgm:pt modelId="{A6DC987B-0C2B-4C6C-B771-D7DAB8A706F7}" type="sibTrans" cxnId="{EF214736-E4D9-4F73-A81C-7277D0C0993C}">
      <dgm:prSet/>
      <dgm:spPr/>
      <dgm:t>
        <a:bodyPr/>
        <a:lstStyle/>
        <a:p>
          <a:endParaRPr lang="en-US"/>
        </a:p>
      </dgm:t>
    </dgm:pt>
    <dgm:pt modelId="{9B66AA4A-B816-43BE-B3D3-2EB4FD4B63AD}">
      <dgm:prSet phldrT="[Text]"/>
      <dgm:spPr/>
      <dgm:t>
        <a:bodyPr/>
        <a:lstStyle/>
        <a:p>
          <a:r>
            <a:rPr lang="en-US" dirty="0"/>
            <a:t>Individual Behavior</a:t>
          </a:r>
        </a:p>
      </dgm:t>
    </dgm:pt>
    <dgm:pt modelId="{E484A977-4E3D-4339-8448-667B9766CD02}" type="parTrans" cxnId="{41574591-7553-44B6-B946-FFAB4504F9EA}">
      <dgm:prSet/>
      <dgm:spPr/>
      <dgm:t>
        <a:bodyPr/>
        <a:lstStyle/>
        <a:p>
          <a:endParaRPr lang="en-US"/>
        </a:p>
      </dgm:t>
    </dgm:pt>
    <dgm:pt modelId="{A67B4C58-CCB9-4622-89D7-671D09B19197}" type="sibTrans" cxnId="{41574591-7553-44B6-B946-FFAB4504F9EA}">
      <dgm:prSet/>
      <dgm:spPr/>
      <dgm:t>
        <a:bodyPr/>
        <a:lstStyle/>
        <a:p>
          <a:endParaRPr lang="en-US"/>
        </a:p>
      </dgm:t>
    </dgm:pt>
    <dgm:pt modelId="{F2B3C74D-8212-4015-931C-D9D725B52180}">
      <dgm:prSet phldrT="[Text]"/>
      <dgm:spPr/>
      <dgm:t>
        <a:bodyPr/>
        <a:lstStyle/>
        <a:p>
          <a:r>
            <a:rPr lang="en-US" dirty="0"/>
            <a:t>Collective Behavior</a:t>
          </a:r>
        </a:p>
      </dgm:t>
    </dgm:pt>
    <dgm:pt modelId="{32BEA328-034F-4F6B-A601-5D7EE736826F}" type="parTrans" cxnId="{6FC458EF-4C71-4972-AD10-62A38700A09F}">
      <dgm:prSet/>
      <dgm:spPr/>
      <dgm:t>
        <a:bodyPr/>
        <a:lstStyle/>
        <a:p>
          <a:endParaRPr lang="en-US"/>
        </a:p>
      </dgm:t>
    </dgm:pt>
    <dgm:pt modelId="{1B2B62EC-FE18-4BC6-9A8A-43918C3741BA}" type="sibTrans" cxnId="{6FC458EF-4C71-4972-AD10-62A38700A09F}">
      <dgm:prSet/>
      <dgm:spPr/>
      <dgm:t>
        <a:bodyPr/>
        <a:lstStyle/>
        <a:p>
          <a:endParaRPr lang="en-US"/>
        </a:p>
      </dgm:t>
    </dgm:pt>
    <dgm:pt modelId="{E170BF0E-4947-4F9B-89AE-1BD1FB8BFAB8}">
      <dgm:prSet phldrT="[Text]"/>
      <dgm:spPr/>
      <dgm:t>
        <a:bodyPr/>
        <a:lstStyle/>
        <a:p>
          <a:r>
            <a:rPr lang="en-US" dirty="0"/>
            <a:t>Generation</a:t>
          </a:r>
        </a:p>
      </dgm:t>
    </dgm:pt>
    <dgm:pt modelId="{DC3AF981-EC14-41E3-BD58-7AC7265092EF}" type="parTrans" cxnId="{55A29355-F13F-4E47-88CD-3A27882F565B}">
      <dgm:prSet/>
      <dgm:spPr/>
      <dgm:t>
        <a:bodyPr/>
        <a:lstStyle/>
        <a:p>
          <a:endParaRPr lang="en-US"/>
        </a:p>
      </dgm:t>
    </dgm:pt>
    <dgm:pt modelId="{9E594078-3A66-42A7-BFB9-182DD28375FE}" type="sibTrans" cxnId="{55A29355-F13F-4E47-88CD-3A27882F565B}">
      <dgm:prSet/>
      <dgm:spPr/>
      <dgm:t>
        <a:bodyPr/>
        <a:lstStyle/>
        <a:p>
          <a:endParaRPr lang="en-US"/>
        </a:p>
      </dgm:t>
    </dgm:pt>
    <dgm:pt modelId="{A09343B2-0A0C-4E16-AA62-F74DC23ECEBC}">
      <dgm:prSet phldrT="[Text]"/>
      <dgm:spPr/>
      <dgm:t>
        <a:bodyPr/>
        <a:lstStyle/>
        <a:p>
          <a:r>
            <a:rPr lang="en-US" dirty="0"/>
            <a:t>Visual Art</a:t>
          </a:r>
        </a:p>
        <a:p>
          <a:r>
            <a:rPr lang="en-US" dirty="0"/>
            <a:t> ( Promo, Trailer)</a:t>
          </a:r>
        </a:p>
      </dgm:t>
    </dgm:pt>
    <dgm:pt modelId="{674741BB-DA5E-419A-AEA6-1563692EA133}" type="parTrans" cxnId="{2424D9A4-1800-4838-89B0-EA26BFA57436}">
      <dgm:prSet/>
      <dgm:spPr/>
      <dgm:t>
        <a:bodyPr/>
        <a:lstStyle/>
        <a:p>
          <a:endParaRPr lang="en-US"/>
        </a:p>
      </dgm:t>
    </dgm:pt>
    <dgm:pt modelId="{DFD0E6E3-A2D7-4E69-9BBA-C438139FF9AE}" type="sibTrans" cxnId="{2424D9A4-1800-4838-89B0-EA26BFA57436}">
      <dgm:prSet/>
      <dgm:spPr/>
      <dgm:t>
        <a:bodyPr/>
        <a:lstStyle/>
        <a:p>
          <a:endParaRPr lang="en-US"/>
        </a:p>
      </dgm:t>
    </dgm:pt>
    <dgm:pt modelId="{90DA5ED5-D2C0-4CF2-A14A-64D7BBE92749}">
      <dgm:prSet phldrT="[Text]"/>
      <dgm:spPr/>
      <dgm:t>
        <a:bodyPr/>
        <a:lstStyle/>
        <a:p>
          <a:r>
            <a:rPr lang="en-US" dirty="0"/>
            <a:t>Music </a:t>
          </a:r>
        </a:p>
        <a:p>
          <a:r>
            <a:rPr lang="en-US" dirty="0"/>
            <a:t>(Song)</a:t>
          </a:r>
        </a:p>
      </dgm:t>
    </dgm:pt>
    <dgm:pt modelId="{7D28C226-B485-4251-85BD-FF7C90E958EB}" type="parTrans" cxnId="{0A95AC16-0248-4BCD-B5B0-1024156670BA}">
      <dgm:prSet/>
      <dgm:spPr/>
      <dgm:t>
        <a:bodyPr/>
        <a:lstStyle/>
        <a:p>
          <a:endParaRPr lang="en-US"/>
        </a:p>
      </dgm:t>
    </dgm:pt>
    <dgm:pt modelId="{37D096E5-611D-48FB-8313-E4748A2C1E0A}" type="sibTrans" cxnId="{0A95AC16-0248-4BCD-B5B0-1024156670BA}">
      <dgm:prSet/>
      <dgm:spPr/>
      <dgm:t>
        <a:bodyPr/>
        <a:lstStyle/>
        <a:p>
          <a:endParaRPr lang="en-US"/>
        </a:p>
      </dgm:t>
    </dgm:pt>
    <dgm:pt modelId="{7F2B179E-8780-4EBA-AF73-91C9A09DEA74}">
      <dgm:prSet phldrT="[Text]"/>
      <dgm:spPr/>
      <dgm:t>
        <a:bodyPr/>
        <a:lstStyle/>
        <a:p>
          <a:r>
            <a:rPr lang="en-US" dirty="0"/>
            <a:t>Text </a:t>
          </a:r>
        </a:p>
        <a:p>
          <a:r>
            <a:rPr lang="en-US" dirty="0"/>
            <a:t>( Asses and Movie Review)</a:t>
          </a:r>
        </a:p>
      </dgm:t>
    </dgm:pt>
    <dgm:pt modelId="{1323F059-3A68-45DB-8068-9902998141EC}" type="parTrans" cxnId="{3F44077E-B0DF-4B2E-874D-A25622CD6D4E}">
      <dgm:prSet/>
      <dgm:spPr/>
      <dgm:t>
        <a:bodyPr/>
        <a:lstStyle/>
        <a:p>
          <a:endParaRPr lang="en-US"/>
        </a:p>
      </dgm:t>
    </dgm:pt>
    <dgm:pt modelId="{70760780-00BC-4A28-BEB7-3AFF9DB9EE6B}" type="sibTrans" cxnId="{3F44077E-B0DF-4B2E-874D-A25622CD6D4E}">
      <dgm:prSet/>
      <dgm:spPr/>
      <dgm:t>
        <a:bodyPr/>
        <a:lstStyle/>
        <a:p>
          <a:endParaRPr lang="en-US"/>
        </a:p>
      </dgm:t>
    </dgm:pt>
    <dgm:pt modelId="{10BAD84C-F507-45D4-B60E-22853601D0D9}">
      <dgm:prSet phldrT="[Text]"/>
      <dgm:spPr/>
      <dgm:t>
        <a:bodyPr/>
        <a:lstStyle/>
        <a:p>
          <a:r>
            <a:rPr lang="en-US" dirty="0"/>
            <a:t>Design</a:t>
          </a:r>
        </a:p>
        <a:p>
          <a:r>
            <a:rPr lang="en-US" dirty="0"/>
            <a:t> (funny faces)</a:t>
          </a:r>
        </a:p>
      </dgm:t>
    </dgm:pt>
    <dgm:pt modelId="{FA57806D-358A-4781-9F26-216D8CBEBA16}" type="parTrans" cxnId="{65333D46-A909-4D27-911C-11AD46A003D5}">
      <dgm:prSet/>
      <dgm:spPr/>
      <dgm:t>
        <a:bodyPr/>
        <a:lstStyle/>
        <a:p>
          <a:endParaRPr lang="en-US"/>
        </a:p>
      </dgm:t>
    </dgm:pt>
    <dgm:pt modelId="{F1FD19A5-1BEE-441A-9E0A-788BD0247590}" type="sibTrans" cxnId="{65333D46-A909-4D27-911C-11AD46A003D5}">
      <dgm:prSet/>
      <dgm:spPr/>
      <dgm:t>
        <a:bodyPr/>
        <a:lstStyle/>
        <a:p>
          <a:endParaRPr lang="en-US"/>
        </a:p>
      </dgm:t>
    </dgm:pt>
    <dgm:pt modelId="{94C96068-1FBB-4D91-B464-87DE2F4195CC}" type="pres">
      <dgm:prSet presAssocID="{E59BA8F1-F619-46CB-A5C0-7AC05AA4A019}" presName="theList" presStyleCnt="0">
        <dgm:presLayoutVars>
          <dgm:dir/>
          <dgm:animLvl val="lvl"/>
          <dgm:resizeHandles val="exact"/>
        </dgm:presLayoutVars>
      </dgm:prSet>
      <dgm:spPr/>
    </dgm:pt>
    <dgm:pt modelId="{E7DA3DDF-8D08-467D-9FAB-95350BF48D99}" type="pres">
      <dgm:prSet presAssocID="{DBE8E10A-C277-46D7-805E-395DE7269BFC}" presName="compNode" presStyleCnt="0"/>
      <dgm:spPr/>
    </dgm:pt>
    <dgm:pt modelId="{BF18D490-3E7D-4CE8-8CCA-369517F6C1E4}" type="pres">
      <dgm:prSet presAssocID="{DBE8E10A-C277-46D7-805E-395DE7269BFC}" presName="aNode" presStyleLbl="bgShp" presStyleIdx="0" presStyleCnt="3"/>
      <dgm:spPr/>
    </dgm:pt>
    <dgm:pt modelId="{28F84DE2-C54B-4EC5-A8AB-06CB2FBF604B}" type="pres">
      <dgm:prSet presAssocID="{DBE8E10A-C277-46D7-805E-395DE7269BFC}" presName="textNode" presStyleLbl="bgShp" presStyleIdx="0" presStyleCnt="3"/>
      <dgm:spPr/>
    </dgm:pt>
    <dgm:pt modelId="{7AF066DC-91CF-4050-90D3-A30ED1DC7C06}" type="pres">
      <dgm:prSet presAssocID="{DBE8E10A-C277-46D7-805E-395DE7269BFC}" presName="compChildNode" presStyleCnt="0"/>
      <dgm:spPr/>
    </dgm:pt>
    <dgm:pt modelId="{1234D6B4-3448-4B64-B4B3-B0EA78FF53AD}" type="pres">
      <dgm:prSet presAssocID="{DBE8E10A-C277-46D7-805E-395DE7269BFC}" presName="theInnerList" presStyleCnt="0"/>
      <dgm:spPr/>
    </dgm:pt>
    <dgm:pt modelId="{F0A4B955-D56E-4458-9EED-2FE536C9A790}" type="pres">
      <dgm:prSet presAssocID="{F9A70B44-F4AD-4628-B35A-117E8F21F78B}" presName="childNode" presStyleLbl="node1" presStyleIdx="0" presStyleCnt="11">
        <dgm:presLayoutVars>
          <dgm:bulletEnabled val="1"/>
        </dgm:presLayoutVars>
      </dgm:prSet>
      <dgm:spPr/>
    </dgm:pt>
    <dgm:pt modelId="{6E8CF92B-F572-4034-972E-9A316F84B0AD}" type="pres">
      <dgm:prSet presAssocID="{F9A70B44-F4AD-4628-B35A-117E8F21F78B}" presName="aSpace2" presStyleCnt="0"/>
      <dgm:spPr/>
    </dgm:pt>
    <dgm:pt modelId="{FE5134B1-BAF2-4B0E-88CE-09BD5C6581B0}" type="pres">
      <dgm:prSet presAssocID="{38A6BCA5-80C5-46D7-81E5-6D35CFA8F696}" presName="childNode" presStyleLbl="node1" presStyleIdx="1" presStyleCnt="11">
        <dgm:presLayoutVars>
          <dgm:bulletEnabled val="1"/>
        </dgm:presLayoutVars>
      </dgm:prSet>
      <dgm:spPr/>
    </dgm:pt>
    <dgm:pt modelId="{E87C8880-9F95-4503-8B87-6D809BFA2886}" type="pres">
      <dgm:prSet presAssocID="{38A6BCA5-80C5-46D7-81E5-6D35CFA8F696}" presName="aSpace2" presStyleCnt="0"/>
      <dgm:spPr/>
    </dgm:pt>
    <dgm:pt modelId="{0C044E6F-651A-4D73-9288-657D4B88AB59}" type="pres">
      <dgm:prSet presAssocID="{8437248C-55EF-4505-8557-5A1A23126679}" presName="childNode" presStyleLbl="node1" presStyleIdx="2" presStyleCnt="11">
        <dgm:presLayoutVars>
          <dgm:bulletEnabled val="1"/>
        </dgm:presLayoutVars>
      </dgm:prSet>
      <dgm:spPr/>
    </dgm:pt>
    <dgm:pt modelId="{537B8213-9CC2-4EC8-ACDC-6AA520528D9F}" type="pres">
      <dgm:prSet presAssocID="{8437248C-55EF-4505-8557-5A1A23126679}" presName="aSpace2" presStyleCnt="0"/>
      <dgm:spPr/>
    </dgm:pt>
    <dgm:pt modelId="{D0E19291-0C56-4397-AA58-D013FCA7C0EA}" type="pres">
      <dgm:prSet presAssocID="{38F435A6-F80D-4B24-BC65-9E85EE3A7BF6}" presName="childNode" presStyleLbl="node1" presStyleIdx="3" presStyleCnt="11">
        <dgm:presLayoutVars>
          <dgm:bulletEnabled val="1"/>
        </dgm:presLayoutVars>
      </dgm:prSet>
      <dgm:spPr/>
    </dgm:pt>
    <dgm:pt modelId="{858DAA94-306C-4A76-9ED1-492BA0FDB990}" type="pres">
      <dgm:prSet presAssocID="{DBE8E10A-C277-46D7-805E-395DE7269BFC}" presName="aSpace" presStyleCnt="0"/>
      <dgm:spPr/>
    </dgm:pt>
    <dgm:pt modelId="{20815398-5B3E-4180-97C5-C3E1E20AD34E}" type="pres">
      <dgm:prSet presAssocID="{C29FCA68-0B0C-4864-AC7C-D12CA7D5C636}" presName="compNode" presStyleCnt="0"/>
      <dgm:spPr/>
    </dgm:pt>
    <dgm:pt modelId="{64675AED-6C52-4A4E-94C9-D045CD8174BB}" type="pres">
      <dgm:prSet presAssocID="{C29FCA68-0B0C-4864-AC7C-D12CA7D5C636}" presName="aNode" presStyleLbl="bgShp" presStyleIdx="1" presStyleCnt="3"/>
      <dgm:spPr/>
    </dgm:pt>
    <dgm:pt modelId="{9E38D8FC-8500-4271-92B3-95D0A799ABD2}" type="pres">
      <dgm:prSet presAssocID="{C29FCA68-0B0C-4864-AC7C-D12CA7D5C636}" presName="textNode" presStyleLbl="bgShp" presStyleIdx="1" presStyleCnt="3"/>
      <dgm:spPr/>
    </dgm:pt>
    <dgm:pt modelId="{5688C8EB-B7C2-4836-8E9E-A01624170746}" type="pres">
      <dgm:prSet presAssocID="{C29FCA68-0B0C-4864-AC7C-D12CA7D5C636}" presName="compChildNode" presStyleCnt="0"/>
      <dgm:spPr/>
    </dgm:pt>
    <dgm:pt modelId="{59B98319-86C8-4922-84B0-77AA6E686251}" type="pres">
      <dgm:prSet presAssocID="{C29FCA68-0B0C-4864-AC7C-D12CA7D5C636}" presName="theInnerList" presStyleCnt="0"/>
      <dgm:spPr/>
    </dgm:pt>
    <dgm:pt modelId="{9A1D1D39-BFF6-4122-AF81-43A6B16A7E71}" type="pres">
      <dgm:prSet presAssocID="{3F8CDC68-4774-4F54-B841-BF8B030612CF}" presName="childNode" presStyleLbl="node1" presStyleIdx="4" presStyleCnt="11">
        <dgm:presLayoutVars>
          <dgm:bulletEnabled val="1"/>
        </dgm:presLayoutVars>
      </dgm:prSet>
      <dgm:spPr/>
    </dgm:pt>
    <dgm:pt modelId="{97E701BE-6DF4-4981-8B20-8230814F8E14}" type="pres">
      <dgm:prSet presAssocID="{3F8CDC68-4774-4F54-B841-BF8B030612CF}" presName="aSpace2" presStyleCnt="0"/>
      <dgm:spPr/>
    </dgm:pt>
    <dgm:pt modelId="{831F4053-6295-433E-BC98-0C8D6318B970}" type="pres">
      <dgm:prSet presAssocID="{9B66AA4A-B816-43BE-B3D3-2EB4FD4B63AD}" presName="childNode" presStyleLbl="node1" presStyleIdx="5" presStyleCnt="11">
        <dgm:presLayoutVars>
          <dgm:bulletEnabled val="1"/>
        </dgm:presLayoutVars>
      </dgm:prSet>
      <dgm:spPr/>
    </dgm:pt>
    <dgm:pt modelId="{D984ACCD-71C1-42F4-B926-0AE82F8DAB9B}" type="pres">
      <dgm:prSet presAssocID="{9B66AA4A-B816-43BE-B3D3-2EB4FD4B63AD}" presName="aSpace2" presStyleCnt="0"/>
      <dgm:spPr/>
    </dgm:pt>
    <dgm:pt modelId="{21D2F3D1-706D-45AD-9235-1C1859C8EE72}" type="pres">
      <dgm:prSet presAssocID="{F2B3C74D-8212-4015-931C-D9D725B52180}" presName="childNode" presStyleLbl="node1" presStyleIdx="6" presStyleCnt="11">
        <dgm:presLayoutVars>
          <dgm:bulletEnabled val="1"/>
        </dgm:presLayoutVars>
      </dgm:prSet>
      <dgm:spPr/>
    </dgm:pt>
    <dgm:pt modelId="{704784AD-C0E4-4CD1-8085-DE4FA4E8BCC0}" type="pres">
      <dgm:prSet presAssocID="{C29FCA68-0B0C-4864-AC7C-D12CA7D5C636}" presName="aSpace" presStyleCnt="0"/>
      <dgm:spPr/>
    </dgm:pt>
    <dgm:pt modelId="{F76E208B-E998-4850-8844-F24C2B5351E8}" type="pres">
      <dgm:prSet presAssocID="{E170BF0E-4947-4F9B-89AE-1BD1FB8BFAB8}" presName="compNode" presStyleCnt="0"/>
      <dgm:spPr/>
    </dgm:pt>
    <dgm:pt modelId="{ACD54679-9BC4-437A-85EF-C29CE1A53C75}" type="pres">
      <dgm:prSet presAssocID="{E170BF0E-4947-4F9B-89AE-1BD1FB8BFAB8}" presName="aNode" presStyleLbl="bgShp" presStyleIdx="2" presStyleCnt="3"/>
      <dgm:spPr/>
    </dgm:pt>
    <dgm:pt modelId="{5857AB37-4F5C-4F75-BD18-448ECA933B45}" type="pres">
      <dgm:prSet presAssocID="{E170BF0E-4947-4F9B-89AE-1BD1FB8BFAB8}" presName="textNode" presStyleLbl="bgShp" presStyleIdx="2" presStyleCnt="3"/>
      <dgm:spPr/>
    </dgm:pt>
    <dgm:pt modelId="{7C8E0539-8A55-4692-9208-8AC6CC222453}" type="pres">
      <dgm:prSet presAssocID="{E170BF0E-4947-4F9B-89AE-1BD1FB8BFAB8}" presName="compChildNode" presStyleCnt="0"/>
      <dgm:spPr/>
    </dgm:pt>
    <dgm:pt modelId="{DBEB2F2E-2171-4F09-9F35-F2C50384EFD9}" type="pres">
      <dgm:prSet presAssocID="{E170BF0E-4947-4F9B-89AE-1BD1FB8BFAB8}" presName="theInnerList" presStyleCnt="0"/>
      <dgm:spPr/>
    </dgm:pt>
    <dgm:pt modelId="{42C86490-AAE6-45E4-96BE-60CC34E54337}" type="pres">
      <dgm:prSet presAssocID="{A09343B2-0A0C-4E16-AA62-F74DC23ECEBC}" presName="childNode" presStyleLbl="node1" presStyleIdx="7" presStyleCnt="11">
        <dgm:presLayoutVars>
          <dgm:bulletEnabled val="1"/>
        </dgm:presLayoutVars>
      </dgm:prSet>
      <dgm:spPr/>
    </dgm:pt>
    <dgm:pt modelId="{05F1CC21-FABD-4C03-B100-1E54238719FF}" type="pres">
      <dgm:prSet presAssocID="{A09343B2-0A0C-4E16-AA62-F74DC23ECEBC}" presName="aSpace2" presStyleCnt="0"/>
      <dgm:spPr/>
    </dgm:pt>
    <dgm:pt modelId="{03A6C103-6E59-4DA1-946F-55ED2FA32FF0}" type="pres">
      <dgm:prSet presAssocID="{90DA5ED5-D2C0-4CF2-A14A-64D7BBE92749}" presName="childNode" presStyleLbl="node1" presStyleIdx="8" presStyleCnt="11">
        <dgm:presLayoutVars>
          <dgm:bulletEnabled val="1"/>
        </dgm:presLayoutVars>
      </dgm:prSet>
      <dgm:spPr/>
    </dgm:pt>
    <dgm:pt modelId="{26C564C5-BF78-4F4A-88B9-CE4154EF221F}" type="pres">
      <dgm:prSet presAssocID="{90DA5ED5-D2C0-4CF2-A14A-64D7BBE92749}" presName="aSpace2" presStyleCnt="0"/>
      <dgm:spPr/>
    </dgm:pt>
    <dgm:pt modelId="{EF31641C-6547-40D9-906C-D18C3EA25B59}" type="pres">
      <dgm:prSet presAssocID="{7F2B179E-8780-4EBA-AF73-91C9A09DEA74}" presName="childNode" presStyleLbl="node1" presStyleIdx="9" presStyleCnt="11">
        <dgm:presLayoutVars>
          <dgm:bulletEnabled val="1"/>
        </dgm:presLayoutVars>
      </dgm:prSet>
      <dgm:spPr/>
    </dgm:pt>
    <dgm:pt modelId="{C83BB6E7-DF34-4AFB-AB72-87FCFDF53432}" type="pres">
      <dgm:prSet presAssocID="{7F2B179E-8780-4EBA-AF73-91C9A09DEA74}" presName="aSpace2" presStyleCnt="0"/>
      <dgm:spPr/>
    </dgm:pt>
    <dgm:pt modelId="{E5DAD3CA-7D38-476C-B580-391591196F00}" type="pres">
      <dgm:prSet presAssocID="{10BAD84C-F507-45D4-B60E-22853601D0D9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77FF000A-3432-4E3F-871C-A0DE1004F6BF}" type="presOf" srcId="{10BAD84C-F507-45D4-B60E-22853601D0D9}" destId="{E5DAD3CA-7D38-476C-B580-391591196F00}" srcOrd="0" destOrd="0" presId="urn:microsoft.com/office/officeart/2005/8/layout/lProcess2"/>
    <dgm:cxn modelId="{6235000C-C71B-4A78-A986-96D590AC5782}" type="presOf" srcId="{E59BA8F1-F619-46CB-A5C0-7AC05AA4A019}" destId="{94C96068-1FBB-4D91-B464-87DE2F4195CC}" srcOrd="0" destOrd="0" presId="urn:microsoft.com/office/officeart/2005/8/layout/lProcess2"/>
    <dgm:cxn modelId="{0A95AC16-0248-4BCD-B5B0-1024156670BA}" srcId="{E170BF0E-4947-4F9B-89AE-1BD1FB8BFAB8}" destId="{90DA5ED5-D2C0-4CF2-A14A-64D7BBE92749}" srcOrd="1" destOrd="0" parTransId="{7D28C226-B485-4251-85BD-FF7C90E958EB}" sibTransId="{37D096E5-611D-48FB-8313-E4748A2C1E0A}"/>
    <dgm:cxn modelId="{C42C1219-3FCF-4AAB-88EE-8B459DEBA5C3}" type="presOf" srcId="{E170BF0E-4947-4F9B-89AE-1BD1FB8BFAB8}" destId="{5857AB37-4F5C-4F75-BD18-448ECA933B45}" srcOrd="1" destOrd="0" presId="urn:microsoft.com/office/officeart/2005/8/layout/lProcess2"/>
    <dgm:cxn modelId="{584A6B1B-7C86-41D5-9857-B9498F4AD4A5}" srcId="{DBE8E10A-C277-46D7-805E-395DE7269BFC}" destId="{8437248C-55EF-4505-8557-5A1A23126679}" srcOrd="2" destOrd="0" parTransId="{CBC75922-678D-4D32-9A80-8F0339F31C83}" sibTransId="{8F61356F-BBB8-4E36-9113-EA5B3827CE25}"/>
    <dgm:cxn modelId="{40609B21-368C-4A5E-BEFF-1C06052DCBA8}" srcId="{DBE8E10A-C277-46D7-805E-395DE7269BFC}" destId="{38A6BCA5-80C5-46D7-81E5-6D35CFA8F696}" srcOrd="1" destOrd="0" parTransId="{F85866D0-89FC-4B71-8C53-8FCFACB422A0}" sibTransId="{2E333626-2B2E-4EB1-A36D-930DD64C4FD3}"/>
    <dgm:cxn modelId="{EF214736-E4D9-4F73-A81C-7277D0C0993C}" srcId="{C29FCA68-0B0C-4864-AC7C-D12CA7D5C636}" destId="{3F8CDC68-4774-4F54-B841-BF8B030612CF}" srcOrd="0" destOrd="0" parTransId="{6F3C5C09-0568-41CE-95B4-514285649763}" sibTransId="{A6DC987B-0C2B-4C6C-B771-D7DAB8A706F7}"/>
    <dgm:cxn modelId="{D8F4A33C-4A72-4D34-8331-86A7E7BE0D87}" srcId="{DBE8E10A-C277-46D7-805E-395DE7269BFC}" destId="{F9A70B44-F4AD-4628-B35A-117E8F21F78B}" srcOrd="0" destOrd="0" parTransId="{677709BE-185F-4278-92E5-605214A73FA1}" sibTransId="{FCE97FE1-31A9-47EC-98EE-C63136541B8A}"/>
    <dgm:cxn modelId="{767D6B5B-234B-4E89-A493-7C5A50A8449B}" type="presOf" srcId="{A09343B2-0A0C-4E16-AA62-F74DC23ECEBC}" destId="{42C86490-AAE6-45E4-96BE-60CC34E54337}" srcOrd="0" destOrd="0" presId="urn:microsoft.com/office/officeart/2005/8/layout/lProcess2"/>
    <dgm:cxn modelId="{52CA8064-D056-45F1-9380-DD7A2DBB035A}" type="presOf" srcId="{3F8CDC68-4774-4F54-B841-BF8B030612CF}" destId="{9A1D1D39-BFF6-4122-AF81-43A6B16A7E71}" srcOrd="0" destOrd="0" presId="urn:microsoft.com/office/officeart/2005/8/layout/lProcess2"/>
    <dgm:cxn modelId="{65333D46-A909-4D27-911C-11AD46A003D5}" srcId="{E170BF0E-4947-4F9B-89AE-1BD1FB8BFAB8}" destId="{10BAD84C-F507-45D4-B60E-22853601D0D9}" srcOrd="3" destOrd="0" parTransId="{FA57806D-358A-4781-9F26-216D8CBEBA16}" sibTransId="{F1FD19A5-1BEE-441A-9E0A-788BD0247590}"/>
    <dgm:cxn modelId="{08F07C48-5969-4AF8-8B82-8EFC03963711}" type="presOf" srcId="{9B66AA4A-B816-43BE-B3D3-2EB4FD4B63AD}" destId="{831F4053-6295-433E-BC98-0C8D6318B970}" srcOrd="0" destOrd="0" presId="urn:microsoft.com/office/officeart/2005/8/layout/lProcess2"/>
    <dgm:cxn modelId="{83C1B44D-614F-4CA5-952B-CDABD8C65003}" type="presOf" srcId="{7F2B179E-8780-4EBA-AF73-91C9A09DEA74}" destId="{EF31641C-6547-40D9-906C-D18C3EA25B59}" srcOrd="0" destOrd="0" presId="urn:microsoft.com/office/officeart/2005/8/layout/lProcess2"/>
    <dgm:cxn modelId="{980B8D4E-8AEB-45C8-AED7-5E036DA4CB51}" type="presOf" srcId="{C29FCA68-0B0C-4864-AC7C-D12CA7D5C636}" destId="{64675AED-6C52-4A4E-94C9-D045CD8174BB}" srcOrd="0" destOrd="0" presId="urn:microsoft.com/office/officeart/2005/8/layout/lProcess2"/>
    <dgm:cxn modelId="{55A29355-F13F-4E47-88CD-3A27882F565B}" srcId="{E59BA8F1-F619-46CB-A5C0-7AC05AA4A019}" destId="{E170BF0E-4947-4F9B-89AE-1BD1FB8BFAB8}" srcOrd="2" destOrd="0" parTransId="{DC3AF981-EC14-41E3-BD58-7AC7265092EF}" sibTransId="{9E594078-3A66-42A7-BFB9-182DD28375FE}"/>
    <dgm:cxn modelId="{3F44077E-B0DF-4B2E-874D-A25622CD6D4E}" srcId="{E170BF0E-4947-4F9B-89AE-1BD1FB8BFAB8}" destId="{7F2B179E-8780-4EBA-AF73-91C9A09DEA74}" srcOrd="2" destOrd="0" parTransId="{1323F059-3A68-45DB-8068-9902998141EC}" sibTransId="{70760780-00BC-4A28-BEB7-3AFF9DB9EE6B}"/>
    <dgm:cxn modelId="{4DF17D81-FF86-4F32-8076-58B0A62BBFBD}" srcId="{E59BA8F1-F619-46CB-A5C0-7AC05AA4A019}" destId="{C29FCA68-0B0C-4864-AC7C-D12CA7D5C636}" srcOrd="1" destOrd="0" parTransId="{77A83981-E757-4191-9494-E5076A6E8C9D}" sibTransId="{4C02DA29-3397-46AA-851C-E028B8B8E519}"/>
    <dgm:cxn modelId="{E346D587-3CE6-415C-A9E2-5B50426ACAEB}" type="presOf" srcId="{F2B3C74D-8212-4015-931C-D9D725B52180}" destId="{21D2F3D1-706D-45AD-9235-1C1859C8EE72}" srcOrd="0" destOrd="0" presId="urn:microsoft.com/office/officeart/2005/8/layout/lProcess2"/>
    <dgm:cxn modelId="{41574591-7553-44B6-B946-FFAB4504F9EA}" srcId="{C29FCA68-0B0C-4864-AC7C-D12CA7D5C636}" destId="{9B66AA4A-B816-43BE-B3D3-2EB4FD4B63AD}" srcOrd="1" destOrd="0" parTransId="{E484A977-4E3D-4339-8448-667B9766CD02}" sibTransId="{A67B4C58-CCB9-4622-89D7-671D09B19197}"/>
    <dgm:cxn modelId="{EA566E92-00B6-495B-93AA-8C259ECF942D}" type="presOf" srcId="{DBE8E10A-C277-46D7-805E-395DE7269BFC}" destId="{BF18D490-3E7D-4CE8-8CCA-369517F6C1E4}" srcOrd="0" destOrd="0" presId="urn:microsoft.com/office/officeart/2005/8/layout/lProcess2"/>
    <dgm:cxn modelId="{72AA16A3-6848-4A6D-9A7D-DEE4811A743C}" type="presOf" srcId="{E170BF0E-4947-4F9B-89AE-1BD1FB8BFAB8}" destId="{ACD54679-9BC4-437A-85EF-C29CE1A53C75}" srcOrd="0" destOrd="0" presId="urn:microsoft.com/office/officeart/2005/8/layout/lProcess2"/>
    <dgm:cxn modelId="{2424D9A4-1800-4838-89B0-EA26BFA57436}" srcId="{E170BF0E-4947-4F9B-89AE-1BD1FB8BFAB8}" destId="{A09343B2-0A0C-4E16-AA62-F74DC23ECEBC}" srcOrd="0" destOrd="0" parTransId="{674741BB-DA5E-419A-AEA6-1563692EA133}" sibTransId="{DFD0E6E3-A2D7-4E69-9BBA-C438139FF9AE}"/>
    <dgm:cxn modelId="{792685C0-69FA-4486-8B28-90ED8A25FBDE}" type="presOf" srcId="{C29FCA68-0B0C-4864-AC7C-D12CA7D5C636}" destId="{9E38D8FC-8500-4271-92B3-95D0A799ABD2}" srcOrd="1" destOrd="0" presId="urn:microsoft.com/office/officeart/2005/8/layout/lProcess2"/>
    <dgm:cxn modelId="{FF01C1CC-A41A-4742-9051-AD53E0B26D38}" type="presOf" srcId="{38A6BCA5-80C5-46D7-81E5-6D35CFA8F696}" destId="{FE5134B1-BAF2-4B0E-88CE-09BD5C6581B0}" srcOrd="0" destOrd="0" presId="urn:microsoft.com/office/officeart/2005/8/layout/lProcess2"/>
    <dgm:cxn modelId="{509431CE-7199-4C7F-BA0E-3B00B901AE75}" type="presOf" srcId="{90DA5ED5-D2C0-4CF2-A14A-64D7BBE92749}" destId="{03A6C103-6E59-4DA1-946F-55ED2FA32FF0}" srcOrd="0" destOrd="0" presId="urn:microsoft.com/office/officeart/2005/8/layout/lProcess2"/>
    <dgm:cxn modelId="{ABDF38D6-AD5D-48BC-AFE9-DCA59CB504A3}" type="presOf" srcId="{38F435A6-F80D-4B24-BC65-9E85EE3A7BF6}" destId="{D0E19291-0C56-4397-AA58-D013FCA7C0EA}" srcOrd="0" destOrd="0" presId="urn:microsoft.com/office/officeart/2005/8/layout/lProcess2"/>
    <dgm:cxn modelId="{0D757EE6-2B49-4E0F-AF7B-1A2E444FC1B9}" type="presOf" srcId="{F9A70B44-F4AD-4628-B35A-117E8F21F78B}" destId="{F0A4B955-D56E-4458-9EED-2FE536C9A790}" srcOrd="0" destOrd="0" presId="urn:microsoft.com/office/officeart/2005/8/layout/lProcess2"/>
    <dgm:cxn modelId="{6FC458EF-4C71-4972-AD10-62A38700A09F}" srcId="{C29FCA68-0B0C-4864-AC7C-D12CA7D5C636}" destId="{F2B3C74D-8212-4015-931C-D9D725B52180}" srcOrd="2" destOrd="0" parTransId="{32BEA328-034F-4F6B-A601-5D7EE736826F}" sibTransId="{1B2B62EC-FE18-4BC6-9A8A-43918C3741BA}"/>
    <dgm:cxn modelId="{EAE98CEF-585C-4136-9D14-8565A7204486}" type="presOf" srcId="{DBE8E10A-C277-46D7-805E-395DE7269BFC}" destId="{28F84DE2-C54B-4EC5-A8AB-06CB2FBF604B}" srcOrd="1" destOrd="0" presId="urn:microsoft.com/office/officeart/2005/8/layout/lProcess2"/>
    <dgm:cxn modelId="{51B828F7-1634-47FE-BD14-3889855D68D4}" srcId="{E59BA8F1-F619-46CB-A5C0-7AC05AA4A019}" destId="{DBE8E10A-C277-46D7-805E-395DE7269BFC}" srcOrd="0" destOrd="0" parTransId="{21012C64-5B5F-4677-A435-2B7D0128B409}" sibTransId="{59472D56-55D4-4A2E-AA25-CB3EA0D48AC7}"/>
    <dgm:cxn modelId="{031ADFF8-8BC9-4980-BE30-C24DEDC65AA5}" srcId="{DBE8E10A-C277-46D7-805E-395DE7269BFC}" destId="{38F435A6-F80D-4B24-BC65-9E85EE3A7BF6}" srcOrd="3" destOrd="0" parTransId="{8CE6B774-5F93-4575-B94C-A8E5C9E12CCF}" sibTransId="{7D2F8EC8-5866-434F-B632-E209F0BBC95E}"/>
    <dgm:cxn modelId="{B5557EFB-8A6D-4998-9234-F5A07DB8D729}" type="presOf" srcId="{8437248C-55EF-4505-8557-5A1A23126679}" destId="{0C044E6F-651A-4D73-9288-657D4B88AB59}" srcOrd="0" destOrd="0" presId="urn:microsoft.com/office/officeart/2005/8/layout/lProcess2"/>
    <dgm:cxn modelId="{8FC0629C-9881-4AFA-AA1D-C9A08BDCF4BD}" type="presParOf" srcId="{94C96068-1FBB-4D91-B464-87DE2F4195CC}" destId="{E7DA3DDF-8D08-467D-9FAB-95350BF48D99}" srcOrd="0" destOrd="0" presId="urn:microsoft.com/office/officeart/2005/8/layout/lProcess2"/>
    <dgm:cxn modelId="{14601B45-0C21-4DB3-A5F2-EC5E235366CE}" type="presParOf" srcId="{E7DA3DDF-8D08-467D-9FAB-95350BF48D99}" destId="{BF18D490-3E7D-4CE8-8CCA-369517F6C1E4}" srcOrd="0" destOrd="0" presId="urn:microsoft.com/office/officeart/2005/8/layout/lProcess2"/>
    <dgm:cxn modelId="{F2DED7E7-91D1-4433-83FB-98C39D3CC70D}" type="presParOf" srcId="{E7DA3DDF-8D08-467D-9FAB-95350BF48D99}" destId="{28F84DE2-C54B-4EC5-A8AB-06CB2FBF604B}" srcOrd="1" destOrd="0" presId="urn:microsoft.com/office/officeart/2005/8/layout/lProcess2"/>
    <dgm:cxn modelId="{262F7D79-DD49-4D91-B25E-A9947872AE13}" type="presParOf" srcId="{E7DA3DDF-8D08-467D-9FAB-95350BF48D99}" destId="{7AF066DC-91CF-4050-90D3-A30ED1DC7C06}" srcOrd="2" destOrd="0" presId="urn:microsoft.com/office/officeart/2005/8/layout/lProcess2"/>
    <dgm:cxn modelId="{E5510A3C-9E2E-4F49-BDC2-1CE81E9B23FD}" type="presParOf" srcId="{7AF066DC-91CF-4050-90D3-A30ED1DC7C06}" destId="{1234D6B4-3448-4B64-B4B3-B0EA78FF53AD}" srcOrd="0" destOrd="0" presId="urn:microsoft.com/office/officeart/2005/8/layout/lProcess2"/>
    <dgm:cxn modelId="{89434EA7-7B91-411A-BF56-07952AB0A8FB}" type="presParOf" srcId="{1234D6B4-3448-4B64-B4B3-B0EA78FF53AD}" destId="{F0A4B955-D56E-4458-9EED-2FE536C9A790}" srcOrd="0" destOrd="0" presId="urn:microsoft.com/office/officeart/2005/8/layout/lProcess2"/>
    <dgm:cxn modelId="{83B9DDCD-FF8F-4D60-8D2F-83517613B867}" type="presParOf" srcId="{1234D6B4-3448-4B64-B4B3-B0EA78FF53AD}" destId="{6E8CF92B-F572-4034-972E-9A316F84B0AD}" srcOrd="1" destOrd="0" presId="urn:microsoft.com/office/officeart/2005/8/layout/lProcess2"/>
    <dgm:cxn modelId="{F3CD6E9F-E555-4468-BCE4-D67B59DE7C02}" type="presParOf" srcId="{1234D6B4-3448-4B64-B4B3-B0EA78FF53AD}" destId="{FE5134B1-BAF2-4B0E-88CE-09BD5C6581B0}" srcOrd="2" destOrd="0" presId="urn:microsoft.com/office/officeart/2005/8/layout/lProcess2"/>
    <dgm:cxn modelId="{1060D444-C328-4532-BA45-42C66E9AEFE2}" type="presParOf" srcId="{1234D6B4-3448-4B64-B4B3-B0EA78FF53AD}" destId="{E87C8880-9F95-4503-8B87-6D809BFA2886}" srcOrd="3" destOrd="0" presId="urn:microsoft.com/office/officeart/2005/8/layout/lProcess2"/>
    <dgm:cxn modelId="{B0CE0643-DF78-4B26-AF2F-04351CEA7C87}" type="presParOf" srcId="{1234D6B4-3448-4B64-B4B3-B0EA78FF53AD}" destId="{0C044E6F-651A-4D73-9288-657D4B88AB59}" srcOrd="4" destOrd="0" presId="urn:microsoft.com/office/officeart/2005/8/layout/lProcess2"/>
    <dgm:cxn modelId="{4FCC534E-7DA6-4AC0-98F8-F7B490486B11}" type="presParOf" srcId="{1234D6B4-3448-4B64-B4B3-B0EA78FF53AD}" destId="{537B8213-9CC2-4EC8-ACDC-6AA520528D9F}" srcOrd="5" destOrd="0" presId="urn:microsoft.com/office/officeart/2005/8/layout/lProcess2"/>
    <dgm:cxn modelId="{252EEC55-14EB-49A7-92AE-9A83FF656A8A}" type="presParOf" srcId="{1234D6B4-3448-4B64-B4B3-B0EA78FF53AD}" destId="{D0E19291-0C56-4397-AA58-D013FCA7C0EA}" srcOrd="6" destOrd="0" presId="urn:microsoft.com/office/officeart/2005/8/layout/lProcess2"/>
    <dgm:cxn modelId="{8E531DBA-518E-4C40-BCDF-48E52F5E6B39}" type="presParOf" srcId="{94C96068-1FBB-4D91-B464-87DE2F4195CC}" destId="{858DAA94-306C-4A76-9ED1-492BA0FDB990}" srcOrd="1" destOrd="0" presId="urn:microsoft.com/office/officeart/2005/8/layout/lProcess2"/>
    <dgm:cxn modelId="{470A9140-E770-4032-822D-F3342B337482}" type="presParOf" srcId="{94C96068-1FBB-4D91-B464-87DE2F4195CC}" destId="{20815398-5B3E-4180-97C5-C3E1E20AD34E}" srcOrd="2" destOrd="0" presId="urn:microsoft.com/office/officeart/2005/8/layout/lProcess2"/>
    <dgm:cxn modelId="{AAA1B8B4-D67A-4B80-93E8-9914A08A0D7B}" type="presParOf" srcId="{20815398-5B3E-4180-97C5-C3E1E20AD34E}" destId="{64675AED-6C52-4A4E-94C9-D045CD8174BB}" srcOrd="0" destOrd="0" presId="urn:microsoft.com/office/officeart/2005/8/layout/lProcess2"/>
    <dgm:cxn modelId="{15A01672-150E-4069-9500-42510C54F2A8}" type="presParOf" srcId="{20815398-5B3E-4180-97C5-C3E1E20AD34E}" destId="{9E38D8FC-8500-4271-92B3-95D0A799ABD2}" srcOrd="1" destOrd="0" presId="urn:microsoft.com/office/officeart/2005/8/layout/lProcess2"/>
    <dgm:cxn modelId="{9264E5BD-64DC-4B08-BF49-8A5467CC962A}" type="presParOf" srcId="{20815398-5B3E-4180-97C5-C3E1E20AD34E}" destId="{5688C8EB-B7C2-4836-8E9E-A01624170746}" srcOrd="2" destOrd="0" presId="urn:microsoft.com/office/officeart/2005/8/layout/lProcess2"/>
    <dgm:cxn modelId="{E11AF242-794C-44F6-A57D-FF0B26CA6238}" type="presParOf" srcId="{5688C8EB-B7C2-4836-8E9E-A01624170746}" destId="{59B98319-86C8-4922-84B0-77AA6E686251}" srcOrd="0" destOrd="0" presId="urn:microsoft.com/office/officeart/2005/8/layout/lProcess2"/>
    <dgm:cxn modelId="{CA61A7D5-7111-4BE4-A887-6BA74D4F519A}" type="presParOf" srcId="{59B98319-86C8-4922-84B0-77AA6E686251}" destId="{9A1D1D39-BFF6-4122-AF81-43A6B16A7E71}" srcOrd="0" destOrd="0" presId="urn:microsoft.com/office/officeart/2005/8/layout/lProcess2"/>
    <dgm:cxn modelId="{EDEECC88-DF85-4B2A-BB18-F20EB9B34D3C}" type="presParOf" srcId="{59B98319-86C8-4922-84B0-77AA6E686251}" destId="{97E701BE-6DF4-4981-8B20-8230814F8E14}" srcOrd="1" destOrd="0" presId="urn:microsoft.com/office/officeart/2005/8/layout/lProcess2"/>
    <dgm:cxn modelId="{5BCBA3BF-B35C-476E-92AC-5CF5D99E1676}" type="presParOf" srcId="{59B98319-86C8-4922-84B0-77AA6E686251}" destId="{831F4053-6295-433E-BC98-0C8D6318B970}" srcOrd="2" destOrd="0" presId="urn:microsoft.com/office/officeart/2005/8/layout/lProcess2"/>
    <dgm:cxn modelId="{3445A262-6057-405E-9C49-C5A1E7E21C8F}" type="presParOf" srcId="{59B98319-86C8-4922-84B0-77AA6E686251}" destId="{D984ACCD-71C1-42F4-B926-0AE82F8DAB9B}" srcOrd="3" destOrd="0" presId="urn:microsoft.com/office/officeart/2005/8/layout/lProcess2"/>
    <dgm:cxn modelId="{9D552F31-5B7C-4E41-91EE-E4B7981A3296}" type="presParOf" srcId="{59B98319-86C8-4922-84B0-77AA6E686251}" destId="{21D2F3D1-706D-45AD-9235-1C1859C8EE72}" srcOrd="4" destOrd="0" presId="urn:microsoft.com/office/officeart/2005/8/layout/lProcess2"/>
    <dgm:cxn modelId="{C52C383F-F75A-4931-8AEA-62D8551A8506}" type="presParOf" srcId="{94C96068-1FBB-4D91-B464-87DE2F4195CC}" destId="{704784AD-C0E4-4CD1-8085-DE4FA4E8BCC0}" srcOrd="3" destOrd="0" presId="urn:microsoft.com/office/officeart/2005/8/layout/lProcess2"/>
    <dgm:cxn modelId="{B3618C3D-622A-4A5A-A8C9-844B47B4A514}" type="presParOf" srcId="{94C96068-1FBB-4D91-B464-87DE2F4195CC}" destId="{F76E208B-E998-4850-8844-F24C2B5351E8}" srcOrd="4" destOrd="0" presId="urn:microsoft.com/office/officeart/2005/8/layout/lProcess2"/>
    <dgm:cxn modelId="{A0346F14-7E59-41B1-AC0A-E3ECDF336D8D}" type="presParOf" srcId="{F76E208B-E998-4850-8844-F24C2B5351E8}" destId="{ACD54679-9BC4-437A-85EF-C29CE1A53C75}" srcOrd="0" destOrd="0" presId="urn:microsoft.com/office/officeart/2005/8/layout/lProcess2"/>
    <dgm:cxn modelId="{83BBF024-4DA7-4B52-B27A-FDBD735F332C}" type="presParOf" srcId="{F76E208B-E998-4850-8844-F24C2B5351E8}" destId="{5857AB37-4F5C-4F75-BD18-448ECA933B45}" srcOrd="1" destOrd="0" presId="urn:microsoft.com/office/officeart/2005/8/layout/lProcess2"/>
    <dgm:cxn modelId="{3BED3595-5B95-4C28-999A-6334067131F6}" type="presParOf" srcId="{F76E208B-E998-4850-8844-F24C2B5351E8}" destId="{7C8E0539-8A55-4692-9208-8AC6CC222453}" srcOrd="2" destOrd="0" presId="urn:microsoft.com/office/officeart/2005/8/layout/lProcess2"/>
    <dgm:cxn modelId="{4369E2BA-AB5D-49F8-BFB7-79EF9B1EFCDC}" type="presParOf" srcId="{7C8E0539-8A55-4692-9208-8AC6CC222453}" destId="{DBEB2F2E-2171-4F09-9F35-F2C50384EFD9}" srcOrd="0" destOrd="0" presId="urn:microsoft.com/office/officeart/2005/8/layout/lProcess2"/>
    <dgm:cxn modelId="{6351B28E-B318-44B3-95C5-2F37AAF5AFB6}" type="presParOf" srcId="{DBEB2F2E-2171-4F09-9F35-F2C50384EFD9}" destId="{42C86490-AAE6-45E4-96BE-60CC34E54337}" srcOrd="0" destOrd="0" presId="urn:microsoft.com/office/officeart/2005/8/layout/lProcess2"/>
    <dgm:cxn modelId="{13B32574-CE1E-4769-8CF9-B61E92C041D7}" type="presParOf" srcId="{DBEB2F2E-2171-4F09-9F35-F2C50384EFD9}" destId="{05F1CC21-FABD-4C03-B100-1E54238719FF}" srcOrd="1" destOrd="0" presId="urn:microsoft.com/office/officeart/2005/8/layout/lProcess2"/>
    <dgm:cxn modelId="{5032175E-92ED-412F-B1B7-F6619BC0D29E}" type="presParOf" srcId="{DBEB2F2E-2171-4F09-9F35-F2C50384EFD9}" destId="{03A6C103-6E59-4DA1-946F-55ED2FA32FF0}" srcOrd="2" destOrd="0" presId="urn:microsoft.com/office/officeart/2005/8/layout/lProcess2"/>
    <dgm:cxn modelId="{81362109-3AEE-4D78-A2EA-5BBB19CA8941}" type="presParOf" srcId="{DBEB2F2E-2171-4F09-9F35-F2C50384EFD9}" destId="{26C564C5-BF78-4F4A-88B9-CE4154EF221F}" srcOrd="3" destOrd="0" presId="urn:microsoft.com/office/officeart/2005/8/layout/lProcess2"/>
    <dgm:cxn modelId="{6183F82B-69BC-47C7-A04E-F195060FFEEE}" type="presParOf" srcId="{DBEB2F2E-2171-4F09-9F35-F2C50384EFD9}" destId="{EF31641C-6547-40D9-906C-D18C3EA25B59}" srcOrd="4" destOrd="0" presId="urn:microsoft.com/office/officeart/2005/8/layout/lProcess2"/>
    <dgm:cxn modelId="{0A58D2BC-ED7B-4F48-9C4D-F3E819D60848}" type="presParOf" srcId="{DBEB2F2E-2171-4F09-9F35-F2C50384EFD9}" destId="{C83BB6E7-DF34-4AFB-AB72-87FCFDF53432}" srcOrd="5" destOrd="0" presId="urn:microsoft.com/office/officeart/2005/8/layout/lProcess2"/>
    <dgm:cxn modelId="{923CACCE-FCA9-4288-96D8-77EA554A8179}" type="presParOf" srcId="{DBEB2F2E-2171-4F09-9F35-F2C50384EFD9}" destId="{E5DAD3CA-7D38-476C-B580-391591196F0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8D490-3E7D-4CE8-8CCA-369517F6C1E4}">
      <dsp:nvSpPr>
        <dsp:cNvPr id="0" name=""/>
        <dsp:cNvSpPr/>
      </dsp:nvSpPr>
      <dsp:spPr>
        <a:xfrm>
          <a:off x="1422" y="0"/>
          <a:ext cx="3699363" cy="55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Detection</a:t>
          </a:r>
        </a:p>
      </dsp:txBody>
      <dsp:txXfrm>
        <a:off x="1422" y="0"/>
        <a:ext cx="3699363" cy="1656702"/>
      </dsp:txXfrm>
    </dsp:sp>
    <dsp:sp modelId="{F0A4B955-D56E-4458-9EED-2FE536C9A790}">
      <dsp:nvSpPr>
        <dsp:cNvPr id="0" name=""/>
        <dsp:cNvSpPr/>
      </dsp:nvSpPr>
      <dsp:spPr>
        <a:xfrm>
          <a:off x="371359" y="1656837"/>
          <a:ext cx="2959490" cy="80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Text &amp; Sleep</a:t>
          </a:r>
        </a:p>
      </dsp:txBody>
      <dsp:txXfrm>
        <a:off x="394922" y="1680400"/>
        <a:ext cx="2912364" cy="757361"/>
      </dsp:txXfrm>
    </dsp:sp>
    <dsp:sp modelId="{FE5134B1-BAF2-4B0E-88CE-09BD5C6581B0}">
      <dsp:nvSpPr>
        <dsp:cNvPr id="0" name=""/>
        <dsp:cNvSpPr/>
      </dsp:nvSpPr>
      <dsp:spPr>
        <a:xfrm>
          <a:off x="371359" y="2585092"/>
          <a:ext cx="2959490" cy="80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Image Interpretation</a:t>
          </a:r>
        </a:p>
      </dsp:txBody>
      <dsp:txXfrm>
        <a:off x="394922" y="2608655"/>
        <a:ext cx="2912364" cy="757361"/>
      </dsp:txXfrm>
    </dsp:sp>
    <dsp:sp modelId="{0C044E6F-651A-4D73-9288-657D4B88AB59}">
      <dsp:nvSpPr>
        <dsp:cNvPr id="0" name=""/>
        <dsp:cNvSpPr/>
      </dsp:nvSpPr>
      <dsp:spPr>
        <a:xfrm>
          <a:off x="371359" y="3513347"/>
          <a:ext cx="2959490" cy="80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Human behavior &amp; Identity</a:t>
          </a:r>
        </a:p>
      </dsp:txBody>
      <dsp:txXfrm>
        <a:off x="394922" y="3536910"/>
        <a:ext cx="2912364" cy="757361"/>
      </dsp:txXfrm>
    </dsp:sp>
    <dsp:sp modelId="{D0E19291-0C56-4397-AA58-D013FCA7C0EA}">
      <dsp:nvSpPr>
        <dsp:cNvPr id="0" name=""/>
        <dsp:cNvSpPr/>
      </dsp:nvSpPr>
      <dsp:spPr>
        <a:xfrm>
          <a:off x="371359" y="4441602"/>
          <a:ext cx="2959490" cy="80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Abuse &amp; Fraud</a:t>
          </a:r>
        </a:p>
      </dsp:txBody>
      <dsp:txXfrm>
        <a:off x="394922" y="4465165"/>
        <a:ext cx="2912364" cy="757361"/>
      </dsp:txXfrm>
    </dsp:sp>
    <dsp:sp modelId="{64675AED-6C52-4A4E-94C9-D045CD8174BB}">
      <dsp:nvSpPr>
        <dsp:cNvPr id="0" name=""/>
        <dsp:cNvSpPr/>
      </dsp:nvSpPr>
      <dsp:spPr>
        <a:xfrm>
          <a:off x="3978238" y="0"/>
          <a:ext cx="3699363" cy="55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Prediction</a:t>
          </a:r>
        </a:p>
      </dsp:txBody>
      <dsp:txXfrm>
        <a:off x="3978238" y="0"/>
        <a:ext cx="3699363" cy="1656702"/>
      </dsp:txXfrm>
    </dsp:sp>
    <dsp:sp modelId="{9A1D1D39-BFF6-4122-AF81-43A6B16A7E71}">
      <dsp:nvSpPr>
        <dsp:cNvPr id="0" name=""/>
        <dsp:cNvSpPr/>
      </dsp:nvSpPr>
      <dsp:spPr>
        <a:xfrm>
          <a:off x="4348174" y="1657174"/>
          <a:ext cx="2959490" cy="1084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Recommendations</a:t>
          </a:r>
        </a:p>
      </dsp:txBody>
      <dsp:txXfrm>
        <a:off x="4379950" y="1688950"/>
        <a:ext cx="2895938" cy="1021367"/>
      </dsp:txXfrm>
    </dsp:sp>
    <dsp:sp modelId="{831F4053-6295-433E-BC98-0C8D6318B970}">
      <dsp:nvSpPr>
        <dsp:cNvPr id="0" name=""/>
        <dsp:cNvSpPr/>
      </dsp:nvSpPr>
      <dsp:spPr>
        <a:xfrm>
          <a:off x="4348174" y="2909004"/>
          <a:ext cx="2959490" cy="1084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Individual Behavior</a:t>
          </a:r>
        </a:p>
      </dsp:txBody>
      <dsp:txXfrm>
        <a:off x="4379950" y="2940780"/>
        <a:ext cx="2895938" cy="1021367"/>
      </dsp:txXfrm>
    </dsp:sp>
    <dsp:sp modelId="{21D2F3D1-706D-45AD-9235-1C1859C8EE72}">
      <dsp:nvSpPr>
        <dsp:cNvPr id="0" name=""/>
        <dsp:cNvSpPr/>
      </dsp:nvSpPr>
      <dsp:spPr>
        <a:xfrm>
          <a:off x="4348174" y="4160833"/>
          <a:ext cx="2959490" cy="1084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Collective Behavior</a:t>
          </a:r>
        </a:p>
      </dsp:txBody>
      <dsp:txXfrm>
        <a:off x="4379950" y="4192609"/>
        <a:ext cx="2895938" cy="1021367"/>
      </dsp:txXfrm>
    </dsp:sp>
    <dsp:sp modelId="{ACD54679-9BC4-437A-85EF-C29CE1A53C75}">
      <dsp:nvSpPr>
        <dsp:cNvPr id="0" name=""/>
        <dsp:cNvSpPr/>
      </dsp:nvSpPr>
      <dsp:spPr>
        <a:xfrm>
          <a:off x="7955053" y="0"/>
          <a:ext cx="3699363" cy="55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Generation</a:t>
          </a:r>
        </a:p>
      </dsp:txBody>
      <dsp:txXfrm>
        <a:off x="7955053" y="0"/>
        <a:ext cx="3699363" cy="1656702"/>
      </dsp:txXfrm>
    </dsp:sp>
    <dsp:sp modelId="{42C86490-AAE6-45E4-96BE-60CC34E54337}">
      <dsp:nvSpPr>
        <dsp:cNvPr id="0" name=""/>
        <dsp:cNvSpPr/>
      </dsp:nvSpPr>
      <dsp:spPr>
        <a:xfrm>
          <a:off x="8324990" y="1656837"/>
          <a:ext cx="2959490" cy="80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 Art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( Promo, Trailer)</a:t>
          </a:r>
        </a:p>
      </dsp:txBody>
      <dsp:txXfrm>
        <a:off x="8348553" y="1680400"/>
        <a:ext cx="2912364" cy="757361"/>
      </dsp:txXfrm>
    </dsp:sp>
    <dsp:sp modelId="{03A6C103-6E59-4DA1-946F-55ED2FA32FF0}">
      <dsp:nvSpPr>
        <dsp:cNvPr id="0" name=""/>
        <dsp:cNvSpPr/>
      </dsp:nvSpPr>
      <dsp:spPr>
        <a:xfrm>
          <a:off x="8324990" y="2585092"/>
          <a:ext cx="2959490" cy="80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Music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(Song)</a:t>
          </a:r>
        </a:p>
      </dsp:txBody>
      <dsp:txXfrm>
        <a:off x="8348553" y="2608655"/>
        <a:ext cx="2912364" cy="757361"/>
      </dsp:txXfrm>
    </dsp:sp>
    <dsp:sp modelId="{EF31641C-6547-40D9-906C-D18C3EA25B59}">
      <dsp:nvSpPr>
        <dsp:cNvPr id="0" name=""/>
        <dsp:cNvSpPr/>
      </dsp:nvSpPr>
      <dsp:spPr>
        <a:xfrm>
          <a:off x="8324990" y="3513347"/>
          <a:ext cx="2959490" cy="80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Text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 Asses and Movie Review)</a:t>
          </a:r>
        </a:p>
      </dsp:txBody>
      <dsp:txXfrm>
        <a:off x="8348553" y="3536910"/>
        <a:ext cx="2912364" cy="757361"/>
      </dsp:txXfrm>
    </dsp:sp>
    <dsp:sp modelId="{E5DAD3CA-7D38-476C-B580-391591196F00}">
      <dsp:nvSpPr>
        <dsp:cNvPr id="0" name=""/>
        <dsp:cNvSpPr/>
      </dsp:nvSpPr>
      <dsp:spPr>
        <a:xfrm>
          <a:off x="8324990" y="4441602"/>
          <a:ext cx="2959490" cy="804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(funny faces)</a:t>
          </a:r>
        </a:p>
      </dsp:txBody>
      <dsp:txXfrm>
        <a:off x="8348553" y="4465165"/>
        <a:ext cx="2912364" cy="757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-19332" y="5646494"/>
            <a:ext cx="12458914" cy="10754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Deep Learning : A Introduction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Prof. Dharmesh J. Bhalodiya</a:t>
            </a:r>
          </a:p>
        </p:txBody>
      </p:sp>
      <p:pic>
        <p:nvPicPr>
          <p:cNvPr id="1026" name="Picture 2" descr="Image result for atmiya university logo">
            <a:extLst>
              <a:ext uri="{FF2B5EF4-FFF2-40B4-BE49-F238E27FC236}">
                <a16:creationId xmlns:a16="http://schemas.microsoft.com/office/drawing/2014/main" id="{DA74EB5F-24ED-40C6-9577-6494160ED8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1" y="5636522"/>
            <a:ext cx="1761722" cy="10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79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73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00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6919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0004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1467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013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2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3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56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628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49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2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85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8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580871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6"/>
            <a:ext cx="5152416" cy="724246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9" y="2428877"/>
            <a:ext cx="5152417" cy="458060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7" y="1762126"/>
            <a:ext cx="5152421" cy="724246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7"/>
            <a:ext cx="5152422" cy="458060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9" y="588392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0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388825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6" y="3086425"/>
            <a:ext cx="10778972" cy="513510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1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06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29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51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7" y="4094208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2"/>
            <a:ext cx="10862473" cy="1732470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4228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077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9" y="588392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56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5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5" y="2071872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4211476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1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6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9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9" y="588392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033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Dark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3632021"/>
            <a:ext cx="10778972" cy="513510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1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06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29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51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9" y="588392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8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3008256"/>
            <a:ext cx="2503258" cy="30469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276999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9" y="588392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3008257"/>
            <a:ext cx="2503258" cy="30469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3008257"/>
            <a:ext cx="2503258" cy="30469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276999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276999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276999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3008257"/>
            <a:ext cx="2503258" cy="30469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6321049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" y="2054618"/>
            <a:ext cx="4629149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2235597"/>
            <a:ext cx="6463307" cy="2175693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5561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463041" y="0"/>
            <a:ext cx="1463041" cy="75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47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8" tIns="45709" rIns="91418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11696" y="774700"/>
            <a:ext cx="4901184" cy="1467068"/>
          </a:xfrm>
        </p:spPr>
        <p:txBody>
          <a:bodyPr/>
          <a:lstStyle>
            <a:lvl1pPr marL="284109" indent="-284109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09" indent="0">
              <a:lnSpc>
                <a:spcPts val="2000"/>
              </a:lnSpc>
              <a:buFontTx/>
              <a:buNone/>
              <a:defRPr/>
            </a:lvl2pPr>
            <a:lvl3pPr marL="284109" indent="0">
              <a:buFontTx/>
              <a:buNone/>
              <a:defRPr/>
            </a:lvl3pPr>
            <a:lvl4pPr marL="284109" indent="0">
              <a:buFontTx/>
              <a:buNone/>
              <a:defRPr/>
            </a:lvl4pPr>
            <a:lvl5pPr marL="28410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19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9" y="588392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9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8EDD-7333-4839-B19C-60C6C805F3A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C7F3-7375-403A-B255-B46A4FA9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0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5B02-4412-4F6E-B076-DEA7F1384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413B3-B175-42B2-B2E3-5FDE4848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B630-8AAA-4513-B0A5-F799F880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8EDD-7333-4839-B19C-60C6C805F3A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D597-D9AE-494F-862C-16F61E09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F971-1D34-4647-8859-001632B4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C7F3-7375-403A-B255-B46A4FA9E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7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r="40044"/>
          <a:stretch/>
        </p:blipFill>
        <p:spPr>
          <a:xfrm>
            <a:off x="-241655" y="1927276"/>
            <a:ext cx="4643101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8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9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8569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3765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625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1831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3259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9732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488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19210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24748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03191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5368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00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98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374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442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28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2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35033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4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8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572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984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5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5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5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28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485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26722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6341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3858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6061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87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7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21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80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0693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42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3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14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08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9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blog/" TargetMode="External"/><Relationship Id="rId2" Type="http://schemas.openxmlformats.org/officeDocument/2006/relationships/hyperlink" Target="https://towardsdatascienc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EE5D3C-F09C-4FB6-944C-0B8C905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: </a:t>
            </a:r>
            <a:r>
              <a:rPr lang="en-US" sz="3600" dirty="0"/>
              <a:t>An Introduction...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8E857-8E8D-4B98-836B-174CF25F5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Prof. Dharmesh J. Bhalodiya</a:t>
            </a:r>
          </a:p>
        </p:txBody>
      </p:sp>
    </p:spTree>
    <p:extLst>
      <p:ext uri="{BB962C8B-B14F-4D97-AF65-F5344CB8AC3E}">
        <p14:creationId xmlns:p14="http://schemas.microsoft.com/office/powerpoint/2010/main" val="17097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06E-7545-4FD7-814C-499D35CF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: Handwritten Digit Classification</a:t>
            </a:r>
          </a:p>
        </p:txBody>
      </p:sp>
      <p:pic>
        <p:nvPicPr>
          <p:cNvPr id="3074" name="Picture 2" descr="Image result for handwritten digit recognition deep learning">
            <a:extLst>
              <a:ext uri="{FF2B5EF4-FFF2-40B4-BE49-F238E27FC236}">
                <a16:creationId xmlns:a16="http://schemas.microsoft.com/office/drawing/2014/main" id="{83422B5A-4612-4FFE-AB24-3EA749A4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0637"/>
            <a:ext cx="79248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1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C49B44A-753B-43F0-8DEE-B47DB70B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363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13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5D8B-821C-4A7D-875B-ED81F951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tensorflow logo">
            <a:extLst>
              <a:ext uri="{FF2B5EF4-FFF2-40B4-BE49-F238E27FC236}">
                <a16:creationId xmlns:a16="http://schemas.microsoft.com/office/drawing/2014/main" id="{532C0033-DE6E-44F6-B238-E63E1AB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8228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5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739A-77E2-454C-B82A-6E2C5682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098" name="Picture 2" descr="Image result for tensorflow">
            <a:extLst>
              <a:ext uri="{FF2B5EF4-FFF2-40B4-BE49-F238E27FC236}">
                <a16:creationId xmlns:a16="http://schemas.microsoft.com/office/drawing/2014/main" id="{5E4CA246-9554-4B74-924D-5A4FA844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5964"/>
            <a:ext cx="71628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3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7E95-2D56-4721-96B0-F78BAC5F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</a:p>
        </p:txBody>
      </p:sp>
      <p:pic>
        <p:nvPicPr>
          <p:cNvPr id="6146" name="Picture 2" descr="Image result for cpu vs gpu 2018">
            <a:extLst>
              <a:ext uri="{FF2B5EF4-FFF2-40B4-BE49-F238E27FC236}">
                <a16:creationId xmlns:a16="http://schemas.microsoft.com/office/drawing/2014/main" id="{BA73D6D7-2873-466E-9029-CD7C3BC2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87" y="1189176"/>
            <a:ext cx="8895425" cy="566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5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EF8F-FBD5-48D8-9C36-F4E06B8F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A50-2788-4EB5-ADCC-E62157B8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0848AE4B-405D-4BE1-8FA0-BA2C5C00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234"/>
            <a:ext cx="12192000" cy="621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4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7ED4-196F-45EB-B41E-BE517E6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9124-8082-4888-9998-5476FC53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03F2B158-0528-4920-840E-410A00BCA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0"/>
          <a:stretch/>
        </p:blipFill>
        <p:spPr bwMode="auto">
          <a:xfrm>
            <a:off x="0" y="1189176"/>
            <a:ext cx="12192000" cy="566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22613F4-34B8-454C-92A6-8B4BA4C1B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022" y="875537"/>
            <a:ext cx="12098410" cy="51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11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45A0-E352-4344-B98F-8F4BB581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186356"/>
            <a:ext cx="8066548" cy="115879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60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ergingjobs_top-20-emerging-jobs-chart_Revised.png.original.png">
            <a:extLst>
              <a:ext uri="{FF2B5EF4-FFF2-40B4-BE49-F238E27FC236}">
                <a16:creationId xmlns:a16="http://schemas.microsoft.com/office/drawing/2014/main" id="{4E5AD2C8-28E8-4479-B983-2DD1CEB3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0"/>
            <a:ext cx="5573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526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978C-B17E-43E2-A206-CBA7E285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CDE5-5DE8-4372-B093-E4D83D428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16D3531-62D3-49E6-BCBA-CEE53363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6"/>
          <a:stretch/>
        </p:blipFill>
        <p:spPr>
          <a:xfrm>
            <a:off x="6831" y="0"/>
            <a:ext cx="12178338" cy="66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0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CAD6-82BA-40E5-87B8-85BB90B2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4B97A-B6D7-4CAF-ACC0-27EB7A8636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56BDA-1139-425D-B3E4-694493C2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9F37-16D1-470B-B5A2-351CA7E1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5F56-DD91-4307-A420-FC75733AAB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A23E5-E11E-40C1-8E9D-4410D9C2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CBA3F2-7E48-4015-803D-F8DD07DF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DED1A-C2C6-49F2-9AE1-9FEE44307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731043"/>
            <a:ext cx="11653523" cy="537365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https://towardsdatascience.com/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https://machinelearningmastery.com/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https://www.leadingindia.ai/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https://www.kaggle</a:t>
            </a:r>
            <a:r>
              <a:rPr lang="en-US">
                <a:hlinkClick r:id="rId4"/>
              </a:rPr>
              <a:t>.com/</a:t>
            </a:r>
            <a:endParaRPr lang="en-US" dirty="0">
              <a:hlinkClick r:id="rId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067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D9AF-8FBA-444A-A5C1-83729C6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186356"/>
            <a:ext cx="8066548" cy="1158793"/>
          </a:xfrm>
        </p:spPr>
        <p:txBody>
          <a:bodyPr/>
          <a:lstStyle/>
          <a:p>
            <a:r>
              <a:rPr lang="en-US" dirty="0"/>
              <a:t>Session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F5D4-E94A-4E9F-87A2-65696A9FE5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https://github.com/AIAtmiyaUniversity</a:t>
            </a:r>
          </a:p>
        </p:txBody>
      </p:sp>
    </p:spTree>
    <p:extLst>
      <p:ext uri="{BB962C8B-B14F-4D97-AF65-F5344CB8AC3E}">
        <p14:creationId xmlns:p14="http://schemas.microsoft.com/office/powerpoint/2010/main" val="20357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3BDB-F10E-4205-B294-4B14B979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F694-48CA-49AA-BDFE-8DCC1D2C83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chine-learning-vs-deep-learning.png">
            <a:extLst>
              <a:ext uri="{FF2B5EF4-FFF2-40B4-BE49-F238E27FC236}">
                <a16:creationId xmlns:a16="http://schemas.microsoft.com/office/drawing/2014/main" id="{B3CD8EAE-B571-4CAD-B74C-DA9ADBDF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8" y="685800"/>
            <a:ext cx="112487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894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D594-F98A-4809-B63F-4E57B758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2910-9FD4-4AB2-84CA-40CAF805C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0645E82-D1C2-4254-ADB2-FF034B27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34"/>
            <a:ext cx="12192001" cy="685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42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5CC1-524D-4A79-9267-B5A50639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1F0F-1D12-4CFC-96CD-48D3EEE49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F7C63B03-9FEB-4ADD-89B7-AF956647A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855850"/>
              </p:ext>
            </p:extLst>
          </p:nvPr>
        </p:nvGraphicFramePr>
        <p:xfrm>
          <a:off x="266921" y="1189176"/>
          <a:ext cx="11655840" cy="5522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0695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AB4F-8116-4F09-B9F8-7F28EF8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p:pic>
        <p:nvPicPr>
          <p:cNvPr id="2050" name="Picture 2" descr="Image result for deep learning stages">
            <a:extLst>
              <a:ext uri="{FF2B5EF4-FFF2-40B4-BE49-F238E27FC236}">
                <a16:creationId xmlns:a16="http://schemas.microsoft.com/office/drawing/2014/main" id="{E9B4BA89-0B66-423F-A8E1-D069173667C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062208"/>
            <a:ext cx="91313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768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8C85-85CA-47CA-B225-B91E5923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Picture 2" descr="Image result for deep neural network">
            <a:extLst>
              <a:ext uri="{FF2B5EF4-FFF2-40B4-BE49-F238E27FC236}">
                <a16:creationId xmlns:a16="http://schemas.microsoft.com/office/drawing/2014/main" id="{807869A5-C16B-4350-8406-91F884D98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04" y="1998859"/>
            <a:ext cx="8974391" cy="33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388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D9D3-468F-4D9F-95DC-FC92D514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feature extraction deep learning">
            <a:extLst>
              <a:ext uri="{FF2B5EF4-FFF2-40B4-BE49-F238E27FC236}">
                <a16:creationId xmlns:a16="http://schemas.microsoft.com/office/drawing/2014/main" id="{FECCC7F9-9FA5-43F4-A47B-F16E91DDB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19" y="150143"/>
            <a:ext cx="11655839" cy="65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4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B453-F3CE-4DE5-AA47-22156216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pic>
        <p:nvPicPr>
          <p:cNvPr id="4" name="Content Placeholder 3" descr="machine-learning-vs-deep-learning.png">
            <a:extLst>
              <a:ext uri="{FF2B5EF4-FFF2-40B4-BE49-F238E27FC236}">
                <a16:creationId xmlns:a16="http://schemas.microsoft.com/office/drawing/2014/main" id="{1CA5CDC7-E37A-4E07-903A-F514C115F2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8" y="1189176"/>
            <a:ext cx="11031714" cy="53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464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K2193.potm" id="{4DC6A127-0AE8-4D6B-BC77-EAD8A044096B}" vid="{A094059C-E542-490C-941D-DE0391F145EC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K2193.potm" id="{4DC6A127-0AE8-4D6B-BC77-EAD8A044096B}" vid="{944DF951-5A29-4A78-81FF-E920618A16F3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K2193.potm" id="{4DC6A127-0AE8-4D6B-BC77-EAD8A044096B}" vid="{93945E94-AC17-4544-A102-02DD477491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BRK2193</Template>
  <TotalTime>989</TotalTime>
  <Words>115</Words>
  <Application>Microsoft Office PowerPoint</Application>
  <PresentationFormat>Widescreen</PresentationFormat>
  <Paragraphs>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Consolas</vt:lpstr>
      <vt:lpstr>Gotham Book</vt:lpstr>
      <vt:lpstr>Gotham Light</vt:lpstr>
      <vt:lpstr>Gotham Medium</vt:lpstr>
      <vt:lpstr>Roboto Mono</vt:lpstr>
      <vt:lpstr>Segoe UI</vt:lpstr>
      <vt:lpstr>Segoe UI Light</vt:lpstr>
      <vt:lpstr>Wingdings</vt:lpstr>
      <vt:lpstr>Wingdings 3</vt:lpstr>
      <vt:lpstr>5-50002_Ignite_Breakout_Template</vt:lpstr>
      <vt:lpstr>6-30537_Envision 2016 Concurrent Template_Dark</vt:lpstr>
      <vt:lpstr>1_5-50002_Ignite_Breakout_Template</vt:lpstr>
      <vt:lpstr>Deep Learning : An Introduction...</vt:lpstr>
      <vt:lpstr>PowerPoint Presentation</vt:lpstr>
      <vt:lpstr>PowerPoint Presentation</vt:lpstr>
      <vt:lpstr>PowerPoint Presentation</vt:lpstr>
      <vt:lpstr>Types of Algorithms</vt:lpstr>
      <vt:lpstr>Neurons</vt:lpstr>
      <vt:lpstr>Neural Networks</vt:lpstr>
      <vt:lpstr>PowerPoint Presentation</vt:lpstr>
      <vt:lpstr>Learnings</vt:lpstr>
      <vt:lpstr>Hello world : Handwritten Digit Classification</vt:lpstr>
      <vt:lpstr>PowerPoint Presentation</vt:lpstr>
      <vt:lpstr>PowerPoint Presentation</vt:lpstr>
      <vt:lpstr>Architecture</vt:lpstr>
      <vt:lpstr>CPU vs GPU</vt:lpstr>
      <vt:lpstr>PowerPoint Presentation</vt:lpstr>
      <vt:lpstr>Performance </vt:lpstr>
      <vt:lpstr>PowerPoint Presentation</vt:lpstr>
      <vt:lpstr>Demo</vt:lpstr>
      <vt:lpstr>PowerPoint Presentation</vt:lpstr>
      <vt:lpstr>PowerPoint Presentation</vt:lpstr>
      <vt:lpstr>PowerPoint Presentation</vt:lpstr>
      <vt:lpstr>Useful links</vt:lpstr>
      <vt:lpstr>Session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Dharmesh Bhalodiya</dc:creator>
  <cp:lastModifiedBy>Dharmesh Bhalodiya</cp:lastModifiedBy>
  <cp:revision>33</cp:revision>
  <dcterms:created xsi:type="dcterms:W3CDTF">2019-01-24T14:38:45Z</dcterms:created>
  <dcterms:modified xsi:type="dcterms:W3CDTF">2019-02-27T02:20:02Z</dcterms:modified>
</cp:coreProperties>
</file>