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A6DE-F8B8-D02D-70D6-38C71D28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85D6-A493-E055-59E7-46D621951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658E-14D4-9823-6C6C-1247E26F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821E-6F32-EF3B-1D92-8AF38250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892B-0329-D579-2B19-9F81E17C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8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47D3-7AF9-30AD-5890-35E56BC0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8C8C6-1D3D-16D5-60CF-9A269D66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2591-B31F-93C0-ED89-59B16D60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2D67-CD39-44A5-A44F-81755CA1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FF7B-3586-B191-1CF5-17647E7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A0E86-2F7C-47E6-5C98-2C4005467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F7578-E696-2BF5-E143-BA5B88DD1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A5E4-49E1-B3DD-0D3C-4CDC2733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E880-706F-62D6-C483-6501112B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2BDB-C14E-31F0-E567-E1CF1918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100-0F08-0156-CFE0-ED9A66E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8600-DDBF-FF67-FDDC-FE465DB0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8364-FBA6-CB35-9FAB-EA5BDDD4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4F6A-C991-4F2E-27E2-4C3AA11F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E8BE-4258-A924-924A-DDB93A23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CE49-223B-B022-C5BE-F79D8670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6EA19-9E48-A3B7-F249-EDA2B095D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23E8-6056-F84F-82A6-D77D60C6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525F-8F0C-A554-EEE0-FE0EC14B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09FD-E385-518B-CCFA-FAA1CABA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41D3-23C8-6A3E-C067-2A4DB0DC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0A4D-F368-88C0-2AC1-01C1A471F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84B12-C945-9E9D-AB7D-BFA8D9A1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F542-C012-0B28-FBD1-C3233FC0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74FEA-6A8C-C95F-E49A-F96CFDC2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07E0A-2077-E685-E249-04AB7A27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A38D-A2C7-640D-1EF6-0B3246E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1B33-9EA8-53AF-1BD6-5E87A1F5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9C569-AB45-811A-4949-C6900D9F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A82E3-9A8E-4A9B-82DD-DDF8F24F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C6FD5-AF42-9294-21FE-7C952DF25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2C443-731D-C078-8208-417A3967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86D85-9B81-9F6C-E2DC-31282151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535D8-8101-1000-1FB1-B71DD2B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8AFE-7A3B-E9B7-4C0D-8C382A48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3FBA-D4F0-9E8A-DE2D-1AF9DD9F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40982-8593-2F6A-D0D3-1AFD666C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8C3F1-B899-A996-E51A-91103488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B18C9-DFC8-0F4B-89D5-1FE94B02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9E547-388B-5A76-DE67-D7048C1D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4BBB0-931C-5E97-027C-0EA686FF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E360-4440-D038-5F2E-87B80751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A41-058B-F982-1807-91D64EFF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26B90-DCDA-375E-DE29-06709BFC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411F8-1764-B743-B430-6EB6FA90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3F0EB-EFAE-D1B7-4792-DDF82A98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6AB2B-B4E0-3891-69CF-409892B1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6A60-23F6-7E07-6F97-90713FF0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E64FD-2EF8-D082-B20D-A1773E0B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EE0DF-FD06-9E66-1831-105DD977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0667F-7D59-C687-7902-40ADD0F9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FCD2D-9FB5-7296-C9FD-D328962C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028F-939C-84B0-747E-629818F4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299F3-BB5D-B714-88B4-F81240CE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4298-DF8B-BD76-4A6A-2FBCA001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93B1-E17C-D734-E394-BE23022F4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EBE8-F9BE-43E2-96CD-515716F4C40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E1CA-203F-B71E-1978-CFCB82238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AC74-7728-F4EE-895A-611DC40A2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B360-300E-4543-9BF1-F2A9B807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95B9-0513-7791-A1BC-79056461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99410"/>
          </a:xfrm>
        </p:spPr>
        <p:txBody>
          <a:bodyPr>
            <a:normAutofit fontScale="90000"/>
          </a:bodyPr>
          <a:lstStyle/>
          <a:p>
            <a:r>
              <a:rPr lang="en-US" dirty="0"/>
              <a:t>RNN – Vanilla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0C527-C2EC-A823-5959-6729BFA4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0" y="920818"/>
            <a:ext cx="6567221" cy="2209972"/>
          </a:xfrm>
          <a:prstGeom prst="rect">
            <a:avLst/>
          </a:prstGeom>
        </p:spPr>
      </p:pic>
      <p:pic>
        <p:nvPicPr>
          <p:cNvPr id="1026" name="Picture 2" descr="Structure of vanilla RNN. RNN, recurrent neural network. | Download  Scientific Diagram">
            <a:extLst>
              <a:ext uri="{FF2B5EF4-FFF2-40B4-BE49-F238E27FC236}">
                <a16:creationId xmlns:a16="http://schemas.microsoft.com/office/drawing/2014/main" id="{654B4F51-80AC-BE18-821B-B522FE06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779" y="1753849"/>
            <a:ext cx="2766030" cy="46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3.x - Understanding Pytorch vanilla RNN architectures - Stack  Overflow">
            <a:extLst>
              <a:ext uri="{FF2B5EF4-FFF2-40B4-BE49-F238E27FC236}">
                <a16:creationId xmlns:a16="http://schemas.microsoft.com/office/drawing/2014/main" id="{0735E7F2-1044-BDC2-B9EB-D796A60B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0" y="3130790"/>
            <a:ext cx="9747147" cy="324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5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99A8-3AEB-6248-B4C4-8B3DB1B3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1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Vanilla RNN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0FC6A-6103-1B55-EEEA-D53288F5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76" y="1004341"/>
            <a:ext cx="3764957" cy="4849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1DC33-3CE9-3C45-F6D3-52D5B5FA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09" y="1034322"/>
            <a:ext cx="3378257" cy="4849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339BA-F40C-6622-E477-146EDCAB39C2}"/>
              </a:ext>
            </a:extLst>
          </p:cNvPr>
          <p:cNvSpPr txBox="1"/>
          <p:nvPr/>
        </p:nvSpPr>
        <p:spPr>
          <a:xfrm>
            <a:off x="2938072" y="6040399"/>
            <a:ext cx="19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Exploding Gradient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A007B7-BD18-ED5C-1645-0D9360CE4B9D}"/>
              </a:ext>
            </a:extLst>
          </p:cNvPr>
          <p:cNvSpPr txBox="1"/>
          <p:nvPr/>
        </p:nvSpPr>
        <p:spPr>
          <a:xfrm>
            <a:off x="7635159" y="6068306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Vanishing Gradient</a:t>
            </a:r>
          </a:p>
        </p:txBody>
      </p:sp>
    </p:spTree>
    <p:extLst>
      <p:ext uri="{BB962C8B-B14F-4D97-AF65-F5344CB8AC3E}">
        <p14:creationId xmlns:p14="http://schemas.microsoft.com/office/powerpoint/2010/main" val="244751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A822-3922-DB66-7DD1-C0DF932C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32CA9-AE28-7E03-6956-ACAC1D70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33" y="1338592"/>
            <a:ext cx="9802467" cy="51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9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RNN – Vanilla</vt:lpstr>
      <vt:lpstr>Vanilla RNN issues</vt:lpstr>
      <vt:lpstr>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– Vanilla</dc:title>
  <dc:creator>Ahmed Métwalli</dc:creator>
  <cp:lastModifiedBy>Ahmed Métwalli</cp:lastModifiedBy>
  <cp:revision>1</cp:revision>
  <dcterms:created xsi:type="dcterms:W3CDTF">2023-12-19T07:40:52Z</dcterms:created>
  <dcterms:modified xsi:type="dcterms:W3CDTF">2023-12-19T09:06:27Z</dcterms:modified>
</cp:coreProperties>
</file>