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3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6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7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7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2480-904F-4F14-9B89-0037EBE2BBD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7469-5974-47BB-A44A-34091C0B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6998" y="1628670"/>
            <a:ext cx="1325366" cy="5548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2640459" y="1397501"/>
            <a:ext cx="1202076" cy="1027416"/>
          </a:xfrm>
          <a:prstGeom prst="trapezoid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0629" y="1504889"/>
            <a:ext cx="833920" cy="8023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rot="5400000">
            <a:off x="6175624" y="1397501"/>
            <a:ext cx="1202076" cy="1027416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5400000">
            <a:off x="8111445" y="1397501"/>
            <a:ext cx="1202076" cy="1027416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9465" y="1725768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1555" y="1582905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Diffusion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7647" y="1725768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16720" y="1582904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Style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52541" y="1582904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Upscale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Double Bracket 14"/>
          <p:cNvSpPr/>
          <p:nvPr/>
        </p:nvSpPr>
        <p:spPr>
          <a:xfrm>
            <a:off x="5877672" y="1135507"/>
            <a:ext cx="1797978" cy="154112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3"/>
            <a:endCxn id="10" idx="1"/>
          </p:cNvCxnSpPr>
          <p:nvPr/>
        </p:nvCxnSpPr>
        <p:spPr>
          <a:xfrm flipV="1">
            <a:off x="1962364" y="1906071"/>
            <a:ext cx="7191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51966" y="1900222"/>
            <a:ext cx="7191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1"/>
          </p:cNvCxnSpPr>
          <p:nvPr/>
        </p:nvCxnSpPr>
        <p:spPr>
          <a:xfrm>
            <a:off x="5354549" y="1900222"/>
            <a:ext cx="523123" cy="5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3" idx="1"/>
          </p:cNvCxnSpPr>
          <p:nvPr/>
        </p:nvCxnSpPr>
        <p:spPr>
          <a:xfrm>
            <a:off x="7675650" y="1906069"/>
            <a:ext cx="476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992139" y="1501964"/>
            <a:ext cx="833920" cy="8023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849157" y="1579979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Image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224312" y="1894375"/>
            <a:ext cx="7191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12523" y="224353"/>
            <a:ext cx="1325366" cy="5548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5264" y="317089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4183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36998" y="1885814"/>
            <a:ext cx="1325366" cy="3121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39739" y="1510677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Prompt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rapezoid 26"/>
          <p:cNvSpPr/>
          <p:nvPr/>
        </p:nvSpPr>
        <p:spPr>
          <a:xfrm rot="5400000">
            <a:off x="2637220" y="1528184"/>
            <a:ext cx="1202076" cy="1027416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78316" y="1857226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Tokenizer</a:t>
            </a:r>
          </a:p>
        </p:txBody>
      </p:sp>
      <p:sp>
        <p:nvSpPr>
          <p:cNvPr id="3" name="Freeform 2"/>
          <p:cNvSpPr/>
          <p:nvPr/>
        </p:nvSpPr>
        <p:spPr>
          <a:xfrm>
            <a:off x="811658" y="1978282"/>
            <a:ext cx="996634" cy="115617"/>
          </a:xfrm>
          <a:custGeom>
            <a:avLst/>
            <a:gdLst>
              <a:gd name="connsiteX0" fmla="*/ 0 w 996634"/>
              <a:gd name="connsiteY0" fmla="*/ 71919 h 115617"/>
              <a:gd name="connsiteX1" fmla="*/ 30823 w 996634"/>
              <a:gd name="connsiteY1" fmla="*/ 20548 h 115617"/>
              <a:gd name="connsiteX2" fmla="*/ 61645 w 996634"/>
              <a:gd name="connsiteY2" fmla="*/ 10274 h 115617"/>
              <a:gd name="connsiteX3" fmla="*/ 82194 w 996634"/>
              <a:gd name="connsiteY3" fmla="*/ 71919 h 115617"/>
              <a:gd name="connsiteX4" fmla="*/ 92468 w 996634"/>
              <a:gd name="connsiteY4" fmla="*/ 102741 h 115617"/>
              <a:gd name="connsiteX5" fmla="*/ 133564 w 996634"/>
              <a:gd name="connsiteY5" fmla="*/ 61644 h 115617"/>
              <a:gd name="connsiteX6" fmla="*/ 164387 w 996634"/>
              <a:gd name="connsiteY6" fmla="*/ 51370 h 115617"/>
              <a:gd name="connsiteX7" fmla="*/ 184935 w 996634"/>
              <a:gd name="connsiteY7" fmla="*/ 113015 h 115617"/>
              <a:gd name="connsiteX8" fmla="*/ 205484 w 996634"/>
              <a:gd name="connsiteY8" fmla="*/ 92467 h 115617"/>
              <a:gd name="connsiteX9" fmla="*/ 267129 w 996634"/>
              <a:gd name="connsiteY9" fmla="*/ 10274 h 115617"/>
              <a:gd name="connsiteX10" fmla="*/ 297951 w 996634"/>
              <a:gd name="connsiteY10" fmla="*/ 0 h 115617"/>
              <a:gd name="connsiteX11" fmla="*/ 339048 w 996634"/>
              <a:gd name="connsiteY11" fmla="*/ 41096 h 115617"/>
              <a:gd name="connsiteX12" fmla="*/ 359596 w 996634"/>
              <a:gd name="connsiteY12" fmla="*/ 71919 h 115617"/>
              <a:gd name="connsiteX13" fmla="*/ 421241 w 996634"/>
              <a:gd name="connsiteY13" fmla="*/ 0 h 115617"/>
              <a:gd name="connsiteX14" fmla="*/ 472612 w 996634"/>
              <a:gd name="connsiteY14" fmla="*/ 51370 h 115617"/>
              <a:gd name="connsiteX15" fmla="*/ 503434 w 996634"/>
              <a:gd name="connsiteY15" fmla="*/ 30822 h 115617"/>
              <a:gd name="connsiteX16" fmla="*/ 523982 w 996634"/>
              <a:gd name="connsiteY16" fmla="*/ 92467 h 115617"/>
              <a:gd name="connsiteX17" fmla="*/ 565079 w 996634"/>
              <a:gd name="connsiteY17" fmla="*/ 51370 h 115617"/>
              <a:gd name="connsiteX18" fmla="*/ 606176 w 996634"/>
              <a:gd name="connsiteY18" fmla="*/ 92467 h 115617"/>
              <a:gd name="connsiteX19" fmla="*/ 657546 w 996634"/>
              <a:gd name="connsiteY19" fmla="*/ 41096 h 115617"/>
              <a:gd name="connsiteX20" fmla="*/ 708917 w 996634"/>
              <a:gd name="connsiteY20" fmla="*/ 10274 h 115617"/>
              <a:gd name="connsiteX21" fmla="*/ 739740 w 996634"/>
              <a:gd name="connsiteY21" fmla="*/ 61644 h 115617"/>
              <a:gd name="connsiteX22" fmla="*/ 801385 w 996634"/>
              <a:gd name="connsiteY22" fmla="*/ 41096 h 115617"/>
              <a:gd name="connsiteX23" fmla="*/ 832207 w 996634"/>
              <a:gd name="connsiteY23" fmla="*/ 61644 h 115617"/>
              <a:gd name="connsiteX24" fmla="*/ 852755 w 996634"/>
              <a:gd name="connsiteY24" fmla="*/ 82193 h 115617"/>
              <a:gd name="connsiteX25" fmla="*/ 883578 w 996634"/>
              <a:gd name="connsiteY25" fmla="*/ 71919 h 115617"/>
              <a:gd name="connsiteX26" fmla="*/ 904126 w 996634"/>
              <a:gd name="connsiteY26" fmla="*/ 71919 h 115617"/>
              <a:gd name="connsiteX27" fmla="*/ 924675 w 996634"/>
              <a:gd name="connsiteY27" fmla="*/ 92467 h 115617"/>
              <a:gd name="connsiteX28" fmla="*/ 945223 w 996634"/>
              <a:gd name="connsiteY28" fmla="*/ 61644 h 115617"/>
              <a:gd name="connsiteX29" fmla="*/ 996594 w 996634"/>
              <a:gd name="connsiteY29" fmla="*/ 41096 h 1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6634" h="115617">
                <a:moveTo>
                  <a:pt x="0" y="71919"/>
                </a:moveTo>
                <a:cubicBezTo>
                  <a:pt x="10274" y="54795"/>
                  <a:pt x="16702" y="34669"/>
                  <a:pt x="30823" y="20548"/>
                </a:cubicBezTo>
                <a:cubicBezTo>
                  <a:pt x="38481" y="12890"/>
                  <a:pt x="53987" y="2616"/>
                  <a:pt x="61645" y="10274"/>
                </a:cubicBezTo>
                <a:cubicBezTo>
                  <a:pt x="76961" y="25590"/>
                  <a:pt x="75344" y="51371"/>
                  <a:pt x="82194" y="71919"/>
                </a:cubicBezTo>
                <a:lnTo>
                  <a:pt x="92468" y="102741"/>
                </a:lnTo>
                <a:cubicBezTo>
                  <a:pt x="174661" y="75343"/>
                  <a:pt x="78768" y="116440"/>
                  <a:pt x="133564" y="61644"/>
                </a:cubicBezTo>
                <a:cubicBezTo>
                  <a:pt x="141222" y="53986"/>
                  <a:pt x="154113" y="54795"/>
                  <a:pt x="164387" y="51370"/>
                </a:cubicBezTo>
                <a:cubicBezTo>
                  <a:pt x="171236" y="71918"/>
                  <a:pt x="169619" y="128330"/>
                  <a:pt x="184935" y="113015"/>
                </a:cubicBezTo>
                <a:cubicBezTo>
                  <a:pt x="191785" y="106166"/>
                  <a:pt x="199672" y="100216"/>
                  <a:pt x="205484" y="92467"/>
                </a:cubicBezTo>
                <a:cubicBezTo>
                  <a:pt x="209661" y="86898"/>
                  <a:pt x="245706" y="23128"/>
                  <a:pt x="267129" y="10274"/>
                </a:cubicBezTo>
                <a:cubicBezTo>
                  <a:pt x="276415" y="4702"/>
                  <a:pt x="287677" y="3425"/>
                  <a:pt x="297951" y="0"/>
                </a:cubicBezTo>
                <a:cubicBezTo>
                  <a:pt x="321562" y="70834"/>
                  <a:pt x="303183" y="76959"/>
                  <a:pt x="339048" y="41096"/>
                </a:cubicBezTo>
                <a:cubicBezTo>
                  <a:pt x="345897" y="51370"/>
                  <a:pt x="347416" y="73949"/>
                  <a:pt x="359596" y="71919"/>
                </a:cubicBezTo>
                <a:cubicBezTo>
                  <a:pt x="378282" y="68805"/>
                  <a:pt x="409796" y="17168"/>
                  <a:pt x="421241" y="0"/>
                </a:cubicBezTo>
                <a:cubicBezTo>
                  <a:pt x="445214" y="71918"/>
                  <a:pt x="421241" y="68493"/>
                  <a:pt x="472612" y="51370"/>
                </a:cubicBezTo>
                <a:cubicBezTo>
                  <a:pt x="482886" y="44521"/>
                  <a:pt x="493792" y="23108"/>
                  <a:pt x="503434" y="30822"/>
                </a:cubicBezTo>
                <a:cubicBezTo>
                  <a:pt x="520347" y="44353"/>
                  <a:pt x="523982" y="92467"/>
                  <a:pt x="523982" y="92467"/>
                </a:cubicBezTo>
                <a:cubicBezTo>
                  <a:pt x="537681" y="78768"/>
                  <a:pt x="551380" y="37671"/>
                  <a:pt x="565079" y="51370"/>
                </a:cubicBezTo>
                <a:lnTo>
                  <a:pt x="606176" y="92467"/>
                </a:lnTo>
                <a:cubicBezTo>
                  <a:pt x="641400" y="39630"/>
                  <a:pt x="608624" y="80233"/>
                  <a:pt x="657546" y="41096"/>
                </a:cubicBezTo>
                <a:cubicBezTo>
                  <a:pt x="697840" y="8861"/>
                  <a:pt x="655392" y="28116"/>
                  <a:pt x="708917" y="10274"/>
                </a:cubicBezTo>
                <a:cubicBezTo>
                  <a:pt x="711743" y="18752"/>
                  <a:pt x="720935" y="61644"/>
                  <a:pt x="739740" y="61644"/>
                </a:cubicBezTo>
                <a:cubicBezTo>
                  <a:pt x="761400" y="61644"/>
                  <a:pt x="801385" y="41096"/>
                  <a:pt x="801385" y="41096"/>
                </a:cubicBezTo>
                <a:cubicBezTo>
                  <a:pt x="811659" y="47945"/>
                  <a:pt x="822565" y="53930"/>
                  <a:pt x="832207" y="61644"/>
                </a:cubicBezTo>
                <a:cubicBezTo>
                  <a:pt x="839771" y="67695"/>
                  <a:pt x="843256" y="80293"/>
                  <a:pt x="852755" y="82193"/>
                </a:cubicBezTo>
                <a:cubicBezTo>
                  <a:pt x="863375" y="84317"/>
                  <a:pt x="873304" y="75344"/>
                  <a:pt x="883578" y="71919"/>
                </a:cubicBezTo>
                <a:cubicBezTo>
                  <a:pt x="901191" y="19079"/>
                  <a:pt x="886513" y="42565"/>
                  <a:pt x="904126" y="71919"/>
                </a:cubicBezTo>
                <a:cubicBezTo>
                  <a:pt x="909110" y="80225"/>
                  <a:pt x="917825" y="85618"/>
                  <a:pt x="924675" y="92467"/>
                </a:cubicBezTo>
                <a:cubicBezTo>
                  <a:pt x="931524" y="82193"/>
                  <a:pt x="934502" y="67770"/>
                  <a:pt x="945223" y="61644"/>
                </a:cubicBezTo>
                <a:cubicBezTo>
                  <a:pt x="999952" y="30370"/>
                  <a:pt x="996594" y="72819"/>
                  <a:pt x="996594" y="410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14151" y="1888048"/>
            <a:ext cx="1325366" cy="3121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829577" y="1880009"/>
            <a:ext cx="0" cy="3179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76834" y="1882839"/>
            <a:ext cx="0" cy="3179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10011" y="1875169"/>
            <a:ext cx="0" cy="31796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20884" y="1506658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Token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rapezoid 33"/>
          <p:cNvSpPr/>
          <p:nvPr/>
        </p:nvSpPr>
        <p:spPr>
          <a:xfrm rot="5400000">
            <a:off x="6647152" y="1446848"/>
            <a:ext cx="1202076" cy="1190087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29894" y="1718653"/>
            <a:ext cx="12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Embedding</a:t>
            </a:r>
          </a:p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78594" y="1440853"/>
            <a:ext cx="1311656" cy="1204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9094020" y="1432815"/>
            <a:ext cx="0" cy="12123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2"/>
          </p:cNvCxnSpPr>
          <p:nvPr/>
        </p:nvCxnSpPr>
        <p:spPr>
          <a:xfrm flipH="1">
            <a:off x="9434422" y="1435645"/>
            <a:ext cx="6856" cy="120953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74454" y="1427975"/>
            <a:ext cx="0" cy="121720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3"/>
          </p:cNvCxnSpPr>
          <p:nvPr/>
        </p:nvCxnSpPr>
        <p:spPr>
          <a:xfrm flipH="1" flipV="1">
            <a:off x="8778594" y="2040416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778594" y="2340197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8778594" y="1738032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745870" y="1066313"/>
            <a:ext cx="13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Embeddings</a:t>
            </a:r>
          </a:p>
        </p:txBody>
      </p:sp>
      <p:sp>
        <p:nvSpPr>
          <p:cNvPr id="49" name="Trapezoid 48"/>
          <p:cNvSpPr/>
          <p:nvPr/>
        </p:nvSpPr>
        <p:spPr>
          <a:xfrm rot="5400000">
            <a:off x="6675795" y="3505322"/>
            <a:ext cx="1202076" cy="1190087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658672" y="3915699"/>
            <a:ext cx="12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LLM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811317" y="3497073"/>
            <a:ext cx="1311656" cy="1204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9126743" y="3489035"/>
            <a:ext cx="0" cy="12123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1" idx="2"/>
          </p:cNvCxnSpPr>
          <p:nvPr/>
        </p:nvCxnSpPr>
        <p:spPr>
          <a:xfrm flipH="1">
            <a:off x="9467145" y="3491865"/>
            <a:ext cx="6856" cy="120953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807177" y="3484195"/>
            <a:ext cx="0" cy="121720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3"/>
          </p:cNvCxnSpPr>
          <p:nvPr/>
        </p:nvCxnSpPr>
        <p:spPr>
          <a:xfrm flipH="1" flipV="1">
            <a:off x="8811317" y="4096636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8811317" y="4396417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8811317" y="3794252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778593" y="2858645"/>
            <a:ext cx="137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Token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Embeddings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/>
          <p:cNvCxnSpPr>
            <a:stCxn id="20" idx="3"/>
            <a:endCxn id="28" idx="1"/>
          </p:cNvCxnSpPr>
          <p:nvPr/>
        </p:nvCxnSpPr>
        <p:spPr>
          <a:xfrm>
            <a:off x="1962364" y="2041892"/>
            <a:ext cx="7159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762544" y="2031915"/>
            <a:ext cx="715952" cy="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20346" y="2027598"/>
            <a:ext cx="715952" cy="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853504" y="2025515"/>
            <a:ext cx="715952" cy="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52310" y="4090565"/>
            <a:ext cx="715952" cy="2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001356" y="4100171"/>
            <a:ext cx="534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001356" y="2038989"/>
            <a:ext cx="0" cy="205894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678316" y="4097937"/>
            <a:ext cx="2052593" cy="8592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37431" y="4337386"/>
            <a:ext cx="173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???CLIP???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0151" y="2955675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212523" y="224353"/>
            <a:ext cx="1325366" cy="5548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15264" y="317089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5759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523" y="224353"/>
            <a:ext cx="1325366" cy="5548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/>
          <p:cNvSpPr/>
          <p:nvPr/>
        </p:nvSpPr>
        <p:spPr>
          <a:xfrm rot="5400000">
            <a:off x="2781809" y="3099683"/>
            <a:ext cx="1202076" cy="1190087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64551" y="3371488"/>
            <a:ext cx="12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Diffusion</a:t>
            </a:r>
          </a:p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2462" y="1889357"/>
            <a:ext cx="1311656" cy="1204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087888" y="1881319"/>
            <a:ext cx="0" cy="12123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6" idx="2"/>
          </p:cNvCxnSpPr>
          <p:nvPr/>
        </p:nvCxnSpPr>
        <p:spPr>
          <a:xfrm flipH="1">
            <a:off x="1428290" y="1884149"/>
            <a:ext cx="6856" cy="120953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68322" y="1876479"/>
            <a:ext cx="0" cy="121720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6" idx="3"/>
          </p:cNvCxnSpPr>
          <p:nvPr/>
        </p:nvCxnSpPr>
        <p:spPr>
          <a:xfrm flipH="1" flipV="1">
            <a:off x="772462" y="2488920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772462" y="2788701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72462" y="2186536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6594" y="1514817"/>
            <a:ext cx="13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Embeddings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263" y="178589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Diffusion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37216" y="4295765"/>
            <a:ext cx="995860" cy="8424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16984" y="4393827"/>
            <a:ext cx="12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Noise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55599" y="3273424"/>
            <a:ext cx="995860" cy="8424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35368" y="3371488"/>
            <a:ext cx="12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Noise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4000872" y="5138222"/>
            <a:ext cx="875764" cy="511828"/>
          </a:xfrm>
          <a:prstGeom prst="leftRightArrow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50202" y="5209470"/>
            <a:ext cx="13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36" idx="3"/>
          </p:cNvCxnSpPr>
          <p:nvPr/>
        </p:nvCxnSpPr>
        <p:spPr>
          <a:xfrm>
            <a:off x="2084118" y="2491523"/>
            <a:ext cx="583455" cy="78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33076" y="4085152"/>
            <a:ext cx="734496" cy="631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77891" y="3694652"/>
            <a:ext cx="734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7" idx="2"/>
          </p:cNvCxnSpPr>
          <p:nvPr/>
        </p:nvCxnSpPr>
        <p:spPr>
          <a:xfrm flipH="1">
            <a:off x="4855599" y="4115881"/>
            <a:ext cx="497930" cy="109358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33076" y="4716992"/>
            <a:ext cx="2034265" cy="51929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3503054" y="4295765"/>
            <a:ext cx="935699" cy="744393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564251" y="4368745"/>
            <a:ext cx="1432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6"/>
                </a:solidFill>
              </a:rPr>
              <a:t>optimization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23697" y="821580"/>
            <a:ext cx="1325366" cy="5548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226438" y="920449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Train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5971689" y="128789"/>
            <a:ext cx="0" cy="6452315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095861" y="819677"/>
            <a:ext cx="1325366" cy="5548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198602" y="918546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Inference</a:t>
            </a:r>
          </a:p>
        </p:txBody>
      </p:sp>
      <p:sp>
        <p:nvSpPr>
          <p:cNvPr id="84" name="Trapezoid 83"/>
          <p:cNvSpPr/>
          <p:nvPr/>
        </p:nvSpPr>
        <p:spPr>
          <a:xfrm rot="5400000">
            <a:off x="8719874" y="3099610"/>
            <a:ext cx="1202076" cy="1190087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702616" y="3371415"/>
            <a:ext cx="12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Diffusion</a:t>
            </a:r>
          </a:p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710527" y="1889284"/>
            <a:ext cx="1311656" cy="1204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7025953" y="1881246"/>
            <a:ext cx="0" cy="121236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6" idx="2"/>
          </p:cNvCxnSpPr>
          <p:nvPr/>
        </p:nvCxnSpPr>
        <p:spPr>
          <a:xfrm flipH="1">
            <a:off x="7366355" y="1884076"/>
            <a:ext cx="6856" cy="120953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706387" y="1876406"/>
            <a:ext cx="0" cy="121720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6" idx="3"/>
          </p:cNvCxnSpPr>
          <p:nvPr/>
        </p:nvCxnSpPr>
        <p:spPr>
          <a:xfrm flipH="1" flipV="1">
            <a:off x="6710527" y="2488847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710527" y="2788628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6710527" y="2186463"/>
            <a:ext cx="1311656" cy="260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84659" y="1514744"/>
            <a:ext cx="13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Embeddings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875281" y="4295692"/>
            <a:ext cx="995860" cy="8424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755049" y="4393754"/>
            <a:ext cx="12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Noise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793664" y="3273351"/>
            <a:ext cx="995860" cy="8424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86" idx="3"/>
          </p:cNvCxnSpPr>
          <p:nvPr/>
        </p:nvCxnSpPr>
        <p:spPr>
          <a:xfrm>
            <a:off x="8022183" y="2491450"/>
            <a:ext cx="583455" cy="781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7871141" y="4085079"/>
            <a:ext cx="734496" cy="631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915956" y="3694579"/>
            <a:ext cx="734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2"/>
          </p:cNvCxnSpPr>
          <p:nvPr/>
        </p:nvCxnSpPr>
        <p:spPr>
          <a:xfrm>
            <a:off x="11291594" y="4115808"/>
            <a:ext cx="0" cy="73952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673433" y="3371413"/>
            <a:ext cx="12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Noise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7871141" y="4855332"/>
            <a:ext cx="3420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209220" y="4602422"/>
            <a:ext cx="133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subtraction</a:t>
            </a:r>
          </a:p>
        </p:txBody>
      </p:sp>
      <p:sp>
        <p:nvSpPr>
          <p:cNvPr id="112" name="Circular Arrow 111"/>
          <p:cNvSpPr/>
          <p:nvPr/>
        </p:nvSpPr>
        <p:spPr>
          <a:xfrm>
            <a:off x="9444654" y="4899648"/>
            <a:ext cx="494283" cy="494283"/>
          </a:xfrm>
          <a:prstGeom prst="circularArrow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ular Arrow 112"/>
          <p:cNvSpPr/>
          <p:nvPr/>
        </p:nvSpPr>
        <p:spPr>
          <a:xfrm rot="10800000">
            <a:off x="9444654" y="4962328"/>
            <a:ext cx="494283" cy="494283"/>
          </a:xfrm>
          <a:prstGeom prst="circularArrow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784176" y="5018868"/>
            <a:ext cx="13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Scheduler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971955" y="5869752"/>
            <a:ext cx="995860" cy="8424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9851724" y="5967814"/>
            <a:ext cx="12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Image</a:t>
            </a:r>
          </a:p>
        </p:txBody>
      </p:sp>
      <p:cxnSp>
        <p:nvCxnSpPr>
          <p:cNvPr id="118" name="Straight Arrow Connector 117"/>
          <p:cNvCxnSpPr>
            <a:stCxn id="114" idx="2"/>
            <a:endCxn id="115" idx="0"/>
          </p:cNvCxnSpPr>
          <p:nvPr/>
        </p:nvCxnSpPr>
        <p:spPr>
          <a:xfrm flipH="1">
            <a:off x="10469885" y="5388200"/>
            <a:ext cx="2843" cy="48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10061979" y="5453304"/>
            <a:ext cx="133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1914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212523" y="224353"/>
            <a:ext cx="1325366" cy="5548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15264" y="317089"/>
            <a:ext cx="111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Auxiliary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37217" y="1774270"/>
            <a:ext cx="995860" cy="8424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16986" y="1872332"/>
            <a:ext cx="12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Image</a:t>
            </a:r>
          </a:p>
        </p:txBody>
      </p:sp>
      <p:sp>
        <p:nvSpPr>
          <p:cNvPr id="90" name="Trapezoid 89"/>
          <p:cNvSpPr/>
          <p:nvPr/>
        </p:nvSpPr>
        <p:spPr>
          <a:xfrm rot="5400000">
            <a:off x="2754152" y="1680837"/>
            <a:ext cx="1202076" cy="1027416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Trapezoid 90"/>
          <p:cNvSpPr/>
          <p:nvPr/>
        </p:nvSpPr>
        <p:spPr>
          <a:xfrm rot="5400000">
            <a:off x="4689973" y="1680837"/>
            <a:ext cx="1202076" cy="1027416"/>
          </a:xfrm>
          <a:prstGeom prst="trapezoi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795248" y="1866240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Style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731069" y="1866240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Upscale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4" name="Double Bracket 93"/>
          <p:cNvSpPr/>
          <p:nvPr/>
        </p:nvSpPr>
        <p:spPr>
          <a:xfrm>
            <a:off x="2456200" y="1418843"/>
            <a:ext cx="1797978" cy="1541123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endCxn id="94" idx="1"/>
          </p:cNvCxnSpPr>
          <p:nvPr/>
        </p:nvCxnSpPr>
        <p:spPr>
          <a:xfrm>
            <a:off x="1933077" y="2183558"/>
            <a:ext cx="523123" cy="5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3"/>
            <a:endCxn id="93" idx="1"/>
          </p:cNvCxnSpPr>
          <p:nvPr/>
        </p:nvCxnSpPr>
        <p:spPr>
          <a:xfrm>
            <a:off x="4254178" y="2189405"/>
            <a:ext cx="476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570667" y="1785300"/>
            <a:ext cx="833920" cy="8023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427685" y="1863315"/>
            <a:ext cx="111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Image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5802840" y="2177711"/>
            <a:ext cx="7191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1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2024-04-13T15:06:04Z</dcterms:created>
  <dcterms:modified xsi:type="dcterms:W3CDTF">2024-04-13T16:02:29Z</dcterms:modified>
</cp:coreProperties>
</file>