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3"/>
    <p:sldId id="263" r:id="rId4"/>
    <p:sldId id="265" r:id="rId5"/>
    <p:sldId id="266" r:id="rId6"/>
    <p:sldId id="267" r:id="rId7"/>
    <p:sldId id="268" r:id="rId9"/>
    <p:sldId id="269" r:id="rId10"/>
    <p:sldId id="270" r:id="rId11"/>
    <p:sldId id="271" r:id="rId12"/>
    <p:sldId id="272" r:id="rId13"/>
    <p:sldId id="273" r:id="rId14"/>
    <p:sldId id="297" r:id="rId15"/>
    <p:sldId id="274" r:id="rId16"/>
    <p:sldId id="321" r:id="rId17"/>
    <p:sldId id="346" r:id="rId18"/>
    <p:sldId id="276" r:id="rId19"/>
    <p:sldId id="278" r:id="rId20"/>
    <p:sldId id="277" r:id="rId21"/>
    <p:sldId id="323" r:id="rId22"/>
    <p:sldId id="279" r:id="rId23"/>
    <p:sldId id="280" r:id="rId24"/>
    <p:sldId id="294" r:id="rId25"/>
    <p:sldId id="283" r:id="rId26"/>
    <p:sldId id="282" r:id="rId27"/>
    <p:sldId id="300" r:id="rId28"/>
    <p:sldId id="30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60" r:id="rId39"/>
    <p:sldId id="34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2A8"/>
    <a:srgbClr val="F32D8F"/>
    <a:srgbClr val="141C38"/>
    <a:srgbClr val="253469"/>
    <a:srgbClr val="0A0E1C"/>
    <a:srgbClr val="01D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52" y="90"/>
      </p:cViewPr>
      <p:guideLst>
        <p:guide orient="horz" pos="560"/>
        <p:guide pos="2890"/>
        <p:guide orient="horz"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7554" y="365126"/>
            <a:ext cx="7621379" cy="523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77554" y="1185333"/>
            <a:ext cx="7621379" cy="499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554" y="365126"/>
            <a:ext cx="7621379" cy="51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554" y="1185333"/>
            <a:ext cx="7621379" cy="4991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78000"/>
            <a:ext cx="8743950" cy="180000"/>
          </a:xfrm>
          <a:prstGeom prst="rect">
            <a:avLst/>
          </a:prstGeom>
          <a:solidFill>
            <a:srgbClr val="395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-2"/>
            <a:ext cx="9144000" cy="180000"/>
          </a:xfrm>
          <a:prstGeom prst="rect">
            <a:avLst/>
          </a:prstGeom>
          <a:solidFill>
            <a:srgbClr val="01D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8743950" y="6678000"/>
            <a:ext cx="400050" cy="180000"/>
          </a:xfrm>
          <a:prstGeom prst="rect">
            <a:avLst/>
          </a:prstGeom>
          <a:solidFill>
            <a:srgbClr val="F32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3465" y="317649"/>
            <a:ext cx="378316" cy="501801"/>
            <a:chOff x="200712" y="374208"/>
            <a:chExt cx="504421" cy="501801"/>
          </a:xfrm>
        </p:grpSpPr>
        <p:sp>
          <p:nvSpPr>
            <p:cNvPr id="11" name="矩形 10"/>
            <p:cNvSpPr/>
            <p:nvPr/>
          </p:nvSpPr>
          <p:spPr>
            <a:xfrm flipV="1">
              <a:off x="200712" y="374208"/>
              <a:ext cx="216000" cy="216000"/>
            </a:xfrm>
            <a:prstGeom prst="rect">
              <a:avLst/>
            </a:prstGeom>
            <a:solidFill>
              <a:srgbClr val="F32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489133" y="374208"/>
              <a:ext cx="216000" cy="216000"/>
            </a:xfrm>
            <a:prstGeom prst="rect">
              <a:avLst/>
            </a:prstGeom>
            <a:solidFill>
              <a:srgbClr val="01D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200712" y="660009"/>
              <a:ext cx="216000" cy="216000"/>
            </a:xfrm>
            <a:prstGeom prst="rect">
              <a:avLst/>
            </a:prstGeom>
            <a:solidFill>
              <a:srgbClr val="395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5962650" y="6135931"/>
            <a:ext cx="3181350" cy="583102"/>
            <a:chOff x="8169028" y="6095202"/>
            <a:chExt cx="3856139" cy="639360"/>
          </a:xfrm>
        </p:grpSpPr>
        <p:pic>
          <p:nvPicPr>
            <p:cNvPr id="15" name="图片 1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07"/>
            <a:stretch>
              <a:fillRect/>
            </a:stretch>
          </p:blipFill>
          <p:spPr>
            <a:xfrm>
              <a:off x="8169028" y="6095202"/>
              <a:ext cx="1677704" cy="57101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08" r="32046"/>
            <a:stretch>
              <a:fillRect/>
            </a:stretch>
          </p:blipFill>
          <p:spPr>
            <a:xfrm>
              <a:off x="9889067" y="6134804"/>
              <a:ext cx="1052366" cy="59975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87"/>
            <a:stretch>
              <a:fillRect/>
            </a:stretch>
          </p:blipFill>
          <p:spPr>
            <a:xfrm>
              <a:off x="10975301" y="6127539"/>
              <a:ext cx="1049866" cy="526889"/>
            </a:xfrm>
            <a:prstGeom prst="rect">
              <a:avLst/>
            </a:prstGeom>
          </p:spPr>
        </p:pic>
        <p:cxnSp>
          <p:nvCxnSpPr>
            <p:cNvPr id="18" name="直接连接符 17"/>
            <p:cNvCxnSpPr/>
            <p:nvPr userDrawn="1"/>
          </p:nvCxnSpPr>
          <p:spPr>
            <a:xfrm>
              <a:off x="9906001" y="6233246"/>
              <a:ext cx="0" cy="2998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10966835" y="6224098"/>
              <a:ext cx="0" cy="2998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2800" kern="1200" dirty="0">
          <a:solidFill>
            <a:srgbClr val="3952A8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zh-CN" altLang="en-US" sz="20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zh-CN" altLang="en-US" sz="18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altLang="en-US" sz="1600" kern="1200" dirty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/>
          <a:stretch>
            <a:fillRect/>
          </a:stretch>
        </p:blipFill>
        <p:spPr>
          <a:xfrm>
            <a:off x="-1541682" y="-25611"/>
            <a:ext cx="12201427" cy="6900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"/>
          <a:stretch>
            <a:fillRect/>
          </a:stretch>
        </p:blipFill>
        <p:spPr>
          <a:xfrm>
            <a:off x="2394932" y="5615317"/>
            <a:ext cx="4354136" cy="6935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57" y="809253"/>
            <a:ext cx="2919773" cy="9972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59290" y="1654113"/>
            <a:ext cx="28351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腾讯</a:t>
            </a:r>
            <a:r>
              <a:rPr lang="en-US" altLang="zh-CN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SNG</a:t>
            </a:r>
            <a:r>
              <a:rPr lang="zh-CN" altLang="en-US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技术开放日</a:t>
            </a:r>
            <a:endParaRPr lang="zh-CN" altLang="en-US" sz="1600" b="1" spc="60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524000" y="2612287"/>
            <a:ext cx="12192000" cy="743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如何构建高质量、高效率的前端体系</a:t>
            </a:r>
            <a:endParaRPr lang="zh-CN" altLang="en-US" sz="40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524000" y="3799823"/>
            <a:ext cx="12173146" cy="48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主讲嘉宾：莫卓颖</a:t>
            </a:r>
            <a:endParaRPr lang="zh-CN" altLang="en-US" sz="2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altLang="zh-CN"/>
              <a:t>base parent</a:t>
            </a:r>
            <a:endParaRPr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0160"/>
            <a:ext cx="9140400" cy="6898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2481263"/>
            <a:ext cx="5457190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实现原理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823" y="2190750"/>
            <a:ext cx="7666355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模块化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0238" y="1314450"/>
            <a:ext cx="5343525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模块化</a:t>
            </a:r>
            <a:r>
              <a:rPr altLang="zh-CN">
                <a:sym typeface="+mn-ea"/>
              </a:rPr>
              <a:t>--</a:t>
            </a:r>
            <a:r>
              <a:rPr lang="zh-CN">
                <a:sym typeface="+mn-ea"/>
              </a:rPr>
              <a:t>目录规范</a:t>
            </a:r>
            <a:endParaRPr lang="zh-CN" altLang="en-US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/>
      </p:sp>
      <p:sp>
        <p:nvSpPr>
          <p:cNvPr id="4" name="右箭头 3"/>
          <p:cNvSpPr/>
          <p:nvPr/>
        </p:nvSpPr>
        <p:spPr>
          <a:xfrm>
            <a:off x="3955415" y="2898140"/>
            <a:ext cx="748665" cy="699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o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65" y="1347470"/>
            <a:ext cx="2362200" cy="4123690"/>
          </a:xfrm>
          <a:prstGeom prst="rect">
            <a:avLst/>
          </a:prstGeom>
        </p:spPr>
      </p:pic>
      <p:pic>
        <p:nvPicPr>
          <p:cNvPr id="7" name="图片 6" descr="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0" y="1231900"/>
            <a:ext cx="2837815" cy="4209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1329055"/>
            <a:ext cx="9129395" cy="41998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模块化</a:t>
            </a:r>
            <a:r>
              <a:rPr altLang="zh-CN">
                <a:sym typeface="+mn-ea"/>
              </a:rPr>
              <a:t>--</a:t>
            </a:r>
            <a:r>
              <a:rPr lang="zh-CN">
                <a:sym typeface="+mn-ea"/>
              </a:rPr>
              <a:t>旧的依赖声明</a:t>
            </a:r>
            <a:endParaRPr 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/>
          <p:cNvCxnSpPr/>
          <p:nvPr/>
        </p:nvCxnSpPr>
        <p:spPr>
          <a:xfrm flipV="1">
            <a:off x="3123565" y="5447030"/>
            <a:ext cx="3206750" cy="109220"/>
          </a:xfrm>
          <a:prstGeom prst="bentConnector3">
            <a:avLst>
              <a:gd name="adj1" fmla="val 5002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7615" y="4034155"/>
            <a:ext cx="2799715" cy="1600200"/>
          </a:xfrm>
          <a:prstGeom prst="rect">
            <a:avLst/>
          </a:prstGeom>
        </p:spPr>
      </p:pic>
      <p:pic>
        <p:nvPicPr>
          <p:cNvPr id="4" name="图片 3" descr="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03680"/>
            <a:ext cx="2837815" cy="42094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>
                <a:sym typeface="+mn-ea"/>
              </a:rPr>
              <a:t>模块化</a:t>
            </a:r>
            <a:r>
              <a:rPr altLang="zh-CN">
                <a:sym typeface="+mn-ea"/>
              </a:rPr>
              <a:t>--</a:t>
            </a:r>
            <a:r>
              <a:rPr lang="zh-CN">
                <a:sym typeface="+mn-ea"/>
              </a:rPr>
              <a:t>模块自我依赖</a:t>
            </a:r>
            <a:endParaRPr lang="zh-CN">
              <a:sym typeface="+mn-ea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2951480" y="3134995"/>
            <a:ext cx="89535" cy="24123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10890" y="3244850"/>
            <a:ext cx="369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</a:t>
            </a:r>
            <a:r>
              <a:rPr lang="en-US" altLang="zh-CN"/>
              <a:t>1.html</a:t>
            </a:r>
            <a:r>
              <a:rPr lang="zh-CN" altLang="zh-CN"/>
              <a:t>引用模块</a:t>
            </a:r>
            <a:r>
              <a:rPr lang="en-US" altLang="zh-CN"/>
              <a:t>3.html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完美的模块调用方式</a:t>
            </a:r>
            <a:endParaRPr altLang="zh-CN">
              <a:sym typeface="+mn-ea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0213" y="2447925"/>
            <a:ext cx="5743575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模块化</a:t>
            </a:r>
            <a:r>
              <a:rPr altLang="zh-CN">
                <a:sym typeface="+mn-ea"/>
              </a:rPr>
              <a:t>--</a:t>
            </a:r>
            <a:r>
              <a:rPr lang="zh-CN">
                <a:sym typeface="+mn-ea"/>
              </a:rPr>
              <a:t>依赖资源自我销毁及去重</a:t>
            </a:r>
            <a:endParaRPr lang="zh-CN" altLang="en-US"/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/>
      </p:sp>
      <p:pic>
        <p:nvPicPr>
          <p:cNvPr id="17411" name="图片 1741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826770"/>
            <a:ext cx="3196590" cy="566610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2" name="图片 1741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1513205"/>
            <a:ext cx="3429635" cy="3863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模块化构建工具</a:t>
            </a:r>
            <a:r>
              <a:rPr altLang="zh-CN">
                <a:sym typeface="+mn-ea"/>
              </a:rPr>
              <a:t>.</a:t>
            </a:r>
            <a:endParaRPr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779395"/>
            <a:ext cx="2934335" cy="1351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5" y="2743200"/>
            <a:ext cx="2931795" cy="1350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5" y="2160905"/>
            <a:ext cx="20955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效率问题导致加班么？</a:t>
            </a:r>
            <a:endParaRPr lang="zh-CN" altLang="en-US"/>
          </a:p>
        </p:txBody>
      </p:sp>
      <p:pic>
        <p:nvPicPr>
          <p:cNvPr id="5" name="内容占位符 4" descr="jiaba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240" y="1302385"/>
            <a:ext cx="7621270" cy="4756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性能优化</a:t>
            </a:r>
            <a:endParaRPr lang="zh-CN" altLang="en-US"/>
          </a:p>
        </p:txBody>
      </p:sp>
      <p:pic>
        <p:nvPicPr>
          <p:cNvPr id="4" name="图片 3" descr="spr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341755"/>
            <a:ext cx="11430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5" y="1265070"/>
            <a:ext cx="2110364" cy="209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375" y="1275230"/>
            <a:ext cx="2375271" cy="209520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4215" y="4126230"/>
            <a:ext cx="2109600" cy="1094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265" y="3533140"/>
            <a:ext cx="2667700" cy="209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824038"/>
            <a:ext cx="5238750" cy="3209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一切性能优化都交给构建工具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983" y="932400"/>
            <a:ext cx="6376034" cy="49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18" y="695643"/>
            <a:ext cx="7085965" cy="546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990" y="990918"/>
            <a:ext cx="6466840" cy="499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88" y="294640"/>
            <a:ext cx="7388225" cy="5894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2760" y="2945765"/>
            <a:ext cx="56699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积累测试用例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168" y="932400"/>
            <a:ext cx="6171663" cy="49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>
                <a:sym typeface="+mn-ea"/>
              </a:rPr>
            </a:br>
            <a:r>
              <a:rPr lang="zh-CN">
                <a:sym typeface="+mn-ea"/>
              </a:rPr>
              <a:t>脚本错误监控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240" y="1980565"/>
            <a:ext cx="7621270" cy="289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脚本错误监控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2252345"/>
            <a:ext cx="7621270" cy="235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还想被老板骂么？</a:t>
            </a:r>
            <a:endParaRPr lang="zh-CN" altLang="en-US"/>
          </a:p>
        </p:txBody>
      </p:sp>
      <p:pic>
        <p:nvPicPr>
          <p:cNvPr id="7" name="内容占位符 6" descr="mar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6630" y="2120265"/>
            <a:ext cx="4681855" cy="312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脚本错误监控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1185545"/>
            <a:ext cx="6623685" cy="499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240" y="1632585"/>
            <a:ext cx="7621270" cy="409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altLang="zh-CN">
                <a:sym typeface="+mn-ea"/>
              </a:rPr>
            </a:br>
            <a:r>
              <a:rPr altLang="zh-CN">
                <a:sym typeface="+mn-ea"/>
              </a:rPr>
              <a:t>imweb-badjs</a:t>
            </a:r>
            <a:r>
              <a:rPr lang="zh-CN" altLang="zh-CN">
                <a:sym typeface="+mn-ea"/>
              </a:rPr>
              <a:t>地址</a:t>
            </a:r>
            <a:endParaRPr lang="zh-CN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9475" y="2295525"/>
            <a:ext cx="2305050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>
                <a:sym typeface="+mn-ea"/>
              </a:rPr>
            </a:br>
            <a:r>
              <a:rPr lang="zh-CN">
                <a:sym typeface="+mn-ea"/>
              </a:rPr>
              <a:t>样式监控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" y="1506538"/>
            <a:ext cx="8950325" cy="384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样式监控</a:t>
            </a:r>
            <a:endParaRPr lang="zh-CN" altLang="en-US"/>
          </a:p>
        </p:txBody>
      </p:sp>
      <p:pic>
        <p:nvPicPr>
          <p:cNvPr id="4" name="内容占位符 3" descr="hao123-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095" y="1323340"/>
            <a:ext cx="7621270" cy="463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功能监控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0" y="1109980"/>
            <a:ext cx="4523740" cy="463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6"/>
          <a:stretch>
            <a:fillRect/>
          </a:stretch>
        </p:blipFill>
        <p:spPr>
          <a:xfrm>
            <a:off x="-1516917" y="-33866"/>
            <a:ext cx="12201427" cy="6900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524000" y="2840887"/>
            <a:ext cx="12192000" cy="972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Thank You</a:t>
            </a:r>
            <a:endParaRPr lang="en-US" altLang="zh-CN" sz="5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57" y="809253"/>
            <a:ext cx="2919773" cy="9972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59290" y="1654113"/>
            <a:ext cx="28351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腾讯</a:t>
            </a:r>
            <a:r>
              <a:rPr lang="en-US" altLang="zh-CN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SNG</a:t>
            </a:r>
            <a:r>
              <a:rPr lang="zh-CN" altLang="en-US" sz="1600" b="1" spc="60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技术开放日</a:t>
            </a:r>
            <a:endParaRPr lang="zh-CN" altLang="en-US" sz="1600" b="1" spc="60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"/>
          <a:stretch>
            <a:fillRect/>
          </a:stretch>
        </p:blipFill>
        <p:spPr>
          <a:xfrm>
            <a:off x="2394932" y="5615317"/>
            <a:ext cx="4354136" cy="693581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>
                <a:sym typeface="+mn-ea"/>
              </a:rPr>
              <a:t>技术交流团队技术公众号</a:t>
            </a:r>
            <a:endParaRPr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428750"/>
            <a:ext cx="4047490" cy="3999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580" y="1185545"/>
            <a:ext cx="7259955" cy="499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7160" y="1202055"/>
            <a:ext cx="6360160" cy="499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+mn-ea"/>
              </a:rPr>
              <a:t>页面结构继承化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161841"/>
            <a:ext cx="9140400" cy="5044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" y="1174115"/>
            <a:ext cx="8759825" cy="4767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3960" y="3431540"/>
            <a:ext cx="247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42355" y="3425825"/>
            <a:ext cx="247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页面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举个例子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8255"/>
            <a:ext cx="9156065" cy="68694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85" y="7620"/>
            <a:ext cx="9097645" cy="416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575" y="4894580"/>
            <a:ext cx="6750685" cy="19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940" y="4248785"/>
            <a:ext cx="3138170" cy="59245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dk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dk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61415"/>
            <a:ext cx="9139555" cy="4535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6370" y="1954530"/>
            <a:ext cx="4207510" cy="17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2880" y="3535045"/>
            <a:ext cx="4347210" cy="1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1315" y="4547870"/>
            <a:ext cx="4396105" cy="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9390" y="2555875"/>
            <a:ext cx="4693285" cy="17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1000" y="4934585"/>
            <a:ext cx="460184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269</Words>
  <Application>Kingsoft Office WPP</Application>
  <PresentationFormat>全屏显示(4:3)</PresentationFormat>
  <Paragraphs>67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效率问题导致加班么？</vt:lpstr>
      <vt:lpstr>还想被老板骂么？</vt:lpstr>
      <vt:lpstr>PowerPoint 演示文稿</vt:lpstr>
      <vt:lpstr>PowerPoint 演示文稿</vt:lpstr>
      <vt:lpstr>页面结构继承化</vt:lpstr>
      <vt:lpstr>页面结构继承化</vt:lpstr>
      <vt:lpstr>PowerPoint 演示文稿</vt:lpstr>
      <vt:lpstr>PowerPoint 演示文稿</vt:lpstr>
      <vt:lpstr>base parent</vt:lpstr>
      <vt:lpstr>PowerPoint 演示文稿</vt:lpstr>
      <vt:lpstr>实现原理</vt:lpstr>
      <vt:lpstr>模块化</vt:lpstr>
      <vt:lpstr>模块化--目录规范</vt:lpstr>
      <vt:lpstr>模块化--旧的依赖声明</vt:lpstr>
      <vt:lpstr>模块化--模块自我依赖</vt:lpstr>
      <vt:lpstr>完美的模块调用方式</vt:lpstr>
      <vt:lpstr>模块化--依赖资源自我销毁及去重</vt:lpstr>
      <vt:lpstr>模块化构建工具.</vt:lpstr>
      <vt:lpstr>性能优化</vt:lpstr>
      <vt:lpstr>一切性能优化都交给构建工具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脚本错误监控</vt:lpstr>
      <vt:lpstr>脚本错误监控</vt:lpstr>
      <vt:lpstr>脚本错误监控</vt:lpstr>
      <vt:lpstr>PowerPoint 演示文稿</vt:lpstr>
      <vt:lpstr> imweb-badjs地址</vt:lpstr>
      <vt:lpstr> 样式监控</vt:lpstr>
      <vt:lpstr>样式监控</vt:lpstr>
      <vt:lpstr>功能监控</vt:lpstr>
      <vt:lpstr>PowerPoint 演示文稿</vt:lpstr>
      <vt:lpstr>技术交流团队技术公众号</vt:lpstr>
    </vt:vector>
  </TitlesOfParts>
  <Company>Tencent SNG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v_ryma(马柔英)</dc:creator>
  <cp:lastModifiedBy>zhuoyingmo</cp:lastModifiedBy>
  <cp:revision>305</cp:revision>
  <dcterms:created xsi:type="dcterms:W3CDTF">2016-04-19T03:24:00Z</dcterms:created>
  <dcterms:modified xsi:type="dcterms:W3CDTF">2016-05-05T10:58:25Z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