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8"/>
  </p:handoutMasterIdLst>
  <p:sldIdLst>
    <p:sldId id="256" r:id="rId3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4" r:id="rId56"/>
    <p:sldId id="315" r:id="rId5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28"/>
        <p:guide pos="377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3.xml"/><Relationship Id="rId59" Type="http://schemas.openxmlformats.org/officeDocument/2006/relationships/presProps" Target="presProps.xml"/><Relationship Id="rId58" Type="http://schemas.openxmlformats.org/officeDocument/2006/relationships/handoutMaster" Target="handoutMasters/handoutMaster1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49.png"/><Relationship Id="rId8" Type="http://schemas.openxmlformats.org/officeDocument/2006/relationships/image" Target="../media/image48.png"/><Relationship Id="rId7" Type="http://schemas.openxmlformats.org/officeDocument/2006/relationships/image" Target="../media/image47.png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4" Type="http://schemas.openxmlformats.org/officeDocument/2006/relationships/notesSlide" Target="../notesSlides/notesSlide10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13.xml"/><Relationship Id="rId11" Type="http://schemas.openxmlformats.org/officeDocument/2006/relationships/image" Target="../media/image51.png"/><Relationship Id="rId10" Type="http://schemas.openxmlformats.org/officeDocument/2006/relationships/image" Target="../media/image50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5.xml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6.xml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54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17.xml"/><Relationship Id="rId7" Type="http://schemas.openxmlformats.org/officeDocument/2006/relationships/image" Target="../media/image58.png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55.png"/><Relationship Id="rId10" Type="http://schemas.openxmlformats.org/officeDocument/2006/relationships/notesSlide" Target="../notesSlides/notesSlide14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18.xml"/><Relationship Id="rId7" Type="http://schemas.openxmlformats.org/officeDocument/2006/relationships/image" Target="../media/image58.png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59.png"/><Relationship Id="rId10" Type="http://schemas.openxmlformats.org/officeDocument/2006/relationships/notesSlide" Target="../notesSlides/notesSlide15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19.xml"/><Relationship Id="rId7" Type="http://schemas.openxmlformats.org/officeDocument/2006/relationships/image" Target="../media/image56.png"/><Relationship Id="rId6" Type="http://schemas.openxmlformats.org/officeDocument/2006/relationships/image" Target="../media/image58.png"/><Relationship Id="rId5" Type="http://schemas.openxmlformats.org/officeDocument/2006/relationships/image" Target="../media/image60.png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59.png"/><Relationship Id="rId10" Type="http://schemas.openxmlformats.org/officeDocument/2006/relationships/notesSlide" Target="../notesSlides/notesSlide16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20.xml"/><Relationship Id="rId7" Type="http://schemas.openxmlformats.org/officeDocument/2006/relationships/image" Target="../media/image58.png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62.png"/><Relationship Id="rId3" Type="http://schemas.openxmlformats.org/officeDocument/2006/relationships/image" Target="../media/image61.png"/><Relationship Id="rId2" Type="http://schemas.openxmlformats.org/officeDocument/2006/relationships/image" Target="../media/image52.png"/><Relationship Id="rId10" Type="http://schemas.openxmlformats.org/officeDocument/2006/relationships/notesSlide" Target="../notesSlides/notesSlide17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21.xml"/><Relationship Id="rId7" Type="http://schemas.openxmlformats.org/officeDocument/2006/relationships/image" Target="../media/image58.png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62.png"/><Relationship Id="rId3" Type="http://schemas.openxmlformats.org/officeDocument/2006/relationships/image" Target="../media/image61.png"/><Relationship Id="rId2" Type="http://schemas.openxmlformats.org/officeDocument/2006/relationships/image" Target="../media/image52.png"/><Relationship Id="rId10" Type="http://schemas.openxmlformats.org/officeDocument/2006/relationships/notesSlide" Target="../notesSlides/notesSlide18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65.png"/><Relationship Id="rId8" Type="http://schemas.openxmlformats.org/officeDocument/2006/relationships/image" Target="../media/image64.png"/><Relationship Id="rId7" Type="http://schemas.openxmlformats.org/officeDocument/2006/relationships/image" Target="../media/image63.png"/><Relationship Id="rId6" Type="http://schemas.openxmlformats.org/officeDocument/2006/relationships/image" Target="../media/image58.png"/><Relationship Id="rId5" Type="http://schemas.openxmlformats.org/officeDocument/2006/relationships/image" Target="../media/image60.png"/><Relationship Id="rId4" Type="http://schemas.openxmlformats.org/officeDocument/2006/relationships/image" Target="../media/image62.png"/><Relationship Id="rId3" Type="http://schemas.openxmlformats.org/officeDocument/2006/relationships/image" Target="../media/image61.png"/><Relationship Id="rId2" Type="http://schemas.openxmlformats.org/officeDocument/2006/relationships/image" Target="../media/image52.png"/><Relationship Id="rId13" Type="http://schemas.openxmlformats.org/officeDocument/2006/relationships/notesSlide" Target="../notesSlides/notesSlide19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22.xml"/><Relationship Id="rId10" Type="http://schemas.openxmlformats.org/officeDocument/2006/relationships/image" Target="../media/image56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5.xml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65.png"/><Relationship Id="rId8" Type="http://schemas.openxmlformats.org/officeDocument/2006/relationships/image" Target="../media/image64.png"/><Relationship Id="rId7" Type="http://schemas.openxmlformats.org/officeDocument/2006/relationships/image" Target="../media/image63.png"/><Relationship Id="rId6" Type="http://schemas.openxmlformats.org/officeDocument/2006/relationships/image" Target="../media/image58.png"/><Relationship Id="rId5" Type="http://schemas.openxmlformats.org/officeDocument/2006/relationships/image" Target="../media/image60.png"/><Relationship Id="rId4" Type="http://schemas.openxmlformats.org/officeDocument/2006/relationships/image" Target="../media/image62.png"/><Relationship Id="rId3" Type="http://schemas.openxmlformats.org/officeDocument/2006/relationships/image" Target="../media/image61.png"/><Relationship Id="rId2" Type="http://schemas.openxmlformats.org/officeDocument/2006/relationships/image" Target="../media/image52.png"/><Relationship Id="rId14" Type="http://schemas.openxmlformats.org/officeDocument/2006/relationships/notesSlide" Target="../notesSlides/notesSlide20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23.xml"/><Relationship Id="rId11" Type="http://schemas.openxmlformats.org/officeDocument/2006/relationships/image" Target="../media/image56.png"/><Relationship Id="rId10" Type="http://schemas.openxmlformats.org/officeDocument/2006/relationships/image" Target="../media/image66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7.png"/><Relationship Id="rId8" Type="http://schemas.openxmlformats.org/officeDocument/2006/relationships/image" Target="../media/image56.png"/><Relationship Id="rId7" Type="http://schemas.openxmlformats.org/officeDocument/2006/relationships/image" Target="../media/image62.png"/><Relationship Id="rId6" Type="http://schemas.openxmlformats.org/officeDocument/2006/relationships/image" Target="../media/image61.png"/><Relationship Id="rId5" Type="http://schemas.openxmlformats.org/officeDocument/2006/relationships/image" Target="../media/image52.png"/><Relationship Id="rId4" Type="http://schemas.openxmlformats.org/officeDocument/2006/relationships/image" Target="../media/image68.png"/><Relationship Id="rId3" Type="http://schemas.openxmlformats.org/officeDocument/2006/relationships/image" Target="../media/image67.png"/><Relationship Id="rId2" Type="http://schemas.openxmlformats.org/officeDocument/2006/relationships/image" Target="../media/image59.png"/><Relationship Id="rId13" Type="http://schemas.openxmlformats.org/officeDocument/2006/relationships/notesSlide" Target="../notesSlides/notesSlide21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24.xml"/><Relationship Id="rId10" Type="http://schemas.openxmlformats.org/officeDocument/2006/relationships/image" Target="../media/image58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7.png"/><Relationship Id="rId8" Type="http://schemas.openxmlformats.org/officeDocument/2006/relationships/image" Target="../media/image56.png"/><Relationship Id="rId7" Type="http://schemas.openxmlformats.org/officeDocument/2006/relationships/image" Target="../media/image62.png"/><Relationship Id="rId6" Type="http://schemas.openxmlformats.org/officeDocument/2006/relationships/image" Target="../media/image61.png"/><Relationship Id="rId5" Type="http://schemas.openxmlformats.org/officeDocument/2006/relationships/image" Target="../media/image52.png"/><Relationship Id="rId4" Type="http://schemas.openxmlformats.org/officeDocument/2006/relationships/image" Target="../media/image68.png"/><Relationship Id="rId3" Type="http://schemas.openxmlformats.org/officeDocument/2006/relationships/image" Target="../media/image67.png"/><Relationship Id="rId2" Type="http://schemas.openxmlformats.org/officeDocument/2006/relationships/image" Target="../media/image59.png"/><Relationship Id="rId15" Type="http://schemas.openxmlformats.org/officeDocument/2006/relationships/notesSlide" Target="../notesSlides/notesSlide22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25.xml"/><Relationship Id="rId12" Type="http://schemas.openxmlformats.org/officeDocument/2006/relationships/image" Target="../media/image70.png"/><Relationship Id="rId11" Type="http://schemas.openxmlformats.org/officeDocument/2006/relationships/image" Target="../media/image69.png"/><Relationship Id="rId10" Type="http://schemas.openxmlformats.org/officeDocument/2006/relationships/image" Target="../media/image58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7.png"/><Relationship Id="rId8" Type="http://schemas.openxmlformats.org/officeDocument/2006/relationships/image" Target="../media/image56.png"/><Relationship Id="rId7" Type="http://schemas.openxmlformats.org/officeDocument/2006/relationships/image" Target="../media/image62.png"/><Relationship Id="rId6" Type="http://schemas.openxmlformats.org/officeDocument/2006/relationships/image" Target="../media/image61.png"/><Relationship Id="rId5" Type="http://schemas.openxmlformats.org/officeDocument/2006/relationships/image" Target="../media/image52.png"/><Relationship Id="rId4" Type="http://schemas.openxmlformats.org/officeDocument/2006/relationships/image" Target="../media/image68.png"/><Relationship Id="rId3" Type="http://schemas.openxmlformats.org/officeDocument/2006/relationships/image" Target="../media/image67.png"/><Relationship Id="rId2" Type="http://schemas.openxmlformats.org/officeDocument/2006/relationships/image" Target="../media/image59.png"/><Relationship Id="rId17" Type="http://schemas.openxmlformats.org/officeDocument/2006/relationships/notesSlide" Target="../notesSlides/notesSlide23.xml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26.xml"/><Relationship Id="rId14" Type="http://schemas.openxmlformats.org/officeDocument/2006/relationships/image" Target="../media/image72.png"/><Relationship Id="rId13" Type="http://schemas.openxmlformats.org/officeDocument/2006/relationships/image" Target="../media/image71.png"/><Relationship Id="rId12" Type="http://schemas.openxmlformats.org/officeDocument/2006/relationships/image" Target="../media/image70.png"/><Relationship Id="rId11" Type="http://schemas.openxmlformats.org/officeDocument/2006/relationships/image" Target="../media/image69.png"/><Relationship Id="rId10" Type="http://schemas.openxmlformats.org/officeDocument/2006/relationships/image" Target="../media/image58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7.png"/><Relationship Id="rId8" Type="http://schemas.openxmlformats.org/officeDocument/2006/relationships/image" Target="../media/image56.png"/><Relationship Id="rId7" Type="http://schemas.openxmlformats.org/officeDocument/2006/relationships/image" Target="../media/image62.png"/><Relationship Id="rId6" Type="http://schemas.openxmlformats.org/officeDocument/2006/relationships/image" Target="../media/image61.png"/><Relationship Id="rId5" Type="http://schemas.openxmlformats.org/officeDocument/2006/relationships/image" Target="../media/image52.png"/><Relationship Id="rId4" Type="http://schemas.openxmlformats.org/officeDocument/2006/relationships/image" Target="../media/image68.png"/><Relationship Id="rId3" Type="http://schemas.openxmlformats.org/officeDocument/2006/relationships/image" Target="../media/image67.png"/><Relationship Id="rId2" Type="http://schemas.openxmlformats.org/officeDocument/2006/relationships/image" Target="../media/image73.png"/><Relationship Id="rId19" Type="http://schemas.openxmlformats.org/officeDocument/2006/relationships/notesSlide" Target="../notesSlides/notesSlide24.xml"/><Relationship Id="rId18" Type="http://schemas.openxmlformats.org/officeDocument/2006/relationships/slideLayout" Target="../slideLayouts/slideLayout1.xml"/><Relationship Id="rId17" Type="http://schemas.openxmlformats.org/officeDocument/2006/relationships/tags" Target="../tags/tag27.xml"/><Relationship Id="rId16" Type="http://schemas.openxmlformats.org/officeDocument/2006/relationships/image" Target="../media/image75.png"/><Relationship Id="rId15" Type="http://schemas.openxmlformats.org/officeDocument/2006/relationships/image" Target="../media/image74.png"/><Relationship Id="rId14" Type="http://schemas.openxmlformats.org/officeDocument/2006/relationships/image" Target="../media/image72.png"/><Relationship Id="rId13" Type="http://schemas.openxmlformats.org/officeDocument/2006/relationships/image" Target="../media/image71.png"/><Relationship Id="rId12" Type="http://schemas.openxmlformats.org/officeDocument/2006/relationships/image" Target="../media/image70.png"/><Relationship Id="rId11" Type="http://schemas.openxmlformats.org/officeDocument/2006/relationships/image" Target="../media/image69.png"/><Relationship Id="rId10" Type="http://schemas.openxmlformats.org/officeDocument/2006/relationships/image" Target="../media/image58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8.png"/><Relationship Id="rId8" Type="http://schemas.openxmlformats.org/officeDocument/2006/relationships/image" Target="../media/image60.png"/><Relationship Id="rId7" Type="http://schemas.openxmlformats.org/officeDocument/2006/relationships/image" Target="../media/image62.png"/><Relationship Id="rId6" Type="http://schemas.openxmlformats.org/officeDocument/2006/relationships/image" Target="../media/image61.png"/><Relationship Id="rId5" Type="http://schemas.openxmlformats.org/officeDocument/2006/relationships/image" Target="../media/image52.png"/><Relationship Id="rId4" Type="http://schemas.openxmlformats.org/officeDocument/2006/relationships/image" Target="../media/image68.png"/><Relationship Id="rId3" Type="http://schemas.openxmlformats.org/officeDocument/2006/relationships/image" Target="../media/image67.png"/><Relationship Id="rId20" Type="http://schemas.openxmlformats.org/officeDocument/2006/relationships/notesSlide" Target="../notesSlides/notesSlide25.xml"/><Relationship Id="rId2" Type="http://schemas.openxmlformats.org/officeDocument/2006/relationships/image" Target="../media/image59.png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28.xml"/><Relationship Id="rId17" Type="http://schemas.openxmlformats.org/officeDocument/2006/relationships/image" Target="../media/image76.png"/><Relationship Id="rId16" Type="http://schemas.openxmlformats.org/officeDocument/2006/relationships/image" Target="../media/image56.png"/><Relationship Id="rId15" Type="http://schemas.openxmlformats.org/officeDocument/2006/relationships/image" Target="../media/image75.png"/><Relationship Id="rId14" Type="http://schemas.openxmlformats.org/officeDocument/2006/relationships/image" Target="../media/image74.png"/><Relationship Id="rId13" Type="http://schemas.openxmlformats.org/officeDocument/2006/relationships/image" Target="../media/image72.png"/><Relationship Id="rId12" Type="http://schemas.openxmlformats.org/officeDocument/2006/relationships/image" Target="../media/image71.png"/><Relationship Id="rId11" Type="http://schemas.openxmlformats.org/officeDocument/2006/relationships/image" Target="../media/image70.png"/><Relationship Id="rId10" Type="http://schemas.openxmlformats.org/officeDocument/2006/relationships/image" Target="../media/image69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8.png"/><Relationship Id="rId8" Type="http://schemas.openxmlformats.org/officeDocument/2006/relationships/image" Target="../media/image60.png"/><Relationship Id="rId7" Type="http://schemas.openxmlformats.org/officeDocument/2006/relationships/image" Target="../media/image62.png"/><Relationship Id="rId6" Type="http://schemas.openxmlformats.org/officeDocument/2006/relationships/image" Target="../media/image61.png"/><Relationship Id="rId5" Type="http://schemas.openxmlformats.org/officeDocument/2006/relationships/image" Target="../media/image52.png"/><Relationship Id="rId4" Type="http://schemas.openxmlformats.org/officeDocument/2006/relationships/image" Target="../media/image68.png"/><Relationship Id="rId3" Type="http://schemas.openxmlformats.org/officeDocument/2006/relationships/image" Target="../media/image67.png"/><Relationship Id="rId20" Type="http://schemas.openxmlformats.org/officeDocument/2006/relationships/notesSlide" Target="../notesSlides/notesSlide26.xml"/><Relationship Id="rId2" Type="http://schemas.openxmlformats.org/officeDocument/2006/relationships/image" Target="../media/image73.png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29.xml"/><Relationship Id="rId17" Type="http://schemas.openxmlformats.org/officeDocument/2006/relationships/image" Target="../media/image76.png"/><Relationship Id="rId16" Type="http://schemas.openxmlformats.org/officeDocument/2006/relationships/image" Target="../media/image56.png"/><Relationship Id="rId15" Type="http://schemas.openxmlformats.org/officeDocument/2006/relationships/image" Target="../media/image75.png"/><Relationship Id="rId14" Type="http://schemas.openxmlformats.org/officeDocument/2006/relationships/image" Target="../media/image74.png"/><Relationship Id="rId13" Type="http://schemas.openxmlformats.org/officeDocument/2006/relationships/image" Target="../media/image72.png"/><Relationship Id="rId12" Type="http://schemas.openxmlformats.org/officeDocument/2006/relationships/image" Target="../media/image71.png"/><Relationship Id="rId11" Type="http://schemas.openxmlformats.org/officeDocument/2006/relationships/image" Target="../media/image70.png"/><Relationship Id="rId10" Type="http://schemas.openxmlformats.org/officeDocument/2006/relationships/image" Target="../media/image69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8.png"/><Relationship Id="rId8" Type="http://schemas.openxmlformats.org/officeDocument/2006/relationships/image" Target="../media/image60.png"/><Relationship Id="rId7" Type="http://schemas.openxmlformats.org/officeDocument/2006/relationships/image" Target="../media/image62.png"/><Relationship Id="rId6" Type="http://schemas.openxmlformats.org/officeDocument/2006/relationships/image" Target="../media/image61.png"/><Relationship Id="rId5" Type="http://schemas.openxmlformats.org/officeDocument/2006/relationships/image" Target="../media/image52.png"/><Relationship Id="rId4" Type="http://schemas.openxmlformats.org/officeDocument/2006/relationships/image" Target="../media/image68.png"/><Relationship Id="rId3" Type="http://schemas.openxmlformats.org/officeDocument/2006/relationships/image" Target="../media/image67.png"/><Relationship Id="rId21" Type="http://schemas.openxmlformats.org/officeDocument/2006/relationships/notesSlide" Target="../notesSlides/notesSlide27.xml"/><Relationship Id="rId20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19" Type="http://schemas.openxmlformats.org/officeDocument/2006/relationships/tags" Target="../tags/tag30.xml"/><Relationship Id="rId18" Type="http://schemas.openxmlformats.org/officeDocument/2006/relationships/image" Target="../media/image77.png"/><Relationship Id="rId17" Type="http://schemas.openxmlformats.org/officeDocument/2006/relationships/image" Target="../media/image76.png"/><Relationship Id="rId16" Type="http://schemas.openxmlformats.org/officeDocument/2006/relationships/image" Target="../media/image56.png"/><Relationship Id="rId15" Type="http://schemas.openxmlformats.org/officeDocument/2006/relationships/image" Target="../media/image75.png"/><Relationship Id="rId14" Type="http://schemas.openxmlformats.org/officeDocument/2006/relationships/image" Target="../media/image74.png"/><Relationship Id="rId13" Type="http://schemas.openxmlformats.org/officeDocument/2006/relationships/image" Target="../media/image72.png"/><Relationship Id="rId12" Type="http://schemas.openxmlformats.org/officeDocument/2006/relationships/image" Target="../media/image71.png"/><Relationship Id="rId11" Type="http://schemas.openxmlformats.org/officeDocument/2006/relationships/image" Target="../media/image70.png"/><Relationship Id="rId10" Type="http://schemas.openxmlformats.org/officeDocument/2006/relationships/image" Target="../media/image69.png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1.xm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82.png"/><Relationship Id="rId8" Type="http://schemas.openxmlformats.org/officeDocument/2006/relationships/image" Target="../media/image57.png"/><Relationship Id="rId7" Type="http://schemas.openxmlformats.org/officeDocument/2006/relationships/image" Target="../media/image56.png"/><Relationship Id="rId6" Type="http://schemas.openxmlformats.org/officeDocument/2006/relationships/image" Target="../media/image53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3" Type="http://schemas.openxmlformats.org/officeDocument/2006/relationships/notesSlide" Target="../notesSlides/notesSlide29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32.xml"/><Relationship Id="rId10" Type="http://schemas.openxmlformats.org/officeDocument/2006/relationships/image" Target="../media/image8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2.png"/><Relationship Id="rId8" Type="http://schemas.openxmlformats.org/officeDocument/2006/relationships/image" Target="../media/image57.png"/><Relationship Id="rId7" Type="http://schemas.openxmlformats.org/officeDocument/2006/relationships/image" Target="../media/image56.png"/><Relationship Id="rId6" Type="http://schemas.openxmlformats.org/officeDocument/2006/relationships/image" Target="../media/image53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3" Type="http://schemas.openxmlformats.org/officeDocument/2006/relationships/notesSlide" Target="../notesSlides/notesSlide30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33.xml"/><Relationship Id="rId10" Type="http://schemas.openxmlformats.org/officeDocument/2006/relationships/image" Target="../media/image83.png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2.png"/><Relationship Id="rId8" Type="http://schemas.openxmlformats.org/officeDocument/2006/relationships/image" Target="../media/image57.png"/><Relationship Id="rId7" Type="http://schemas.openxmlformats.org/officeDocument/2006/relationships/image" Target="../media/image56.png"/><Relationship Id="rId6" Type="http://schemas.openxmlformats.org/officeDocument/2006/relationships/image" Target="../media/image53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3" Type="http://schemas.openxmlformats.org/officeDocument/2006/relationships/notesSlide" Target="../notesSlides/notesSlide31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34.xml"/><Relationship Id="rId10" Type="http://schemas.openxmlformats.org/officeDocument/2006/relationships/image" Target="../media/image83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2.png"/><Relationship Id="rId8" Type="http://schemas.openxmlformats.org/officeDocument/2006/relationships/image" Target="../media/image57.png"/><Relationship Id="rId7" Type="http://schemas.openxmlformats.org/officeDocument/2006/relationships/image" Target="../media/image56.png"/><Relationship Id="rId6" Type="http://schemas.openxmlformats.org/officeDocument/2006/relationships/image" Target="../media/image53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5" Type="http://schemas.openxmlformats.org/officeDocument/2006/relationships/notesSlide" Target="../notesSlides/notesSlide32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35.xml"/><Relationship Id="rId12" Type="http://schemas.openxmlformats.org/officeDocument/2006/relationships/image" Target="../media/image85.png"/><Relationship Id="rId11" Type="http://schemas.openxmlformats.org/officeDocument/2006/relationships/image" Target="../media/image84.png"/><Relationship Id="rId10" Type="http://schemas.openxmlformats.org/officeDocument/2006/relationships/image" Target="../media/image83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2.png"/><Relationship Id="rId8" Type="http://schemas.openxmlformats.org/officeDocument/2006/relationships/image" Target="../media/image57.png"/><Relationship Id="rId7" Type="http://schemas.openxmlformats.org/officeDocument/2006/relationships/image" Target="../media/image56.png"/><Relationship Id="rId6" Type="http://schemas.openxmlformats.org/officeDocument/2006/relationships/image" Target="../media/image53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7" Type="http://schemas.openxmlformats.org/officeDocument/2006/relationships/notesSlide" Target="../notesSlides/notesSlide33.xml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36.xml"/><Relationship Id="rId14" Type="http://schemas.openxmlformats.org/officeDocument/2006/relationships/image" Target="../media/image87.png"/><Relationship Id="rId13" Type="http://schemas.openxmlformats.org/officeDocument/2006/relationships/image" Target="../media/image86.png"/><Relationship Id="rId12" Type="http://schemas.openxmlformats.org/officeDocument/2006/relationships/image" Target="../media/image85.png"/><Relationship Id="rId11" Type="http://schemas.openxmlformats.org/officeDocument/2006/relationships/image" Target="../media/image84.png"/><Relationship Id="rId10" Type="http://schemas.openxmlformats.org/officeDocument/2006/relationships/image" Target="../media/image83.png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2.png"/><Relationship Id="rId8" Type="http://schemas.openxmlformats.org/officeDocument/2006/relationships/image" Target="../media/image57.png"/><Relationship Id="rId7" Type="http://schemas.openxmlformats.org/officeDocument/2006/relationships/image" Target="../media/image56.png"/><Relationship Id="rId6" Type="http://schemas.openxmlformats.org/officeDocument/2006/relationships/image" Target="../media/image53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9" Type="http://schemas.openxmlformats.org/officeDocument/2006/relationships/notesSlide" Target="../notesSlides/notesSlide34.xml"/><Relationship Id="rId18" Type="http://schemas.openxmlformats.org/officeDocument/2006/relationships/slideLayout" Target="../slideLayouts/slideLayout1.xml"/><Relationship Id="rId17" Type="http://schemas.openxmlformats.org/officeDocument/2006/relationships/tags" Target="../tags/tag37.xml"/><Relationship Id="rId16" Type="http://schemas.openxmlformats.org/officeDocument/2006/relationships/image" Target="../media/image88.png"/><Relationship Id="rId15" Type="http://schemas.openxmlformats.org/officeDocument/2006/relationships/image" Target="../media/image74.png"/><Relationship Id="rId14" Type="http://schemas.openxmlformats.org/officeDocument/2006/relationships/image" Target="../media/image87.png"/><Relationship Id="rId13" Type="http://schemas.openxmlformats.org/officeDocument/2006/relationships/image" Target="../media/image86.png"/><Relationship Id="rId12" Type="http://schemas.openxmlformats.org/officeDocument/2006/relationships/image" Target="../media/image85.png"/><Relationship Id="rId11" Type="http://schemas.openxmlformats.org/officeDocument/2006/relationships/image" Target="../media/image84.png"/><Relationship Id="rId10" Type="http://schemas.openxmlformats.org/officeDocument/2006/relationships/image" Target="../media/image83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6.png"/><Relationship Id="rId8" Type="http://schemas.openxmlformats.org/officeDocument/2006/relationships/image" Target="../media/image82.png"/><Relationship Id="rId7" Type="http://schemas.openxmlformats.org/officeDocument/2006/relationships/image" Target="../media/image60.png"/><Relationship Id="rId6" Type="http://schemas.openxmlformats.org/officeDocument/2006/relationships/image" Target="../media/image53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3" Type="http://schemas.openxmlformats.org/officeDocument/2006/relationships/image" Target="../media/image89.png"/><Relationship Id="rId2" Type="http://schemas.openxmlformats.org/officeDocument/2006/relationships/image" Target="../media/image78.png"/><Relationship Id="rId19" Type="http://schemas.openxmlformats.org/officeDocument/2006/relationships/notesSlide" Target="../notesSlides/notesSlide35.xml"/><Relationship Id="rId18" Type="http://schemas.openxmlformats.org/officeDocument/2006/relationships/slideLayout" Target="../slideLayouts/slideLayout1.xml"/><Relationship Id="rId17" Type="http://schemas.openxmlformats.org/officeDocument/2006/relationships/tags" Target="../tags/tag38.xml"/><Relationship Id="rId16" Type="http://schemas.openxmlformats.org/officeDocument/2006/relationships/image" Target="../media/image88.png"/><Relationship Id="rId15" Type="http://schemas.openxmlformats.org/officeDocument/2006/relationships/image" Target="../media/image74.png"/><Relationship Id="rId14" Type="http://schemas.openxmlformats.org/officeDocument/2006/relationships/image" Target="../media/image92.png"/><Relationship Id="rId13" Type="http://schemas.openxmlformats.org/officeDocument/2006/relationships/image" Target="../media/image86.png"/><Relationship Id="rId12" Type="http://schemas.openxmlformats.org/officeDocument/2006/relationships/image" Target="../media/image91.png"/><Relationship Id="rId11" Type="http://schemas.openxmlformats.org/officeDocument/2006/relationships/image" Target="../media/image90.png"/><Relationship Id="rId10" Type="http://schemas.openxmlformats.org/officeDocument/2006/relationships/image" Target="../media/image83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6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39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7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40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8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41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9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4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7.xml"/><Relationship Id="rId7" Type="http://schemas.openxmlformats.org/officeDocument/2006/relationships/image" Target="../media/image18.png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jpe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0" Type="http://schemas.openxmlformats.org/officeDocument/2006/relationships/notesSlide" Target="../notesSlides/notesSlide4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43.xml"/><Relationship Id="rId7" Type="http://schemas.openxmlformats.org/officeDocument/2006/relationships/image" Target="../media/image98.png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0" Type="http://schemas.openxmlformats.org/officeDocument/2006/relationships/notesSlide" Target="../notesSlides/notesSlide40.xml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image" Target="../media/image100.png"/><Relationship Id="rId7" Type="http://schemas.openxmlformats.org/officeDocument/2006/relationships/image" Target="../media/image98.png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Relationship Id="rId3" Type="http://schemas.openxmlformats.org/officeDocument/2006/relationships/image" Target="../media/image99.png"/><Relationship Id="rId2" Type="http://schemas.openxmlformats.org/officeDocument/2006/relationships/image" Target="../media/image93.png"/><Relationship Id="rId11" Type="http://schemas.openxmlformats.org/officeDocument/2006/relationships/notesSlide" Target="../notesSlides/notesSlide41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2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45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6.xml"/><Relationship Id="rId3" Type="http://schemas.openxmlformats.org/officeDocument/2006/relationships/image" Target="../media/image107.png"/><Relationship Id="rId2" Type="http://schemas.openxmlformats.org/officeDocument/2006/relationships/image" Target="../media/image106.jpe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7.xml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48.xml"/><Relationship Id="rId4" Type="http://schemas.openxmlformats.org/officeDocument/2006/relationships/hyperlink" Target="http://www.ruanyifeng.com/blog/2014/05/oauth_2_0.html" TargetMode="External"/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9.xml"/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0.xml"/><Relationship Id="rId2" Type="http://schemas.openxmlformats.org/officeDocument/2006/relationships/image" Target="../media/image108.png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1.xml"/><Relationship Id="rId2" Type="http://schemas.openxmlformats.org/officeDocument/2006/relationships/image" Target="../media/image108.png"/><Relationship Id="rId1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8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jpeg"/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7.png"/><Relationship Id="rId8" Type="http://schemas.openxmlformats.org/officeDocument/2006/relationships/image" Target="../media/image116.png"/><Relationship Id="rId7" Type="http://schemas.openxmlformats.org/officeDocument/2006/relationships/image" Target="../media/image115.png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5" Type="http://schemas.openxmlformats.org/officeDocument/2006/relationships/notesSlide" Target="../notesSlides/notesSlide50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53.xml"/><Relationship Id="rId12" Type="http://schemas.openxmlformats.org/officeDocument/2006/relationships/image" Target="../media/image120.png"/><Relationship Id="rId11" Type="http://schemas.openxmlformats.org/officeDocument/2006/relationships/image" Target="../media/image119.png"/><Relationship Id="rId10" Type="http://schemas.openxmlformats.org/officeDocument/2006/relationships/image" Target="../media/image118.png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4.xml"/><Relationship Id="rId1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2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55.xml"/><Relationship Id="rId5" Type="http://schemas.openxmlformats.org/officeDocument/2006/relationships/image" Target="../media/image124.jpeg"/><Relationship Id="rId4" Type="http://schemas.openxmlformats.org/officeDocument/2006/relationships/image" Target="../media/image123.jpeg"/><Relationship Id="rId3" Type="http://schemas.openxmlformats.org/officeDocument/2006/relationships/image" Target="../media/image122.jpeg"/><Relationship Id="rId2" Type="http://schemas.openxmlformats.org/officeDocument/2006/relationships/image" Target="../media/image121.png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6.xml"/><Relationship Id="rId2" Type="http://schemas.openxmlformats.org/officeDocument/2006/relationships/image" Target="../media/image125.jpeg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9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5" Type="http://schemas.openxmlformats.org/officeDocument/2006/relationships/notesSlide" Target="../notesSlides/notesSlide7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10.xml"/><Relationship Id="rId12" Type="http://schemas.openxmlformats.org/officeDocument/2006/relationships/image" Target="../media/image31.png"/><Relationship Id="rId11" Type="http://schemas.openxmlformats.org/officeDocument/2006/relationships/image" Target="../media/image30.png"/><Relationship Id="rId10" Type="http://schemas.openxmlformats.org/officeDocument/2006/relationships/image" Target="../media/image29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11.xml"/><Relationship Id="rId6" Type="http://schemas.openxmlformats.org/officeDocument/2006/relationships/image" Target="../media/image36.png"/><Relationship Id="rId5" Type="http://schemas.openxmlformats.org/officeDocument/2006/relationships/image" Target="../media/image35.jpeg"/><Relationship Id="rId4" Type="http://schemas.openxmlformats.org/officeDocument/2006/relationships/image" Target="../media/image34.jpe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1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jpeg"/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342265"/>
            <a:ext cx="768985" cy="7658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73935" y="2593340"/>
            <a:ext cx="7643495" cy="10509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30000"/>
              </a:lnSpc>
            </a:pPr>
            <a:r>
              <a:rPr sz="4800" b="1" i="1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OAuth2.0授权认证</a:t>
            </a:r>
            <a:endParaRPr lang="zh-CN" altLang="en-US" sz="480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342265"/>
            <a:ext cx="768985" cy="76581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670" y="553720"/>
            <a:ext cx="683133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dirty="0">
                <a:latin typeface="微软雅黑" panose="020B0503020204020204" charset="-122"/>
                <a:cs typeface="微软雅黑" panose="020B0503020204020204" charset="-122"/>
              </a:rPr>
              <a:t>总结：</a:t>
            </a:r>
            <a:r>
              <a:rPr sz="3600" b="1" spc="-60" dirty="0">
                <a:latin typeface="微软雅黑" panose="020B0503020204020204" charset="-122"/>
                <a:cs typeface="微软雅黑" panose="020B0503020204020204" charset="-122"/>
              </a:rPr>
              <a:t>O</a:t>
            </a:r>
            <a:r>
              <a:rPr sz="3600" b="1" dirty="0">
                <a:latin typeface="微软雅黑" panose="020B0503020204020204" charset="-122"/>
                <a:cs typeface="微软雅黑" panose="020B0503020204020204" charset="-122"/>
              </a:rPr>
              <a:t>Auth2</a:t>
            </a:r>
            <a:r>
              <a:rPr sz="3600" b="1" i="1" dirty="0">
                <a:latin typeface="微软雅黑" panose="020B0503020204020204" charset="-122"/>
                <a:cs typeface="微软雅黑" panose="020B0503020204020204" charset="-122"/>
              </a:rPr>
              <a:t>解决问题和场景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30267" y="1601724"/>
            <a:ext cx="121920" cy="121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" name="object 4"/>
          <p:cNvSpPr/>
          <p:nvPr/>
        </p:nvSpPr>
        <p:spPr>
          <a:xfrm>
            <a:off x="4068317" y="3403853"/>
            <a:ext cx="2019935" cy="0"/>
          </a:xfrm>
          <a:custGeom>
            <a:avLst/>
            <a:gdLst/>
            <a:ahLst/>
            <a:cxnLst/>
            <a:rect l="l" t="t" r="r" b="b"/>
            <a:pathLst>
              <a:path w="2019935">
                <a:moveTo>
                  <a:pt x="0" y="0"/>
                </a:moveTo>
                <a:lnTo>
                  <a:pt x="2019681" y="0"/>
                </a:lnTo>
              </a:path>
            </a:pathLst>
          </a:custGeom>
          <a:ln w="19812">
            <a:solidFill>
              <a:srgbClr val="044775"/>
            </a:solidFill>
            <a:prstDash val="sysDot"/>
          </a:ln>
        </p:spPr>
        <p:txBody>
          <a:bodyPr wrap="square" lIns="0" tIns="0" rIns="0" bIns="0" rtlCol="0"/>
          <a:p/>
        </p:txBody>
      </p:sp>
      <p:sp>
        <p:nvSpPr>
          <p:cNvPr id="6" name="object 5"/>
          <p:cNvSpPr/>
          <p:nvPr/>
        </p:nvSpPr>
        <p:spPr>
          <a:xfrm>
            <a:off x="6088379" y="3352800"/>
            <a:ext cx="121920" cy="121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8" name="object 6"/>
          <p:cNvSpPr/>
          <p:nvPr/>
        </p:nvSpPr>
        <p:spPr>
          <a:xfrm>
            <a:off x="1734311" y="1566672"/>
            <a:ext cx="2072639" cy="4145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9" name="object 7"/>
          <p:cNvSpPr/>
          <p:nvPr/>
        </p:nvSpPr>
        <p:spPr>
          <a:xfrm>
            <a:off x="1630679" y="1266456"/>
            <a:ext cx="935748" cy="848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0" name="object 8"/>
          <p:cNvSpPr/>
          <p:nvPr/>
        </p:nvSpPr>
        <p:spPr>
          <a:xfrm>
            <a:off x="1522475" y="1120089"/>
            <a:ext cx="1232776" cy="11444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1" name="object 9"/>
          <p:cNvSpPr/>
          <p:nvPr/>
        </p:nvSpPr>
        <p:spPr>
          <a:xfrm>
            <a:off x="1683892" y="1281683"/>
            <a:ext cx="833882" cy="7467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2" name="object 10"/>
          <p:cNvSpPr/>
          <p:nvPr/>
        </p:nvSpPr>
        <p:spPr>
          <a:xfrm>
            <a:off x="1783079" y="1371600"/>
            <a:ext cx="634079" cy="5661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3" name="object 11"/>
          <p:cNvSpPr/>
          <p:nvPr/>
        </p:nvSpPr>
        <p:spPr>
          <a:xfrm>
            <a:off x="1784635" y="1372361"/>
            <a:ext cx="633095" cy="565785"/>
          </a:xfrm>
          <a:custGeom>
            <a:avLst/>
            <a:gdLst/>
            <a:ahLst/>
            <a:cxnLst/>
            <a:rect l="l" t="t" r="r" b="b"/>
            <a:pathLst>
              <a:path w="633094" h="565785">
                <a:moveTo>
                  <a:pt x="446119" y="0"/>
                </a:moveTo>
                <a:lnTo>
                  <a:pt x="486981" y="17627"/>
                </a:lnTo>
                <a:lnTo>
                  <a:pt x="571194" y="158932"/>
                </a:lnTo>
                <a:lnTo>
                  <a:pt x="609726" y="225742"/>
                </a:lnTo>
                <a:lnTo>
                  <a:pt x="623923" y="250356"/>
                </a:lnTo>
                <a:lnTo>
                  <a:pt x="625951" y="253873"/>
                </a:lnTo>
                <a:lnTo>
                  <a:pt x="630880" y="267346"/>
                </a:lnTo>
                <a:lnTo>
                  <a:pt x="632523" y="282701"/>
                </a:lnTo>
                <a:lnTo>
                  <a:pt x="630880" y="298057"/>
                </a:lnTo>
                <a:lnTo>
                  <a:pt x="625951" y="311530"/>
                </a:lnTo>
                <a:lnTo>
                  <a:pt x="550914" y="441634"/>
                </a:lnTo>
                <a:lnTo>
                  <a:pt x="512381" y="508444"/>
                </a:lnTo>
                <a:lnTo>
                  <a:pt x="498185" y="533058"/>
                </a:lnTo>
                <a:lnTo>
                  <a:pt x="496157" y="536575"/>
                </a:lnTo>
                <a:lnTo>
                  <a:pt x="486981" y="547776"/>
                </a:lnTo>
                <a:lnTo>
                  <a:pt x="474472" y="556942"/>
                </a:lnTo>
                <a:lnTo>
                  <a:pt x="460295" y="563131"/>
                </a:lnTo>
                <a:lnTo>
                  <a:pt x="446119" y="565403"/>
                </a:lnTo>
                <a:lnTo>
                  <a:pt x="296118" y="565403"/>
                </a:lnTo>
                <a:lnTo>
                  <a:pt x="219090" y="565403"/>
                </a:lnTo>
                <a:lnTo>
                  <a:pt x="190712" y="565403"/>
                </a:lnTo>
                <a:lnTo>
                  <a:pt x="186658" y="565403"/>
                </a:lnTo>
                <a:lnTo>
                  <a:pt x="172321" y="563131"/>
                </a:lnTo>
                <a:lnTo>
                  <a:pt x="136620" y="536575"/>
                </a:lnTo>
                <a:lnTo>
                  <a:pt x="61656" y="406471"/>
                </a:lnTo>
                <a:lnTo>
                  <a:pt x="23161" y="339661"/>
                </a:lnTo>
                <a:lnTo>
                  <a:pt x="8979" y="315047"/>
                </a:lnTo>
                <a:lnTo>
                  <a:pt x="6953" y="311530"/>
                </a:lnTo>
                <a:lnTo>
                  <a:pt x="1738" y="298057"/>
                </a:lnTo>
                <a:lnTo>
                  <a:pt x="0" y="282702"/>
                </a:lnTo>
                <a:lnTo>
                  <a:pt x="1738" y="267346"/>
                </a:lnTo>
                <a:lnTo>
                  <a:pt x="6953" y="253873"/>
                </a:lnTo>
                <a:lnTo>
                  <a:pt x="81916" y="123769"/>
                </a:lnTo>
                <a:lnTo>
                  <a:pt x="120411" y="56959"/>
                </a:lnTo>
                <a:lnTo>
                  <a:pt x="145742" y="17627"/>
                </a:lnTo>
                <a:lnTo>
                  <a:pt x="186658" y="0"/>
                </a:lnTo>
                <a:lnTo>
                  <a:pt x="446119" y="0"/>
                </a:lnTo>
                <a:close/>
              </a:path>
            </a:pathLst>
          </a:custGeom>
          <a:ln w="19811">
            <a:solidFill>
              <a:srgbClr val="0071A9"/>
            </a:solidFill>
          </a:ln>
        </p:spPr>
        <p:txBody>
          <a:bodyPr wrap="square" lIns="0" tIns="0" rIns="0" bIns="0" rtlCol="0"/>
          <a:p/>
        </p:txBody>
      </p:sp>
      <p:sp>
        <p:nvSpPr>
          <p:cNvPr id="14" name="object 12"/>
          <p:cNvSpPr/>
          <p:nvPr/>
        </p:nvSpPr>
        <p:spPr>
          <a:xfrm>
            <a:off x="3259835" y="3011436"/>
            <a:ext cx="935748" cy="848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5" name="object 13"/>
          <p:cNvSpPr/>
          <p:nvPr/>
        </p:nvSpPr>
        <p:spPr>
          <a:xfrm>
            <a:off x="3151632" y="2865069"/>
            <a:ext cx="1232776" cy="11444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6" name="object 14"/>
          <p:cNvSpPr/>
          <p:nvPr/>
        </p:nvSpPr>
        <p:spPr>
          <a:xfrm>
            <a:off x="3313048" y="3026664"/>
            <a:ext cx="833881" cy="7467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7" name="object 15"/>
          <p:cNvSpPr/>
          <p:nvPr/>
        </p:nvSpPr>
        <p:spPr>
          <a:xfrm>
            <a:off x="3412235" y="3116579"/>
            <a:ext cx="635603" cy="5661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8" name="object 16"/>
          <p:cNvSpPr/>
          <p:nvPr/>
        </p:nvSpPr>
        <p:spPr>
          <a:xfrm>
            <a:off x="3413791" y="3117342"/>
            <a:ext cx="634365" cy="565785"/>
          </a:xfrm>
          <a:custGeom>
            <a:avLst/>
            <a:gdLst/>
            <a:ahLst/>
            <a:cxnLst/>
            <a:rect l="l" t="t" r="r" b="b"/>
            <a:pathLst>
              <a:path w="634364" h="565785">
                <a:moveTo>
                  <a:pt x="447262" y="0"/>
                </a:moveTo>
                <a:lnTo>
                  <a:pt x="488213" y="17627"/>
                </a:lnTo>
                <a:lnTo>
                  <a:pt x="572611" y="158932"/>
                </a:lnTo>
                <a:lnTo>
                  <a:pt x="611219" y="225742"/>
                </a:lnTo>
                <a:lnTo>
                  <a:pt x="625443" y="250356"/>
                </a:lnTo>
                <a:lnTo>
                  <a:pt x="627475" y="253873"/>
                </a:lnTo>
                <a:lnTo>
                  <a:pt x="632404" y="267346"/>
                </a:lnTo>
                <a:lnTo>
                  <a:pt x="634047" y="282702"/>
                </a:lnTo>
                <a:lnTo>
                  <a:pt x="632404" y="298057"/>
                </a:lnTo>
                <a:lnTo>
                  <a:pt x="627475" y="311531"/>
                </a:lnTo>
                <a:lnTo>
                  <a:pt x="552291" y="441634"/>
                </a:lnTo>
                <a:lnTo>
                  <a:pt x="513683" y="508444"/>
                </a:lnTo>
                <a:lnTo>
                  <a:pt x="488213" y="547776"/>
                </a:lnTo>
                <a:lnTo>
                  <a:pt x="447262" y="565404"/>
                </a:lnTo>
                <a:lnTo>
                  <a:pt x="296894" y="565404"/>
                </a:lnTo>
                <a:lnTo>
                  <a:pt x="219678" y="565404"/>
                </a:lnTo>
                <a:lnTo>
                  <a:pt x="191230" y="565404"/>
                </a:lnTo>
                <a:lnTo>
                  <a:pt x="187166" y="565404"/>
                </a:lnTo>
                <a:lnTo>
                  <a:pt x="172809" y="563131"/>
                </a:lnTo>
                <a:lnTo>
                  <a:pt x="137001" y="536575"/>
                </a:lnTo>
                <a:lnTo>
                  <a:pt x="61817" y="406471"/>
                </a:lnTo>
                <a:lnTo>
                  <a:pt x="23209" y="339661"/>
                </a:lnTo>
                <a:lnTo>
                  <a:pt x="8985" y="315047"/>
                </a:lnTo>
                <a:lnTo>
                  <a:pt x="6953" y="311531"/>
                </a:lnTo>
                <a:lnTo>
                  <a:pt x="1738" y="298057"/>
                </a:lnTo>
                <a:lnTo>
                  <a:pt x="0" y="282701"/>
                </a:lnTo>
                <a:lnTo>
                  <a:pt x="1738" y="267346"/>
                </a:lnTo>
                <a:lnTo>
                  <a:pt x="6953" y="253873"/>
                </a:lnTo>
                <a:lnTo>
                  <a:pt x="82137" y="123769"/>
                </a:lnTo>
                <a:lnTo>
                  <a:pt x="120745" y="56959"/>
                </a:lnTo>
                <a:lnTo>
                  <a:pt x="146143" y="17627"/>
                </a:lnTo>
                <a:lnTo>
                  <a:pt x="187166" y="0"/>
                </a:lnTo>
                <a:lnTo>
                  <a:pt x="447262" y="0"/>
                </a:lnTo>
                <a:close/>
              </a:path>
            </a:pathLst>
          </a:custGeom>
          <a:ln w="19812">
            <a:solidFill>
              <a:srgbClr val="0071A9"/>
            </a:solidFill>
          </a:ln>
        </p:spPr>
        <p:txBody>
          <a:bodyPr wrap="square" lIns="0" tIns="0" rIns="0" bIns="0" rtlCol="0"/>
          <a:p/>
        </p:txBody>
      </p:sp>
      <p:sp>
        <p:nvSpPr>
          <p:cNvPr id="19" name="object 17"/>
          <p:cNvSpPr/>
          <p:nvPr/>
        </p:nvSpPr>
        <p:spPr>
          <a:xfrm>
            <a:off x="2402585" y="5537453"/>
            <a:ext cx="1987550" cy="0"/>
          </a:xfrm>
          <a:custGeom>
            <a:avLst/>
            <a:gdLst/>
            <a:ahLst/>
            <a:cxnLst/>
            <a:rect l="l" t="t" r="r" b="b"/>
            <a:pathLst>
              <a:path w="1987550">
                <a:moveTo>
                  <a:pt x="0" y="0"/>
                </a:moveTo>
                <a:lnTo>
                  <a:pt x="1987423" y="0"/>
                </a:lnTo>
              </a:path>
            </a:pathLst>
          </a:custGeom>
          <a:ln w="19812">
            <a:solidFill>
              <a:srgbClr val="044775"/>
            </a:solidFill>
            <a:prstDash val="sysDot"/>
          </a:ln>
        </p:spPr>
        <p:txBody>
          <a:bodyPr wrap="square" lIns="0" tIns="0" rIns="0" bIns="0" rtlCol="0"/>
          <a:p/>
        </p:txBody>
      </p:sp>
      <p:sp>
        <p:nvSpPr>
          <p:cNvPr id="20" name="object 18"/>
          <p:cNvSpPr txBox="1"/>
          <p:nvPr/>
        </p:nvSpPr>
        <p:spPr>
          <a:xfrm>
            <a:off x="3547364" y="3172460"/>
            <a:ext cx="2639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0700" algn="l"/>
                <a:tab pos="2625725" algn="l"/>
              </a:tabLst>
            </a:pPr>
            <a:r>
              <a:rPr sz="2800" spc="-5" dirty="0">
                <a:solidFill>
                  <a:srgbClr val="FFFFFF"/>
                </a:solidFill>
                <a:latin typeface="Impact" panose="020B0806030902050204"/>
                <a:cs typeface="Impact" panose="020B0806030902050204"/>
              </a:rPr>
              <a:t>02	</a:t>
            </a:r>
            <a:r>
              <a:rPr sz="28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19"/>
          <p:cNvSpPr/>
          <p:nvPr/>
        </p:nvSpPr>
        <p:spPr>
          <a:xfrm>
            <a:off x="4390644" y="5486400"/>
            <a:ext cx="121920" cy="121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2" name="object 20"/>
          <p:cNvSpPr/>
          <p:nvPr/>
        </p:nvSpPr>
        <p:spPr>
          <a:xfrm>
            <a:off x="1572767" y="5135879"/>
            <a:ext cx="935748" cy="848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3" name="object 21"/>
          <p:cNvSpPr/>
          <p:nvPr/>
        </p:nvSpPr>
        <p:spPr>
          <a:xfrm>
            <a:off x="1464563" y="4989576"/>
            <a:ext cx="1232776" cy="11444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4" name="object 22"/>
          <p:cNvSpPr/>
          <p:nvPr/>
        </p:nvSpPr>
        <p:spPr>
          <a:xfrm>
            <a:off x="1625980" y="5151120"/>
            <a:ext cx="833882" cy="7467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5" name="object 23"/>
          <p:cNvSpPr/>
          <p:nvPr/>
        </p:nvSpPr>
        <p:spPr>
          <a:xfrm>
            <a:off x="1725167" y="5241035"/>
            <a:ext cx="635603" cy="56616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6" name="object 24"/>
          <p:cNvSpPr/>
          <p:nvPr/>
        </p:nvSpPr>
        <p:spPr>
          <a:xfrm>
            <a:off x="1726723" y="5241797"/>
            <a:ext cx="634365" cy="565785"/>
          </a:xfrm>
          <a:custGeom>
            <a:avLst/>
            <a:gdLst/>
            <a:ahLst/>
            <a:cxnLst/>
            <a:rect l="l" t="t" r="r" b="b"/>
            <a:pathLst>
              <a:path w="634364" h="565785">
                <a:moveTo>
                  <a:pt x="447262" y="0"/>
                </a:moveTo>
                <a:lnTo>
                  <a:pt x="488213" y="17627"/>
                </a:lnTo>
                <a:lnTo>
                  <a:pt x="572611" y="158932"/>
                </a:lnTo>
                <a:lnTo>
                  <a:pt x="611219" y="225742"/>
                </a:lnTo>
                <a:lnTo>
                  <a:pt x="625443" y="250356"/>
                </a:lnTo>
                <a:lnTo>
                  <a:pt x="627475" y="253872"/>
                </a:lnTo>
                <a:lnTo>
                  <a:pt x="632404" y="267346"/>
                </a:lnTo>
                <a:lnTo>
                  <a:pt x="634047" y="282701"/>
                </a:lnTo>
                <a:lnTo>
                  <a:pt x="632404" y="298057"/>
                </a:lnTo>
                <a:lnTo>
                  <a:pt x="627475" y="311530"/>
                </a:lnTo>
                <a:lnTo>
                  <a:pt x="552291" y="441663"/>
                </a:lnTo>
                <a:lnTo>
                  <a:pt x="513683" y="508488"/>
                </a:lnTo>
                <a:lnTo>
                  <a:pt x="488213" y="547782"/>
                </a:lnTo>
                <a:lnTo>
                  <a:pt x="447262" y="565404"/>
                </a:lnTo>
                <a:lnTo>
                  <a:pt x="296894" y="565404"/>
                </a:lnTo>
                <a:lnTo>
                  <a:pt x="219678" y="565404"/>
                </a:lnTo>
                <a:lnTo>
                  <a:pt x="191230" y="565404"/>
                </a:lnTo>
                <a:lnTo>
                  <a:pt x="187166" y="565404"/>
                </a:lnTo>
                <a:lnTo>
                  <a:pt x="172809" y="563127"/>
                </a:lnTo>
                <a:lnTo>
                  <a:pt x="137001" y="536625"/>
                </a:lnTo>
                <a:lnTo>
                  <a:pt x="61817" y="406492"/>
                </a:lnTo>
                <a:lnTo>
                  <a:pt x="23209" y="339667"/>
                </a:lnTo>
                <a:lnTo>
                  <a:pt x="8985" y="315048"/>
                </a:lnTo>
                <a:lnTo>
                  <a:pt x="6953" y="311530"/>
                </a:lnTo>
                <a:lnTo>
                  <a:pt x="1738" y="298057"/>
                </a:lnTo>
                <a:lnTo>
                  <a:pt x="0" y="282701"/>
                </a:lnTo>
                <a:lnTo>
                  <a:pt x="1738" y="267346"/>
                </a:lnTo>
                <a:lnTo>
                  <a:pt x="6953" y="253872"/>
                </a:lnTo>
                <a:lnTo>
                  <a:pt x="82137" y="123769"/>
                </a:lnTo>
                <a:lnTo>
                  <a:pt x="120745" y="56959"/>
                </a:lnTo>
                <a:lnTo>
                  <a:pt x="146143" y="17627"/>
                </a:lnTo>
                <a:lnTo>
                  <a:pt x="187166" y="0"/>
                </a:lnTo>
                <a:lnTo>
                  <a:pt x="447262" y="0"/>
                </a:lnTo>
                <a:close/>
              </a:path>
            </a:pathLst>
          </a:custGeom>
          <a:ln w="19812">
            <a:solidFill>
              <a:srgbClr val="044775"/>
            </a:solidFill>
          </a:ln>
        </p:spPr>
        <p:txBody>
          <a:bodyPr wrap="square" lIns="0" tIns="0" rIns="0" bIns="0" rtlCol="0"/>
          <a:p/>
        </p:txBody>
      </p:sp>
      <p:sp>
        <p:nvSpPr>
          <p:cNvPr id="27" name="object 25"/>
          <p:cNvSpPr txBox="1"/>
          <p:nvPr/>
        </p:nvSpPr>
        <p:spPr>
          <a:xfrm>
            <a:off x="1844420" y="5299049"/>
            <a:ext cx="2644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7530" algn="l"/>
                <a:tab pos="2630805" algn="l"/>
              </a:tabLst>
            </a:pPr>
            <a:r>
              <a:rPr sz="2800" spc="-5" dirty="0">
                <a:solidFill>
                  <a:srgbClr val="FFFFFF"/>
                </a:solidFill>
                <a:latin typeface="Impact" panose="020B0806030902050204"/>
                <a:cs typeface="Impact" panose="020B0806030902050204"/>
              </a:rPr>
              <a:t>03	</a:t>
            </a:r>
            <a:r>
              <a:rPr sz="28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object 26"/>
          <p:cNvSpPr txBox="1"/>
          <p:nvPr/>
        </p:nvSpPr>
        <p:spPr>
          <a:xfrm>
            <a:off x="1885569" y="1031093"/>
            <a:ext cx="5083810" cy="1410970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p>
            <a:pPr marL="50800">
              <a:lnSpc>
                <a:spcPct val="100000"/>
              </a:lnSpc>
              <a:spcBef>
                <a:spcPts val="1405"/>
              </a:spcBef>
              <a:tabLst>
                <a:tab pos="553085" algn="l"/>
                <a:tab pos="2734310" algn="l"/>
                <a:tab pos="2898775" algn="l"/>
              </a:tabLst>
            </a:pPr>
            <a:r>
              <a:rPr sz="4200" spc="-7" baseline="-37000" dirty="0">
                <a:solidFill>
                  <a:srgbClr val="FFFFFF"/>
                </a:solidFill>
                <a:latin typeface="Impact" panose="020B0806030902050204"/>
                <a:cs typeface="Impact" panose="020B0806030902050204"/>
              </a:rPr>
              <a:t>01	</a:t>
            </a:r>
            <a:r>
              <a:rPr sz="2800" u="heavy" spc="-5" dirty="0">
                <a:solidFill>
                  <a:srgbClr val="044775"/>
                </a:solidFill>
                <a:uFill>
                  <a:solidFill>
                    <a:srgbClr val="044775"/>
                  </a:solidFill>
                </a:uFill>
                <a:latin typeface="Impact" panose="020B0806030902050204"/>
                <a:cs typeface="Impact" panose="020B0806030902050204"/>
              </a:rPr>
              <a:t> 	</a:t>
            </a:r>
            <a:r>
              <a:rPr sz="2800" spc="-5" dirty="0">
                <a:solidFill>
                  <a:srgbClr val="044775"/>
                </a:solidFill>
                <a:latin typeface="Impact" panose="020B0806030902050204"/>
                <a:cs typeface="Impact" panose="020B0806030902050204"/>
              </a:rPr>
              <a:t>	</a:t>
            </a:r>
            <a:r>
              <a:rPr sz="2400" b="1" i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开放系统间授权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2921635" marR="782320">
              <a:lnSpc>
                <a:spcPts val="3240"/>
              </a:lnSpc>
              <a:spcBef>
                <a:spcPts val="50"/>
              </a:spcBef>
            </a:pPr>
            <a:r>
              <a:rPr sz="1800" dirty="0">
                <a:solidFill>
                  <a:srgbClr val="0071A9"/>
                </a:solidFill>
                <a:latin typeface="微软雅黑" panose="020B0503020204020204" charset="-122"/>
                <a:cs typeface="微软雅黑" panose="020B0503020204020204" charset="-122"/>
              </a:rPr>
              <a:t>社交联合登录 开放API平台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" name="object 27"/>
          <p:cNvSpPr txBox="1"/>
          <p:nvPr/>
        </p:nvSpPr>
        <p:spPr>
          <a:xfrm>
            <a:off x="6347840" y="2877526"/>
            <a:ext cx="4429125" cy="1990089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400" b="1" i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现代微服务安全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34925">
              <a:lnSpc>
                <a:spcPct val="100000"/>
              </a:lnSpc>
              <a:spcBef>
                <a:spcPts val="540"/>
              </a:spcBef>
            </a:pPr>
            <a:r>
              <a:rPr sz="2000" dirty="0">
                <a:solidFill>
                  <a:srgbClr val="0071A9"/>
                </a:solidFill>
                <a:latin typeface="微软雅黑" panose="020B0503020204020204" charset="-122"/>
                <a:cs typeface="微软雅黑" panose="020B0503020204020204" charset="-122"/>
              </a:rPr>
              <a:t>单页浏览</a:t>
            </a:r>
            <a:r>
              <a:rPr sz="2000" spc="-10" dirty="0">
                <a:solidFill>
                  <a:srgbClr val="0071A9"/>
                </a:solidFill>
                <a:latin typeface="微软雅黑" panose="020B0503020204020204" charset="-122"/>
                <a:cs typeface="微软雅黑" panose="020B0503020204020204" charset="-122"/>
              </a:rPr>
              <a:t>器</a:t>
            </a:r>
            <a:r>
              <a:rPr sz="2000" spc="-5" dirty="0">
                <a:solidFill>
                  <a:srgbClr val="0071A9"/>
                </a:solidFill>
                <a:latin typeface="微软雅黑" panose="020B0503020204020204" charset="-122"/>
                <a:cs typeface="微软雅黑" panose="020B0503020204020204" charset="-122"/>
              </a:rPr>
              <a:t>App（HTML5/JS/</a:t>
            </a:r>
            <a:r>
              <a:rPr sz="2000" dirty="0">
                <a:solidFill>
                  <a:srgbClr val="0071A9"/>
                </a:solidFill>
                <a:latin typeface="微软雅黑" panose="020B0503020204020204" charset="-122"/>
                <a:cs typeface="微软雅黑" panose="020B0503020204020204" charset="-122"/>
              </a:rPr>
              <a:t>无状</a:t>
            </a:r>
            <a:r>
              <a:rPr sz="2000" spc="-15" dirty="0">
                <a:solidFill>
                  <a:srgbClr val="0071A9"/>
                </a:solidFill>
                <a:latin typeface="微软雅黑" panose="020B0503020204020204" charset="-122"/>
                <a:cs typeface="微软雅黑" panose="020B0503020204020204" charset="-122"/>
              </a:rPr>
              <a:t>态</a:t>
            </a:r>
            <a:r>
              <a:rPr sz="2000" dirty="0">
                <a:solidFill>
                  <a:srgbClr val="0071A9"/>
                </a:solidFill>
                <a:latin typeface="微软雅黑" panose="020B0503020204020204" charset="-122"/>
                <a:cs typeface="微软雅黑" panose="020B0503020204020204" charset="-122"/>
              </a:rPr>
              <a:t>）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34925">
              <a:lnSpc>
                <a:spcPct val="100000"/>
              </a:lnSpc>
              <a:spcBef>
                <a:spcPts val="600"/>
              </a:spcBef>
            </a:pPr>
            <a:r>
              <a:rPr sz="2000" spc="5" dirty="0">
                <a:solidFill>
                  <a:srgbClr val="0071A9"/>
                </a:solidFill>
                <a:latin typeface="微软雅黑" panose="020B0503020204020204" charset="-122"/>
                <a:cs typeface="微软雅黑" panose="020B0503020204020204" charset="-122"/>
              </a:rPr>
              <a:t>无线原</a:t>
            </a:r>
            <a:r>
              <a:rPr sz="2000" spc="-5" dirty="0">
                <a:solidFill>
                  <a:srgbClr val="0071A9"/>
                </a:solidFill>
                <a:latin typeface="微软雅黑" panose="020B0503020204020204" charset="-122"/>
                <a:cs typeface="微软雅黑" panose="020B0503020204020204" charset="-122"/>
              </a:rPr>
              <a:t>生</a:t>
            </a:r>
            <a:r>
              <a:rPr sz="2000" dirty="0">
                <a:solidFill>
                  <a:srgbClr val="0071A9"/>
                </a:solidFill>
                <a:latin typeface="微软雅黑" panose="020B0503020204020204" charset="-122"/>
                <a:cs typeface="微软雅黑" panose="020B0503020204020204" charset="-122"/>
              </a:rPr>
              <a:t>App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34925" marR="2194560">
              <a:lnSpc>
                <a:spcPct val="125000"/>
              </a:lnSpc>
            </a:pPr>
            <a:r>
              <a:rPr sz="2000" dirty="0">
                <a:solidFill>
                  <a:srgbClr val="0071A9"/>
                </a:solidFill>
                <a:latin typeface="微软雅黑" panose="020B0503020204020204" charset="-122"/>
                <a:cs typeface="微软雅黑" panose="020B0503020204020204" charset="-122"/>
              </a:rPr>
              <a:t>服务器</a:t>
            </a:r>
            <a:r>
              <a:rPr sz="2000" spc="-10" dirty="0">
                <a:solidFill>
                  <a:srgbClr val="0071A9"/>
                </a:solidFill>
                <a:latin typeface="微软雅黑" panose="020B0503020204020204" charset="-122"/>
                <a:cs typeface="微软雅黑" panose="020B0503020204020204" charset="-122"/>
              </a:rPr>
              <a:t>端WebApp  </a:t>
            </a:r>
            <a:r>
              <a:rPr sz="2000" dirty="0">
                <a:solidFill>
                  <a:srgbClr val="0071A9"/>
                </a:solidFill>
                <a:latin typeface="微软雅黑" panose="020B0503020204020204" charset="-122"/>
                <a:cs typeface="微软雅黑" panose="020B0503020204020204" charset="-122"/>
              </a:rPr>
              <a:t>微服务</a:t>
            </a:r>
            <a:r>
              <a:rPr sz="2000" spc="-10" dirty="0">
                <a:solidFill>
                  <a:srgbClr val="0071A9"/>
                </a:solidFill>
                <a:latin typeface="微软雅黑" panose="020B0503020204020204" charset="-122"/>
                <a:cs typeface="微软雅黑" panose="020B0503020204020204" charset="-122"/>
              </a:rPr>
              <a:t>和</a:t>
            </a:r>
            <a:r>
              <a:rPr sz="2000" dirty="0">
                <a:solidFill>
                  <a:srgbClr val="0071A9"/>
                </a:solidFill>
                <a:latin typeface="微软雅黑" panose="020B0503020204020204" charset="-122"/>
                <a:cs typeface="微软雅黑" panose="020B0503020204020204" charset="-122"/>
              </a:rPr>
              <a:t>API间调用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" name="object 28"/>
          <p:cNvSpPr txBox="1"/>
          <p:nvPr/>
        </p:nvSpPr>
        <p:spPr>
          <a:xfrm>
            <a:off x="4649470" y="5305145"/>
            <a:ext cx="508952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企业内部应用认证授权</a:t>
            </a:r>
            <a:r>
              <a:rPr sz="2400" b="1" i="1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（</a:t>
            </a:r>
            <a:r>
              <a:rPr sz="2400" b="1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SSO</a:t>
            </a:r>
            <a:r>
              <a:rPr sz="2400" b="1" i="1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）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342265"/>
            <a:ext cx="768985" cy="765810"/>
          </a:xfrm>
          <a:prstGeom prst="rect">
            <a:avLst/>
          </a:prstGeom>
        </p:spPr>
      </p:pic>
      <p:sp>
        <p:nvSpPr>
          <p:cNvPr id="10" name="object 8"/>
          <p:cNvSpPr txBox="1"/>
          <p:nvPr/>
        </p:nvSpPr>
        <p:spPr>
          <a:xfrm>
            <a:off x="3253613" y="2877261"/>
            <a:ext cx="54394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OAuth2</a:t>
            </a:r>
            <a:r>
              <a:rPr sz="4800" b="1" i="1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定义和原理</a:t>
            </a:r>
            <a:endParaRPr sz="4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342265"/>
            <a:ext cx="768985" cy="76581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7743418" y="2979409"/>
            <a:ext cx="2136686" cy="2650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" name="object 3"/>
          <p:cNvSpPr/>
          <p:nvPr/>
        </p:nvSpPr>
        <p:spPr>
          <a:xfrm>
            <a:off x="7820406" y="3060954"/>
            <a:ext cx="1978660" cy="2482850"/>
          </a:xfrm>
          <a:custGeom>
            <a:avLst/>
            <a:gdLst/>
            <a:ahLst/>
            <a:cxnLst/>
            <a:rect l="l" t="t" r="r" b="b"/>
            <a:pathLst>
              <a:path w="1978659" h="2482850">
                <a:moveTo>
                  <a:pt x="1817370" y="0"/>
                </a:moveTo>
                <a:lnTo>
                  <a:pt x="160782" y="0"/>
                </a:lnTo>
                <a:lnTo>
                  <a:pt x="109971" y="8199"/>
                </a:lnTo>
                <a:lnTo>
                  <a:pt x="65836" y="31028"/>
                </a:lnTo>
                <a:lnTo>
                  <a:pt x="31028" y="65836"/>
                </a:lnTo>
                <a:lnTo>
                  <a:pt x="8199" y="109971"/>
                </a:lnTo>
                <a:lnTo>
                  <a:pt x="0" y="160782"/>
                </a:lnTo>
                <a:lnTo>
                  <a:pt x="0" y="2321814"/>
                </a:lnTo>
                <a:lnTo>
                  <a:pt x="8199" y="2372624"/>
                </a:lnTo>
                <a:lnTo>
                  <a:pt x="31028" y="2416759"/>
                </a:lnTo>
                <a:lnTo>
                  <a:pt x="65836" y="2451567"/>
                </a:lnTo>
                <a:lnTo>
                  <a:pt x="109971" y="2474396"/>
                </a:lnTo>
                <a:lnTo>
                  <a:pt x="160782" y="2482596"/>
                </a:lnTo>
                <a:lnTo>
                  <a:pt x="1817370" y="2482596"/>
                </a:lnTo>
                <a:lnTo>
                  <a:pt x="1868180" y="2474396"/>
                </a:lnTo>
                <a:lnTo>
                  <a:pt x="1912315" y="2451567"/>
                </a:lnTo>
                <a:lnTo>
                  <a:pt x="1947123" y="2416759"/>
                </a:lnTo>
                <a:lnTo>
                  <a:pt x="1969952" y="2372624"/>
                </a:lnTo>
                <a:lnTo>
                  <a:pt x="1978152" y="2321814"/>
                </a:lnTo>
                <a:lnTo>
                  <a:pt x="1978152" y="160782"/>
                </a:lnTo>
                <a:lnTo>
                  <a:pt x="1969952" y="109971"/>
                </a:lnTo>
                <a:lnTo>
                  <a:pt x="1947123" y="65836"/>
                </a:lnTo>
                <a:lnTo>
                  <a:pt x="1912315" y="31028"/>
                </a:lnTo>
                <a:lnTo>
                  <a:pt x="1868180" y="8199"/>
                </a:lnTo>
                <a:lnTo>
                  <a:pt x="1817370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4" name="object 4"/>
          <p:cNvSpPr/>
          <p:nvPr/>
        </p:nvSpPr>
        <p:spPr>
          <a:xfrm>
            <a:off x="7947406" y="3187954"/>
            <a:ext cx="1978660" cy="2482850"/>
          </a:xfrm>
          <a:custGeom>
            <a:avLst/>
            <a:gdLst/>
            <a:ahLst/>
            <a:cxnLst/>
            <a:rect l="l" t="t" r="r" b="b"/>
            <a:pathLst>
              <a:path w="1978659" h="2482850">
                <a:moveTo>
                  <a:pt x="0" y="160782"/>
                </a:moveTo>
                <a:lnTo>
                  <a:pt x="8199" y="109971"/>
                </a:lnTo>
                <a:lnTo>
                  <a:pt x="31028" y="65836"/>
                </a:lnTo>
                <a:lnTo>
                  <a:pt x="65836" y="31028"/>
                </a:lnTo>
                <a:lnTo>
                  <a:pt x="109971" y="8199"/>
                </a:lnTo>
                <a:lnTo>
                  <a:pt x="160782" y="0"/>
                </a:lnTo>
                <a:lnTo>
                  <a:pt x="1817370" y="0"/>
                </a:lnTo>
                <a:lnTo>
                  <a:pt x="1868180" y="8199"/>
                </a:lnTo>
                <a:lnTo>
                  <a:pt x="1912315" y="31028"/>
                </a:lnTo>
                <a:lnTo>
                  <a:pt x="1947123" y="65836"/>
                </a:lnTo>
                <a:lnTo>
                  <a:pt x="1969952" y="109971"/>
                </a:lnTo>
                <a:lnTo>
                  <a:pt x="1978152" y="160782"/>
                </a:lnTo>
                <a:lnTo>
                  <a:pt x="1978152" y="2321814"/>
                </a:lnTo>
                <a:lnTo>
                  <a:pt x="1969952" y="2372624"/>
                </a:lnTo>
                <a:lnTo>
                  <a:pt x="1947123" y="2416759"/>
                </a:lnTo>
                <a:lnTo>
                  <a:pt x="1912315" y="2451567"/>
                </a:lnTo>
                <a:lnTo>
                  <a:pt x="1868180" y="2474396"/>
                </a:lnTo>
                <a:lnTo>
                  <a:pt x="1817370" y="2482596"/>
                </a:lnTo>
                <a:lnTo>
                  <a:pt x="160782" y="2482596"/>
                </a:lnTo>
                <a:lnTo>
                  <a:pt x="109971" y="2474396"/>
                </a:lnTo>
                <a:lnTo>
                  <a:pt x="65836" y="2451567"/>
                </a:lnTo>
                <a:lnTo>
                  <a:pt x="31028" y="2416759"/>
                </a:lnTo>
                <a:lnTo>
                  <a:pt x="8199" y="2372624"/>
                </a:lnTo>
                <a:lnTo>
                  <a:pt x="0" y="2321814"/>
                </a:lnTo>
                <a:lnTo>
                  <a:pt x="0" y="160782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6" name="object 5"/>
          <p:cNvSpPr/>
          <p:nvPr/>
        </p:nvSpPr>
        <p:spPr>
          <a:xfrm>
            <a:off x="8162543" y="4360176"/>
            <a:ext cx="1449324" cy="10759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8" name="object 6"/>
          <p:cNvSpPr/>
          <p:nvPr/>
        </p:nvSpPr>
        <p:spPr>
          <a:xfrm>
            <a:off x="8247888" y="4440935"/>
            <a:ext cx="1270000" cy="919480"/>
          </a:xfrm>
          <a:custGeom>
            <a:avLst/>
            <a:gdLst/>
            <a:ahLst/>
            <a:cxnLst/>
            <a:rect l="l" t="t" r="r" b="b"/>
            <a:pathLst>
              <a:path w="1270000" h="919479">
                <a:moveTo>
                  <a:pt x="1269491" y="0"/>
                </a:moveTo>
                <a:lnTo>
                  <a:pt x="0" y="0"/>
                </a:lnTo>
                <a:lnTo>
                  <a:pt x="0" y="918972"/>
                </a:lnTo>
                <a:lnTo>
                  <a:pt x="1116329" y="918972"/>
                </a:lnTo>
                <a:lnTo>
                  <a:pt x="1269491" y="765809"/>
                </a:lnTo>
                <a:lnTo>
                  <a:pt x="126949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p/>
        </p:txBody>
      </p:sp>
      <p:sp>
        <p:nvSpPr>
          <p:cNvPr id="9" name="object 7"/>
          <p:cNvSpPr/>
          <p:nvPr/>
        </p:nvSpPr>
        <p:spPr>
          <a:xfrm>
            <a:off x="9364218" y="5206746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153161" y="0"/>
                </a:moveTo>
                <a:lnTo>
                  <a:pt x="30606" y="30606"/>
                </a:lnTo>
                <a:lnTo>
                  <a:pt x="0" y="153161"/>
                </a:lnTo>
                <a:lnTo>
                  <a:pt x="153161" y="0"/>
                </a:lnTo>
                <a:close/>
              </a:path>
            </a:pathLst>
          </a:custGeom>
          <a:solidFill>
            <a:srgbClr val="375C9E"/>
          </a:solidFill>
        </p:spPr>
        <p:txBody>
          <a:bodyPr wrap="square" lIns="0" tIns="0" rIns="0" bIns="0" rtlCol="0"/>
          <a:p/>
        </p:txBody>
      </p:sp>
      <p:sp>
        <p:nvSpPr>
          <p:cNvPr id="10" name="object 8"/>
          <p:cNvSpPr/>
          <p:nvPr/>
        </p:nvSpPr>
        <p:spPr>
          <a:xfrm>
            <a:off x="8374888" y="4567935"/>
            <a:ext cx="1270000" cy="919480"/>
          </a:xfrm>
          <a:custGeom>
            <a:avLst/>
            <a:gdLst/>
            <a:ahLst/>
            <a:cxnLst/>
            <a:rect l="l" t="t" r="r" b="b"/>
            <a:pathLst>
              <a:path w="1270000" h="919479">
                <a:moveTo>
                  <a:pt x="1116329" y="918972"/>
                </a:moveTo>
                <a:lnTo>
                  <a:pt x="1146936" y="796416"/>
                </a:lnTo>
                <a:lnTo>
                  <a:pt x="1269491" y="765809"/>
                </a:lnTo>
                <a:lnTo>
                  <a:pt x="1116329" y="918972"/>
                </a:lnTo>
                <a:lnTo>
                  <a:pt x="0" y="918972"/>
                </a:lnTo>
                <a:lnTo>
                  <a:pt x="0" y="0"/>
                </a:lnTo>
                <a:lnTo>
                  <a:pt x="1269491" y="0"/>
                </a:lnTo>
                <a:lnTo>
                  <a:pt x="1269491" y="765809"/>
                </a:lnTo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p/>
        </p:txBody>
      </p:sp>
      <p:sp>
        <p:nvSpPr>
          <p:cNvPr id="11" name="object 9"/>
          <p:cNvSpPr txBox="1"/>
          <p:nvPr/>
        </p:nvSpPr>
        <p:spPr>
          <a:xfrm>
            <a:off x="8413495" y="4662042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用户数据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7983728" y="2401570"/>
            <a:ext cx="1551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资源服务器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1"/>
          <p:cNvSpPr txBox="1">
            <a:spLocks noGrp="1"/>
          </p:cNvSpPr>
          <p:nvPr>
            <p:ph type="title"/>
          </p:nvPr>
        </p:nvSpPr>
        <p:spPr>
          <a:xfrm>
            <a:off x="2066670" y="3018231"/>
            <a:ext cx="38874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44775"/>
                </a:solidFill>
              </a:rPr>
              <a:t>有</a:t>
            </a:r>
            <a:r>
              <a:rPr sz="3200" spc="-5" dirty="0">
                <a:solidFill>
                  <a:srgbClr val="044775"/>
                </a:solidFill>
              </a:rPr>
              <a:t>个</a:t>
            </a:r>
            <a:r>
              <a:rPr sz="4800" spc="-5" dirty="0"/>
              <a:t>资源服务器</a:t>
            </a:r>
            <a:endParaRPr sz="4800"/>
          </a:p>
        </p:txBody>
      </p:sp>
      <p:sp>
        <p:nvSpPr>
          <p:cNvPr id="14" name="object 12"/>
          <p:cNvSpPr txBox="1"/>
          <p:nvPr/>
        </p:nvSpPr>
        <p:spPr>
          <a:xfrm>
            <a:off x="2673476" y="4318761"/>
            <a:ext cx="32810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负责管理用户数据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342265"/>
            <a:ext cx="768985" cy="76581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2220467" y="3060192"/>
            <a:ext cx="1978152" cy="2482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" name="object 3"/>
          <p:cNvSpPr/>
          <p:nvPr/>
        </p:nvSpPr>
        <p:spPr>
          <a:xfrm>
            <a:off x="2220467" y="3060192"/>
            <a:ext cx="1978660" cy="2482850"/>
          </a:xfrm>
          <a:custGeom>
            <a:avLst/>
            <a:gdLst/>
            <a:ahLst/>
            <a:cxnLst/>
            <a:rect l="l" t="t" r="r" b="b"/>
            <a:pathLst>
              <a:path w="1978660" h="2482850">
                <a:moveTo>
                  <a:pt x="0" y="2482595"/>
                </a:moveTo>
                <a:lnTo>
                  <a:pt x="1978152" y="2482595"/>
                </a:lnTo>
                <a:lnTo>
                  <a:pt x="1978152" y="0"/>
                </a:lnTo>
                <a:lnTo>
                  <a:pt x="0" y="0"/>
                </a:lnTo>
                <a:lnTo>
                  <a:pt x="0" y="2482595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p/>
        </p:txBody>
      </p:sp>
      <p:sp>
        <p:nvSpPr>
          <p:cNvPr id="4" name="object 4"/>
          <p:cNvSpPr txBox="1"/>
          <p:nvPr/>
        </p:nvSpPr>
        <p:spPr>
          <a:xfrm>
            <a:off x="2586989" y="2460752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客户应用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5"/>
          <p:cNvSpPr txBox="1">
            <a:spLocks noGrp="1"/>
          </p:cNvSpPr>
          <p:nvPr>
            <p:ph type="title"/>
          </p:nvPr>
        </p:nvSpPr>
        <p:spPr>
          <a:xfrm>
            <a:off x="2332482" y="1075435"/>
            <a:ext cx="68840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44775"/>
                </a:solidFill>
              </a:rPr>
              <a:t>有个</a:t>
            </a:r>
            <a:r>
              <a:rPr sz="3600" dirty="0"/>
              <a:t>客户应</a:t>
            </a:r>
            <a:r>
              <a:rPr sz="3600" spc="-10" dirty="0"/>
              <a:t>用</a:t>
            </a:r>
            <a:r>
              <a:rPr sz="3600" dirty="0">
                <a:solidFill>
                  <a:srgbClr val="044775"/>
                </a:solidFill>
              </a:rPr>
              <a:t>需要访问用户的数据</a:t>
            </a:r>
            <a:endParaRPr sz="3600"/>
          </a:p>
        </p:txBody>
      </p:sp>
      <p:sp>
        <p:nvSpPr>
          <p:cNvPr id="8" name="object 6"/>
          <p:cNvSpPr/>
          <p:nvPr/>
        </p:nvSpPr>
        <p:spPr>
          <a:xfrm>
            <a:off x="7743418" y="2979409"/>
            <a:ext cx="2136686" cy="26502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9" name="object 7"/>
          <p:cNvSpPr/>
          <p:nvPr/>
        </p:nvSpPr>
        <p:spPr>
          <a:xfrm>
            <a:off x="7820406" y="3060954"/>
            <a:ext cx="1978660" cy="2482850"/>
          </a:xfrm>
          <a:custGeom>
            <a:avLst/>
            <a:gdLst/>
            <a:ahLst/>
            <a:cxnLst/>
            <a:rect l="l" t="t" r="r" b="b"/>
            <a:pathLst>
              <a:path w="1978659" h="2482850">
                <a:moveTo>
                  <a:pt x="1817370" y="0"/>
                </a:moveTo>
                <a:lnTo>
                  <a:pt x="160782" y="0"/>
                </a:lnTo>
                <a:lnTo>
                  <a:pt x="109971" y="8199"/>
                </a:lnTo>
                <a:lnTo>
                  <a:pt x="65836" y="31028"/>
                </a:lnTo>
                <a:lnTo>
                  <a:pt x="31028" y="65836"/>
                </a:lnTo>
                <a:lnTo>
                  <a:pt x="8199" y="109971"/>
                </a:lnTo>
                <a:lnTo>
                  <a:pt x="0" y="160782"/>
                </a:lnTo>
                <a:lnTo>
                  <a:pt x="0" y="2321814"/>
                </a:lnTo>
                <a:lnTo>
                  <a:pt x="8199" y="2372624"/>
                </a:lnTo>
                <a:lnTo>
                  <a:pt x="31028" y="2416759"/>
                </a:lnTo>
                <a:lnTo>
                  <a:pt x="65836" y="2451567"/>
                </a:lnTo>
                <a:lnTo>
                  <a:pt x="109971" y="2474396"/>
                </a:lnTo>
                <a:lnTo>
                  <a:pt x="160782" y="2482596"/>
                </a:lnTo>
                <a:lnTo>
                  <a:pt x="1817370" y="2482596"/>
                </a:lnTo>
                <a:lnTo>
                  <a:pt x="1868180" y="2474396"/>
                </a:lnTo>
                <a:lnTo>
                  <a:pt x="1912315" y="2451567"/>
                </a:lnTo>
                <a:lnTo>
                  <a:pt x="1947123" y="2416759"/>
                </a:lnTo>
                <a:lnTo>
                  <a:pt x="1969952" y="2372624"/>
                </a:lnTo>
                <a:lnTo>
                  <a:pt x="1978152" y="2321814"/>
                </a:lnTo>
                <a:lnTo>
                  <a:pt x="1978152" y="160782"/>
                </a:lnTo>
                <a:lnTo>
                  <a:pt x="1969952" y="109971"/>
                </a:lnTo>
                <a:lnTo>
                  <a:pt x="1947123" y="65836"/>
                </a:lnTo>
                <a:lnTo>
                  <a:pt x="1912315" y="31028"/>
                </a:lnTo>
                <a:lnTo>
                  <a:pt x="1868180" y="8199"/>
                </a:lnTo>
                <a:lnTo>
                  <a:pt x="1817370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10" name="object 8"/>
          <p:cNvSpPr/>
          <p:nvPr/>
        </p:nvSpPr>
        <p:spPr>
          <a:xfrm>
            <a:off x="7947406" y="3187954"/>
            <a:ext cx="1978660" cy="2482850"/>
          </a:xfrm>
          <a:custGeom>
            <a:avLst/>
            <a:gdLst/>
            <a:ahLst/>
            <a:cxnLst/>
            <a:rect l="l" t="t" r="r" b="b"/>
            <a:pathLst>
              <a:path w="1978659" h="2482850">
                <a:moveTo>
                  <a:pt x="0" y="160782"/>
                </a:moveTo>
                <a:lnTo>
                  <a:pt x="8199" y="109971"/>
                </a:lnTo>
                <a:lnTo>
                  <a:pt x="31028" y="65836"/>
                </a:lnTo>
                <a:lnTo>
                  <a:pt x="65836" y="31028"/>
                </a:lnTo>
                <a:lnTo>
                  <a:pt x="109971" y="8199"/>
                </a:lnTo>
                <a:lnTo>
                  <a:pt x="160782" y="0"/>
                </a:lnTo>
                <a:lnTo>
                  <a:pt x="1817370" y="0"/>
                </a:lnTo>
                <a:lnTo>
                  <a:pt x="1868180" y="8199"/>
                </a:lnTo>
                <a:lnTo>
                  <a:pt x="1912315" y="31028"/>
                </a:lnTo>
                <a:lnTo>
                  <a:pt x="1947123" y="65836"/>
                </a:lnTo>
                <a:lnTo>
                  <a:pt x="1969952" y="109971"/>
                </a:lnTo>
                <a:lnTo>
                  <a:pt x="1978152" y="160782"/>
                </a:lnTo>
                <a:lnTo>
                  <a:pt x="1978152" y="2321814"/>
                </a:lnTo>
                <a:lnTo>
                  <a:pt x="1969952" y="2372624"/>
                </a:lnTo>
                <a:lnTo>
                  <a:pt x="1947123" y="2416759"/>
                </a:lnTo>
                <a:lnTo>
                  <a:pt x="1912315" y="2451567"/>
                </a:lnTo>
                <a:lnTo>
                  <a:pt x="1868180" y="2474396"/>
                </a:lnTo>
                <a:lnTo>
                  <a:pt x="1817370" y="2482596"/>
                </a:lnTo>
                <a:lnTo>
                  <a:pt x="160782" y="2482596"/>
                </a:lnTo>
                <a:lnTo>
                  <a:pt x="109971" y="2474396"/>
                </a:lnTo>
                <a:lnTo>
                  <a:pt x="65836" y="2451567"/>
                </a:lnTo>
                <a:lnTo>
                  <a:pt x="31028" y="2416759"/>
                </a:lnTo>
                <a:lnTo>
                  <a:pt x="8199" y="2372624"/>
                </a:lnTo>
                <a:lnTo>
                  <a:pt x="0" y="2321814"/>
                </a:lnTo>
                <a:lnTo>
                  <a:pt x="0" y="160782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11" name="object 9"/>
          <p:cNvSpPr txBox="1"/>
          <p:nvPr/>
        </p:nvSpPr>
        <p:spPr>
          <a:xfrm>
            <a:off x="7983728" y="2401570"/>
            <a:ext cx="1551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资源服务器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0"/>
          <p:cNvSpPr/>
          <p:nvPr/>
        </p:nvSpPr>
        <p:spPr>
          <a:xfrm>
            <a:off x="8162543" y="4360176"/>
            <a:ext cx="1449324" cy="10759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3" name="object 11"/>
          <p:cNvSpPr/>
          <p:nvPr/>
        </p:nvSpPr>
        <p:spPr>
          <a:xfrm>
            <a:off x="8247888" y="4440935"/>
            <a:ext cx="1270000" cy="919480"/>
          </a:xfrm>
          <a:custGeom>
            <a:avLst/>
            <a:gdLst/>
            <a:ahLst/>
            <a:cxnLst/>
            <a:rect l="l" t="t" r="r" b="b"/>
            <a:pathLst>
              <a:path w="1270000" h="919479">
                <a:moveTo>
                  <a:pt x="1269491" y="0"/>
                </a:moveTo>
                <a:lnTo>
                  <a:pt x="0" y="0"/>
                </a:lnTo>
                <a:lnTo>
                  <a:pt x="0" y="918972"/>
                </a:lnTo>
                <a:lnTo>
                  <a:pt x="1116329" y="918972"/>
                </a:lnTo>
                <a:lnTo>
                  <a:pt x="1269491" y="765809"/>
                </a:lnTo>
                <a:lnTo>
                  <a:pt x="126949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p/>
        </p:txBody>
      </p:sp>
      <p:sp>
        <p:nvSpPr>
          <p:cNvPr id="14" name="object 12"/>
          <p:cNvSpPr/>
          <p:nvPr/>
        </p:nvSpPr>
        <p:spPr>
          <a:xfrm>
            <a:off x="9364218" y="5206746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153161" y="0"/>
                </a:moveTo>
                <a:lnTo>
                  <a:pt x="30606" y="30606"/>
                </a:lnTo>
                <a:lnTo>
                  <a:pt x="0" y="153161"/>
                </a:lnTo>
                <a:lnTo>
                  <a:pt x="153161" y="0"/>
                </a:lnTo>
                <a:close/>
              </a:path>
            </a:pathLst>
          </a:custGeom>
          <a:solidFill>
            <a:srgbClr val="375C9E"/>
          </a:solidFill>
        </p:spPr>
        <p:txBody>
          <a:bodyPr wrap="square" lIns="0" tIns="0" rIns="0" bIns="0" rtlCol="0"/>
          <a:p/>
        </p:txBody>
      </p:sp>
      <p:sp>
        <p:nvSpPr>
          <p:cNvPr id="15" name="object 13"/>
          <p:cNvSpPr/>
          <p:nvPr/>
        </p:nvSpPr>
        <p:spPr>
          <a:xfrm>
            <a:off x="8374888" y="4567935"/>
            <a:ext cx="1270000" cy="919480"/>
          </a:xfrm>
          <a:custGeom>
            <a:avLst/>
            <a:gdLst/>
            <a:ahLst/>
            <a:cxnLst/>
            <a:rect l="l" t="t" r="r" b="b"/>
            <a:pathLst>
              <a:path w="1270000" h="919479">
                <a:moveTo>
                  <a:pt x="1116329" y="918972"/>
                </a:moveTo>
                <a:lnTo>
                  <a:pt x="1146936" y="796416"/>
                </a:lnTo>
                <a:lnTo>
                  <a:pt x="1269491" y="765809"/>
                </a:lnTo>
                <a:lnTo>
                  <a:pt x="1116329" y="918972"/>
                </a:lnTo>
                <a:lnTo>
                  <a:pt x="0" y="918972"/>
                </a:lnTo>
                <a:lnTo>
                  <a:pt x="0" y="0"/>
                </a:lnTo>
                <a:lnTo>
                  <a:pt x="1269491" y="0"/>
                </a:lnTo>
                <a:lnTo>
                  <a:pt x="1269491" y="765809"/>
                </a:lnTo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p/>
        </p:txBody>
      </p:sp>
      <p:sp>
        <p:nvSpPr>
          <p:cNvPr id="16" name="object 14"/>
          <p:cNvSpPr txBox="1"/>
          <p:nvPr/>
        </p:nvSpPr>
        <p:spPr>
          <a:xfrm>
            <a:off x="8413495" y="4662042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用户数据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342265"/>
            <a:ext cx="768985" cy="765810"/>
          </a:xfrm>
          <a:prstGeom prst="rect">
            <a:avLst/>
          </a:prstGeom>
        </p:spPr>
      </p:pic>
      <p:sp>
        <p:nvSpPr>
          <p:cNvPr id="17" name="object 2"/>
          <p:cNvSpPr/>
          <p:nvPr/>
        </p:nvSpPr>
        <p:spPr>
          <a:xfrm>
            <a:off x="2220467" y="3060192"/>
            <a:ext cx="1978152" cy="2482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8" name="object 3"/>
          <p:cNvSpPr/>
          <p:nvPr/>
        </p:nvSpPr>
        <p:spPr>
          <a:xfrm>
            <a:off x="2220467" y="3060192"/>
            <a:ext cx="1978660" cy="2482850"/>
          </a:xfrm>
          <a:custGeom>
            <a:avLst/>
            <a:gdLst/>
            <a:ahLst/>
            <a:cxnLst/>
            <a:rect l="l" t="t" r="r" b="b"/>
            <a:pathLst>
              <a:path w="1978660" h="2482850">
                <a:moveTo>
                  <a:pt x="0" y="2482595"/>
                </a:moveTo>
                <a:lnTo>
                  <a:pt x="1978152" y="2482595"/>
                </a:lnTo>
                <a:lnTo>
                  <a:pt x="1978152" y="0"/>
                </a:lnTo>
                <a:lnTo>
                  <a:pt x="0" y="0"/>
                </a:lnTo>
                <a:lnTo>
                  <a:pt x="0" y="2482595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p/>
        </p:txBody>
      </p:sp>
      <p:sp>
        <p:nvSpPr>
          <p:cNvPr id="19" name="object 4"/>
          <p:cNvSpPr txBox="1"/>
          <p:nvPr/>
        </p:nvSpPr>
        <p:spPr>
          <a:xfrm>
            <a:off x="2586989" y="2460752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客户应用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object 5"/>
          <p:cNvSpPr/>
          <p:nvPr/>
        </p:nvSpPr>
        <p:spPr>
          <a:xfrm>
            <a:off x="7743418" y="2979409"/>
            <a:ext cx="2136686" cy="26502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1" name="object 6"/>
          <p:cNvSpPr/>
          <p:nvPr/>
        </p:nvSpPr>
        <p:spPr>
          <a:xfrm>
            <a:off x="7820406" y="3060954"/>
            <a:ext cx="1978660" cy="2482850"/>
          </a:xfrm>
          <a:custGeom>
            <a:avLst/>
            <a:gdLst/>
            <a:ahLst/>
            <a:cxnLst/>
            <a:rect l="l" t="t" r="r" b="b"/>
            <a:pathLst>
              <a:path w="1978659" h="2482850">
                <a:moveTo>
                  <a:pt x="1817370" y="0"/>
                </a:moveTo>
                <a:lnTo>
                  <a:pt x="160782" y="0"/>
                </a:lnTo>
                <a:lnTo>
                  <a:pt x="109971" y="8199"/>
                </a:lnTo>
                <a:lnTo>
                  <a:pt x="65836" y="31028"/>
                </a:lnTo>
                <a:lnTo>
                  <a:pt x="31028" y="65836"/>
                </a:lnTo>
                <a:lnTo>
                  <a:pt x="8199" y="109971"/>
                </a:lnTo>
                <a:lnTo>
                  <a:pt x="0" y="160782"/>
                </a:lnTo>
                <a:lnTo>
                  <a:pt x="0" y="2321814"/>
                </a:lnTo>
                <a:lnTo>
                  <a:pt x="8199" y="2372624"/>
                </a:lnTo>
                <a:lnTo>
                  <a:pt x="31028" y="2416759"/>
                </a:lnTo>
                <a:lnTo>
                  <a:pt x="65836" y="2451567"/>
                </a:lnTo>
                <a:lnTo>
                  <a:pt x="109971" y="2474396"/>
                </a:lnTo>
                <a:lnTo>
                  <a:pt x="160782" y="2482596"/>
                </a:lnTo>
                <a:lnTo>
                  <a:pt x="1817370" y="2482596"/>
                </a:lnTo>
                <a:lnTo>
                  <a:pt x="1868180" y="2474396"/>
                </a:lnTo>
                <a:lnTo>
                  <a:pt x="1912315" y="2451567"/>
                </a:lnTo>
                <a:lnTo>
                  <a:pt x="1947123" y="2416759"/>
                </a:lnTo>
                <a:lnTo>
                  <a:pt x="1969952" y="2372624"/>
                </a:lnTo>
                <a:lnTo>
                  <a:pt x="1978152" y="2321814"/>
                </a:lnTo>
                <a:lnTo>
                  <a:pt x="1978152" y="160782"/>
                </a:lnTo>
                <a:lnTo>
                  <a:pt x="1969952" y="109971"/>
                </a:lnTo>
                <a:lnTo>
                  <a:pt x="1947123" y="65836"/>
                </a:lnTo>
                <a:lnTo>
                  <a:pt x="1912315" y="31028"/>
                </a:lnTo>
                <a:lnTo>
                  <a:pt x="1868180" y="8199"/>
                </a:lnTo>
                <a:lnTo>
                  <a:pt x="1817370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22" name="object 7"/>
          <p:cNvSpPr/>
          <p:nvPr/>
        </p:nvSpPr>
        <p:spPr>
          <a:xfrm>
            <a:off x="7947406" y="3187954"/>
            <a:ext cx="1978660" cy="2482850"/>
          </a:xfrm>
          <a:custGeom>
            <a:avLst/>
            <a:gdLst/>
            <a:ahLst/>
            <a:cxnLst/>
            <a:rect l="l" t="t" r="r" b="b"/>
            <a:pathLst>
              <a:path w="1978659" h="2482850">
                <a:moveTo>
                  <a:pt x="0" y="160782"/>
                </a:moveTo>
                <a:lnTo>
                  <a:pt x="8199" y="109971"/>
                </a:lnTo>
                <a:lnTo>
                  <a:pt x="31028" y="65836"/>
                </a:lnTo>
                <a:lnTo>
                  <a:pt x="65836" y="31028"/>
                </a:lnTo>
                <a:lnTo>
                  <a:pt x="109971" y="8199"/>
                </a:lnTo>
                <a:lnTo>
                  <a:pt x="160782" y="0"/>
                </a:lnTo>
                <a:lnTo>
                  <a:pt x="1817370" y="0"/>
                </a:lnTo>
                <a:lnTo>
                  <a:pt x="1868180" y="8199"/>
                </a:lnTo>
                <a:lnTo>
                  <a:pt x="1912315" y="31028"/>
                </a:lnTo>
                <a:lnTo>
                  <a:pt x="1947123" y="65836"/>
                </a:lnTo>
                <a:lnTo>
                  <a:pt x="1969952" y="109971"/>
                </a:lnTo>
                <a:lnTo>
                  <a:pt x="1978152" y="160782"/>
                </a:lnTo>
                <a:lnTo>
                  <a:pt x="1978152" y="2321814"/>
                </a:lnTo>
                <a:lnTo>
                  <a:pt x="1969952" y="2372624"/>
                </a:lnTo>
                <a:lnTo>
                  <a:pt x="1947123" y="2416759"/>
                </a:lnTo>
                <a:lnTo>
                  <a:pt x="1912315" y="2451567"/>
                </a:lnTo>
                <a:lnTo>
                  <a:pt x="1868180" y="2474396"/>
                </a:lnTo>
                <a:lnTo>
                  <a:pt x="1817370" y="2482596"/>
                </a:lnTo>
                <a:lnTo>
                  <a:pt x="160782" y="2482596"/>
                </a:lnTo>
                <a:lnTo>
                  <a:pt x="109971" y="2474396"/>
                </a:lnTo>
                <a:lnTo>
                  <a:pt x="65836" y="2451567"/>
                </a:lnTo>
                <a:lnTo>
                  <a:pt x="31028" y="2416759"/>
                </a:lnTo>
                <a:lnTo>
                  <a:pt x="8199" y="2372624"/>
                </a:lnTo>
                <a:lnTo>
                  <a:pt x="0" y="2321814"/>
                </a:lnTo>
                <a:lnTo>
                  <a:pt x="0" y="160782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23" name="object 8"/>
          <p:cNvSpPr txBox="1"/>
          <p:nvPr/>
        </p:nvSpPr>
        <p:spPr>
          <a:xfrm>
            <a:off x="7983728" y="2401570"/>
            <a:ext cx="1551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资源服务器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object 9"/>
          <p:cNvSpPr/>
          <p:nvPr/>
        </p:nvSpPr>
        <p:spPr>
          <a:xfrm>
            <a:off x="8162543" y="4360176"/>
            <a:ext cx="1449324" cy="10759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5" name="object 10"/>
          <p:cNvSpPr/>
          <p:nvPr/>
        </p:nvSpPr>
        <p:spPr>
          <a:xfrm>
            <a:off x="8247888" y="4440935"/>
            <a:ext cx="1270000" cy="919480"/>
          </a:xfrm>
          <a:custGeom>
            <a:avLst/>
            <a:gdLst/>
            <a:ahLst/>
            <a:cxnLst/>
            <a:rect l="l" t="t" r="r" b="b"/>
            <a:pathLst>
              <a:path w="1270000" h="919479">
                <a:moveTo>
                  <a:pt x="1269491" y="0"/>
                </a:moveTo>
                <a:lnTo>
                  <a:pt x="0" y="0"/>
                </a:lnTo>
                <a:lnTo>
                  <a:pt x="0" y="918972"/>
                </a:lnTo>
                <a:lnTo>
                  <a:pt x="1116329" y="918972"/>
                </a:lnTo>
                <a:lnTo>
                  <a:pt x="1269491" y="765809"/>
                </a:lnTo>
                <a:lnTo>
                  <a:pt x="126949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p/>
        </p:txBody>
      </p:sp>
      <p:sp>
        <p:nvSpPr>
          <p:cNvPr id="26" name="object 11"/>
          <p:cNvSpPr/>
          <p:nvPr/>
        </p:nvSpPr>
        <p:spPr>
          <a:xfrm>
            <a:off x="9364218" y="5206746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153161" y="0"/>
                </a:moveTo>
                <a:lnTo>
                  <a:pt x="30606" y="30606"/>
                </a:lnTo>
                <a:lnTo>
                  <a:pt x="0" y="153161"/>
                </a:lnTo>
                <a:lnTo>
                  <a:pt x="153161" y="0"/>
                </a:lnTo>
                <a:close/>
              </a:path>
            </a:pathLst>
          </a:custGeom>
          <a:solidFill>
            <a:srgbClr val="375C9E"/>
          </a:solidFill>
        </p:spPr>
        <p:txBody>
          <a:bodyPr wrap="square" lIns="0" tIns="0" rIns="0" bIns="0" rtlCol="0"/>
          <a:p/>
        </p:txBody>
      </p:sp>
      <p:sp>
        <p:nvSpPr>
          <p:cNvPr id="27" name="object 12"/>
          <p:cNvSpPr/>
          <p:nvPr/>
        </p:nvSpPr>
        <p:spPr>
          <a:xfrm>
            <a:off x="8374888" y="4567935"/>
            <a:ext cx="1270000" cy="919480"/>
          </a:xfrm>
          <a:custGeom>
            <a:avLst/>
            <a:gdLst/>
            <a:ahLst/>
            <a:cxnLst/>
            <a:rect l="l" t="t" r="r" b="b"/>
            <a:pathLst>
              <a:path w="1270000" h="919479">
                <a:moveTo>
                  <a:pt x="1116329" y="918972"/>
                </a:moveTo>
                <a:lnTo>
                  <a:pt x="1146936" y="796416"/>
                </a:lnTo>
                <a:lnTo>
                  <a:pt x="1269491" y="765809"/>
                </a:lnTo>
                <a:lnTo>
                  <a:pt x="1116329" y="918972"/>
                </a:lnTo>
                <a:lnTo>
                  <a:pt x="0" y="918972"/>
                </a:lnTo>
                <a:lnTo>
                  <a:pt x="0" y="0"/>
                </a:lnTo>
                <a:lnTo>
                  <a:pt x="1269491" y="0"/>
                </a:lnTo>
                <a:lnTo>
                  <a:pt x="1269491" y="765809"/>
                </a:lnTo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p/>
        </p:txBody>
      </p:sp>
      <p:sp>
        <p:nvSpPr>
          <p:cNvPr id="28" name="object 13"/>
          <p:cNvSpPr txBox="1"/>
          <p:nvPr/>
        </p:nvSpPr>
        <p:spPr>
          <a:xfrm>
            <a:off x="8413495" y="4662042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用户数据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" name="object 14"/>
          <p:cNvSpPr/>
          <p:nvPr/>
        </p:nvSpPr>
        <p:spPr>
          <a:xfrm>
            <a:off x="7475219" y="4152900"/>
            <a:ext cx="467893" cy="6263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0" name="object 15"/>
          <p:cNvSpPr/>
          <p:nvPr/>
        </p:nvSpPr>
        <p:spPr>
          <a:xfrm>
            <a:off x="7531607" y="4171188"/>
            <a:ext cx="360045" cy="518159"/>
          </a:xfrm>
          <a:custGeom>
            <a:avLst/>
            <a:gdLst/>
            <a:ahLst/>
            <a:cxnLst/>
            <a:rect l="l" t="t" r="r" b="b"/>
            <a:pathLst>
              <a:path w="360045" h="518160">
                <a:moveTo>
                  <a:pt x="299720" y="0"/>
                </a:moveTo>
                <a:lnTo>
                  <a:pt x="59944" y="0"/>
                </a:lnTo>
                <a:lnTo>
                  <a:pt x="43994" y="9251"/>
                </a:lnTo>
                <a:lnTo>
                  <a:pt x="17541" y="75866"/>
                </a:lnTo>
                <a:lnTo>
                  <a:pt x="8175" y="128298"/>
                </a:lnTo>
                <a:lnTo>
                  <a:pt x="2138" y="190191"/>
                </a:lnTo>
                <a:lnTo>
                  <a:pt x="0" y="259080"/>
                </a:lnTo>
                <a:lnTo>
                  <a:pt x="2138" y="327968"/>
                </a:lnTo>
                <a:lnTo>
                  <a:pt x="8175" y="389861"/>
                </a:lnTo>
                <a:lnTo>
                  <a:pt x="17541" y="442293"/>
                </a:lnTo>
                <a:lnTo>
                  <a:pt x="29670" y="482797"/>
                </a:lnTo>
                <a:lnTo>
                  <a:pt x="59944" y="518160"/>
                </a:lnTo>
                <a:lnTo>
                  <a:pt x="299720" y="518160"/>
                </a:lnTo>
                <a:lnTo>
                  <a:pt x="329993" y="482797"/>
                </a:lnTo>
                <a:lnTo>
                  <a:pt x="342122" y="442293"/>
                </a:lnTo>
                <a:lnTo>
                  <a:pt x="351488" y="389861"/>
                </a:lnTo>
                <a:lnTo>
                  <a:pt x="357525" y="327968"/>
                </a:lnTo>
                <a:lnTo>
                  <a:pt x="359664" y="259080"/>
                </a:lnTo>
                <a:lnTo>
                  <a:pt x="357525" y="190191"/>
                </a:lnTo>
                <a:lnTo>
                  <a:pt x="351488" y="128298"/>
                </a:lnTo>
                <a:lnTo>
                  <a:pt x="342122" y="75866"/>
                </a:lnTo>
                <a:lnTo>
                  <a:pt x="329993" y="35362"/>
                </a:lnTo>
                <a:lnTo>
                  <a:pt x="299720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31" name="object 16"/>
          <p:cNvSpPr/>
          <p:nvPr/>
        </p:nvSpPr>
        <p:spPr>
          <a:xfrm>
            <a:off x="7591552" y="4171188"/>
            <a:ext cx="60325" cy="518159"/>
          </a:xfrm>
          <a:custGeom>
            <a:avLst/>
            <a:gdLst/>
            <a:ahLst/>
            <a:cxnLst/>
            <a:rect l="l" t="t" r="r" b="b"/>
            <a:pathLst>
              <a:path w="60325" h="518160">
                <a:moveTo>
                  <a:pt x="0" y="0"/>
                </a:moveTo>
                <a:lnTo>
                  <a:pt x="30273" y="35362"/>
                </a:lnTo>
                <a:lnTo>
                  <a:pt x="42402" y="75866"/>
                </a:lnTo>
                <a:lnTo>
                  <a:pt x="51768" y="128298"/>
                </a:lnTo>
                <a:lnTo>
                  <a:pt x="57805" y="190191"/>
                </a:lnTo>
                <a:lnTo>
                  <a:pt x="59944" y="259080"/>
                </a:lnTo>
                <a:lnTo>
                  <a:pt x="57805" y="327968"/>
                </a:lnTo>
                <a:lnTo>
                  <a:pt x="51768" y="389861"/>
                </a:lnTo>
                <a:lnTo>
                  <a:pt x="42402" y="442293"/>
                </a:lnTo>
                <a:lnTo>
                  <a:pt x="30273" y="482797"/>
                </a:lnTo>
                <a:lnTo>
                  <a:pt x="15949" y="508908"/>
                </a:lnTo>
                <a:lnTo>
                  <a:pt x="0" y="518160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32" name="object 17"/>
          <p:cNvSpPr/>
          <p:nvPr/>
        </p:nvSpPr>
        <p:spPr>
          <a:xfrm>
            <a:off x="7658607" y="4298188"/>
            <a:ext cx="360045" cy="518159"/>
          </a:xfrm>
          <a:custGeom>
            <a:avLst/>
            <a:gdLst/>
            <a:ahLst/>
            <a:cxnLst/>
            <a:rect l="l" t="t" r="r" b="b"/>
            <a:pathLst>
              <a:path w="360045" h="518160">
                <a:moveTo>
                  <a:pt x="59944" y="518160"/>
                </a:moveTo>
                <a:lnTo>
                  <a:pt x="29670" y="482797"/>
                </a:lnTo>
                <a:lnTo>
                  <a:pt x="17541" y="442293"/>
                </a:lnTo>
                <a:lnTo>
                  <a:pt x="8175" y="389861"/>
                </a:lnTo>
                <a:lnTo>
                  <a:pt x="2138" y="327968"/>
                </a:lnTo>
                <a:lnTo>
                  <a:pt x="0" y="259080"/>
                </a:lnTo>
                <a:lnTo>
                  <a:pt x="2138" y="190191"/>
                </a:lnTo>
                <a:lnTo>
                  <a:pt x="8175" y="128298"/>
                </a:lnTo>
                <a:lnTo>
                  <a:pt x="17541" y="75866"/>
                </a:lnTo>
                <a:lnTo>
                  <a:pt x="29670" y="35362"/>
                </a:lnTo>
                <a:lnTo>
                  <a:pt x="59944" y="0"/>
                </a:lnTo>
                <a:lnTo>
                  <a:pt x="299720" y="0"/>
                </a:lnTo>
                <a:lnTo>
                  <a:pt x="329993" y="35362"/>
                </a:lnTo>
                <a:lnTo>
                  <a:pt x="342122" y="75866"/>
                </a:lnTo>
                <a:lnTo>
                  <a:pt x="351488" y="128298"/>
                </a:lnTo>
                <a:lnTo>
                  <a:pt x="357525" y="190191"/>
                </a:lnTo>
                <a:lnTo>
                  <a:pt x="359664" y="259080"/>
                </a:lnTo>
                <a:lnTo>
                  <a:pt x="357525" y="327968"/>
                </a:lnTo>
                <a:lnTo>
                  <a:pt x="351488" y="389861"/>
                </a:lnTo>
                <a:lnTo>
                  <a:pt x="342122" y="442293"/>
                </a:lnTo>
                <a:lnTo>
                  <a:pt x="329993" y="482797"/>
                </a:lnTo>
                <a:lnTo>
                  <a:pt x="299720" y="518160"/>
                </a:lnTo>
                <a:lnTo>
                  <a:pt x="59944" y="518160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33" name="object 18"/>
          <p:cNvSpPr/>
          <p:nvPr/>
        </p:nvSpPr>
        <p:spPr>
          <a:xfrm>
            <a:off x="6568440" y="3540252"/>
            <a:ext cx="1097292" cy="7360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4" name="object 19"/>
          <p:cNvSpPr/>
          <p:nvPr/>
        </p:nvSpPr>
        <p:spPr>
          <a:xfrm>
            <a:off x="6728459" y="3566172"/>
            <a:ext cx="775703" cy="5821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5" name="object 20"/>
          <p:cNvSpPr/>
          <p:nvPr/>
        </p:nvSpPr>
        <p:spPr>
          <a:xfrm>
            <a:off x="6624828" y="3558540"/>
            <a:ext cx="989330" cy="623570"/>
          </a:xfrm>
          <a:custGeom>
            <a:avLst/>
            <a:gdLst/>
            <a:ahLst/>
            <a:cxnLst/>
            <a:rect l="l" t="t" r="r" b="b"/>
            <a:pathLst>
              <a:path w="989329" h="623570">
                <a:moveTo>
                  <a:pt x="824229" y="461772"/>
                </a:moveTo>
                <a:lnTo>
                  <a:pt x="576961" y="461772"/>
                </a:lnTo>
                <a:lnTo>
                  <a:pt x="978916" y="623570"/>
                </a:lnTo>
                <a:lnTo>
                  <a:pt x="824229" y="461772"/>
                </a:lnTo>
                <a:close/>
              </a:path>
              <a:path w="989329" h="623570">
                <a:moveTo>
                  <a:pt x="989076" y="0"/>
                </a:moveTo>
                <a:lnTo>
                  <a:pt x="0" y="0"/>
                </a:lnTo>
                <a:lnTo>
                  <a:pt x="0" y="461772"/>
                </a:lnTo>
                <a:lnTo>
                  <a:pt x="989076" y="461772"/>
                </a:lnTo>
                <a:lnTo>
                  <a:pt x="98907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p/>
        </p:txBody>
      </p:sp>
      <p:sp>
        <p:nvSpPr>
          <p:cNvPr id="36" name="object 21"/>
          <p:cNvSpPr/>
          <p:nvPr/>
        </p:nvSpPr>
        <p:spPr>
          <a:xfrm>
            <a:off x="6751828" y="3685540"/>
            <a:ext cx="989330" cy="623570"/>
          </a:xfrm>
          <a:custGeom>
            <a:avLst/>
            <a:gdLst/>
            <a:ahLst/>
            <a:cxnLst/>
            <a:rect l="l" t="t" r="r" b="b"/>
            <a:pathLst>
              <a:path w="989329" h="623570">
                <a:moveTo>
                  <a:pt x="0" y="0"/>
                </a:moveTo>
                <a:lnTo>
                  <a:pt x="576961" y="0"/>
                </a:lnTo>
                <a:lnTo>
                  <a:pt x="824229" y="0"/>
                </a:lnTo>
                <a:lnTo>
                  <a:pt x="989076" y="0"/>
                </a:lnTo>
                <a:lnTo>
                  <a:pt x="989076" y="269367"/>
                </a:lnTo>
                <a:lnTo>
                  <a:pt x="989076" y="384810"/>
                </a:lnTo>
                <a:lnTo>
                  <a:pt x="989076" y="461772"/>
                </a:lnTo>
                <a:lnTo>
                  <a:pt x="824229" y="461772"/>
                </a:lnTo>
                <a:lnTo>
                  <a:pt x="978916" y="623570"/>
                </a:lnTo>
                <a:lnTo>
                  <a:pt x="576961" y="461772"/>
                </a:lnTo>
                <a:lnTo>
                  <a:pt x="0" y="461772"/>
                </a:lnTo>
                <a:lnTo>
                  <a:pt x="0" y="384810"/>
                </a:lnTo>
                <a:lnTo>
                  <a:pt x="0" y="269367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37" name="object 22"/>
          <p:cNvSpPr txBox="1"/>
          <p:nvPr/>
        </p:nvSpPr>
        <p:spPr>
          <a:xfrm>
            <a:off x="6907783" y="3630548"/>
            <a:ext cx="425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800" b="1" spc="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I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object 23"/>
          <p:cNvSpPr txBox="1">
            <a:spLocks noGrp="1"/>
          </p:cNvSpPr>
          <p:nvPr>
            <p:ph type="title"/>
          </p:nvPr>
        </p:nvSpPr>
        <p:spPr>
          <a:xfrm>
            <a:off x="2129789" y="1154049"/>
            <a:ext cx="764920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44775"/>
                </a:solidFill>
              </a:rPr>
              <a:t>给资源服务器按个门暴</a:t>
            </a:r>
            <a:r>
              <a:rPr sz="3200" spc="-15" dirty="0">
                <a:solidFill>
                  <a:srgbClr val="044775"/>
                </a:solidFill>
              </a:rPr>
              <a:t>露</a:t>
            </a:r>
            <a:r>
              <a:rPr sz="3200" dirty="0">
                <a:solidFill>
                  <a:srgbClr val="044775"/>
                </a:solidFill>
              </a:rPr>
              <a:t>用户</a:t>
            </a:r>
            <a:r>
              <a:rPr sz="3200" spc="-15" dirty="0">
                <a:solidFill>
                  <a:srgbClr val="044775"/>
                </a:solidFill>
              </a:rPr>
              <a:t>数</a:t>
            </a:r>
            <a:r>
              <a:rPr sz="3200" spc="5" dirty="0">
                <a:solidFill>
                  <a:srgbClr val="044775"/>
                </a:solidFill>
              </a:rPr>
              <a:t>据</a:t>
            </a:r>
            <a:r>
              <a:rPr sz="3200" dirty="0"/>
              <a:t>称</a:t>
            </a:r>
            <a:r>
              <a:rPr sz="3200" spc="-15" dirty="0"/>
              <a:t>为</a:t>
            </a:r>
            <a:r>
              <a:rPr sz="3200" dirty="0"/>
              <a:t>API</a:t>
            </a:r>
            <a:endParaRPr sz="3200"/>
          </a:p>
        </p:txBody>
      </p:sp>
    </p:spTree>
    <p:custDataLst>
      <p:tags r:id="rId8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342265"/>
            <a:ext cx="768985" cy="76581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2220467" y="3060192"/>
            <a:ext cx="1978152" cy="2482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" name="object 3"/>
          <p:cNvSpPr/>
          <p:nvPr/>
        </p:nvSpPr>
        <p:spPr>
          <a:xfrm>
            <a:off x="2220467" y="3060192"/>
            <a:ext cx="1978660" cy="2482850"/>
          </a:xfrm>
          <a:custGeom>
            <a:avLst/>
            <a:gdLst/>
            <a:ahLst/>
            <a:cxnLst/>
            <a:rect l="l" t="t" r="r" b="b"/>
            <a:pathLst>
              <a:path w="1978660" h="2482850">
                <a:moveTo>
                  <a:pt x="0" y="2482595"/>
                </a:moveTo>
                <a:lnTo>
                  <a:pt x="1978152" y="2482595"/>
                </a:lnTo>
                <a:lnTo>
                  <a:pt x="1978152" y="0"/>
                </a:lnTo>
                <a:lnTo>
                  <a:pt x="0" y="0"/>
                </a:lnTo>
                <a:lnTo>
                  <a:pt x="0" y="2482595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p/>
        </p:txBody>
      </p:sp>
      <p:sp>
        <p:nvSpPr>
          <p:cNvPr id="4" name="object 4"/>
          <p:cNvSpPr txBox="1"/>
          <p:nvPr/>
        </p:nvSpPr>
        <p:spPr>
          <a:xfrm>
            <a:off x="2586989" y="2460752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客户应用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5"/>
          <p:cNvSpPr/>
          <p:nvPr/>
        </p:nvSpPr>
        <p:spPr>
          <a:xfrm>
            <a:off x="7743418" y="2979409"/>
            <a:ext cx="2136686" cy="26502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7" name="object 6"/>
          <p:cNvSpPr/>
          <p:nvPr/>
        </p:nvSpPr>
        <p:spPr>
          <a:xfrm>
            <a:off x="7820406" y="3060954"/>
            <a:ext cx="1978660" cy="2482850"/>
          </a:xfrm>
          <a:custGeom>
            <a:avLst/>
            <a:gdLst/>
            <a:ahLst/>
            <a:cxnLst/>
            <a:rect l="l" t="t" r="r" b="b"/>
            <a:pathLst>
              <a:path w="1978659" h="2482850">
                <a:moveTo>
                  <a:pt x="1817370" y="0"/>
                </a:moveTo>
                <a:lnTo>
                  <a:pt x="160782" y="0"/>
                </a:lnTo>
                <a:lnTo>
                  <a:pt x="109971" y="8199"/>
                </a:lnTo>
                <a:lnTo>
                  <a:pt x="65836" y="31028"/>
                </a:lnTo>
                <a:lnTo>
                  <a:pt x="31028" y="65836"/>
                </a:lnTo>
                <a:lnTo>
                  <a:pt x="8199" y="109971"/>
                </a:lnTo>
                <a:lnTo>
                  <a:pt x="0" y="160782"/>
                </a:lnTo>
                <a:lnTo>
                  <a:pt x="0" y="2321814"/>
                </a:lnTo>
                <a:lnTo>
                  <a:pt x="8199" y="2372624"/>
                </a:lnTo>
                <a:lnTo>
                  <a:pt x="31028" y="2416759"/>
                </a:lnTo>
                <a:lnTo>
                  <a:pt x="65836" y="2451567"/>
                </a:lnTo>
                <a:lnTo>
                  <a:pt x="109971" y="2474396"/>
                </a:lnTo>
                <a:lnTo>
                  <a:pt x="160782" y="2482596"/>
                </a:lnTo>
                <a:lnTo>
                  <a:pt x="1817370" y="2482596"/>
                </a:lnTo>
                <a:lnTo>
                  <a:pt x="1868180" y="2474396"/>
                </a:lnTo>
                <a:lnTo>
                  <a:pt x="1912315" y="2451567"/>
                </a:lnTo>
                <a:lnTo>
                  <a:pt x="1947123" y="2416759"/>
                </a:lnTo>
                <a:lnTo>
                  <a:pt x="1969952" y="2372624"/>
                </a:lnTo>
                <a:lnTo>
                  <a:pt x="1978152" y="2321814"/>
                </a:lnTo>
                <a:lnTo>
                  <a:pt x="1978152" y="160782"/>
                </a:lnTo>
                <a:lnTo>
                  <a:pt x="1969952" y="109971"/>
                </a:lnTo>
                <a:lnTo>
                  <a:pt x="1947123" y="65836"/>
                </a:lnTo>
                <a:lnTo>
                  <a:pt x="1912315" y="31028"/>
                </a:lnTo>
                <a:lnTo>
                  <a:pt x="1868180" y="8199"/>
                </a:lnTo>
                <a:lnTo>
                  <a:pt x="1817370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8" name="object 7"/>
          <p:cNvSpPr/>
          <p:nvPr/>
        </p:nvSpPr>
        <p:spPr>
          <a:xfrm>
            <a:off x="7947406" y="3187954"/>
            <a:ext cx="1978660" cy="2482850"/>
          </a:xfrm>
          <a:custGeom>
            <a:avLst/>
            <a:gdLst/>
            <a:ahLst/>
            <a:cxnLst/>
            <a:rect l="l" t="t" r="r" b="b"/>
            <a:pathLst>
              <a:path w="1978659" h="2482850">
                <a:moveTo>
                  <a:pt x="0" y="160782"/>
                </a:moveTo>
                <a:lnTo>
                  <a:pt x="8199" y="109971"/>
                </a:lnTo>
                <a:lnTo>
                  <a:pt x="31028" y="65836"/>
                </a:lnTo>
                <a:lnTo>
                  <a:pt x="65836" y="31028"/>
                </a:lnTo>
                <a:lnTo>
                  <a:pt x="109971" y="8199"/>
                </a:lnTo>
                <a:lnTo>
                  <a:pt x="160782" y="0"/>
                </a:lnTo>
                <a:lnTo>
                  <a:pt x="1817370" y="0"/>
                </a:lnTo>
                <a:lnTo>
                  <a:pt x="1868180" y="8199"/>
                </a:lnTo>
                <a:lnTo>
                  <a:pt x="1912315" y="31028"/>
                </a:lnTo>
                <a:lnTo>
                  <a:pt x="1947123" y="65836"/>
                </a:lnTo>
                <a:lnTo>
                  <a:pt x="1969952" y="109971"/>
                </a:lnTo>
                <a:lnTo>
                  <a:pt x="1978152" y="160782"/>
                </a:lnTo>
                <a:lnTo>
                  <a:pt x="1978152" y="2321814"/>
                </a:lnTo>
                <a:lnTo>
                  <a:pt x="1969952" y="2372624"/>
                </a:lnTo>
                <a:lnTo>
                  <a:pt x="1947123" y="2416759"/>
                </a:lnTo>
                <a:lnTo>
                  <a:pt x="1912315" y="2451567"/>
                </a:lnTo>
                <a:lnTo>
                  <a:pt x="1868180" y="2474396"/>
                </a:lnTo>
                <a:lnTo>
                  <a:pt x="1817370" y="2482596"/>
                </a:lnTo>
                <a:lnTo>
                  <a:pt x="160782" y="2482596"/>
                </a:lnTo>
                <a:lnTo>
                  <a:pt x="109971" y="2474396"/>
                </a:lnTo>
                <a:lnTo>
                  <a:pt x="65836" y="2451567"/>
                </a:lnTo>
                <a:lnTo>
                  <a:pt x="31028" y="2416759"/>
                </a:lnTo>
                <a:lnTo>
                  <a:pt x="8199" y="2372624"/>
                </a:lnTo>
                <a:lnTo>
                  <a:pt x="0" y="2321814"/>
                </a:lnTo>
                <a:lnTo>
                  <a:pt x="0" y="160782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9" name="object 8"/>
          <p:cNvSpPr txBox="1"/>
          <p:nvPr/>
        </p:nvSpPr>
        <p:spPr>
          <a:xfrm>
            <a:off x="7983728" y="2401570"/>
            <a:ext cx="1551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资源服务器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9"/>
          <p:cNvSpPr/>
          <p:nvPr/>
        </p:nvSpPr>
        <p:spPr>
          <a:xfrm>
            <a:off x="8162543" y="4360176"/>
            <a:ext cx="1449324" cy="10759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1" name="object 10"/>
          <p:cNvSpPr/>
          <p:nvPr/>
        </p:nvSpPr>
        <p:spPr>
          <a:xfrm>
            <a:off x="8247888" y="4440935"/>
            <a:ext cx="1270000" cy="919480"/>
          </a:xfrm>
          <a:custGeom>
            <a:avLst/>
            <a:gdLst/>
            <a:ahLst/>
            <a:cxnLst/>
            <a:rect l="l" t="t" r="r" b="b"/>
            <a:pathLst>
              <a:path w="1270000" h="919479">
                <a:moveTo>
                  <a:pt x="1269491" y="0"/>
                </a:moveTo>
                <a:lnTo>
                  <a:pt x="0" y="0"/>
                </a:lnTo>
                <a:lnTo>
                  <a:pt x="0" y="918972"/>
                </a:lnTo>
                <a:lnTo>
                  <a:pt x="1116329" y="918972"/>
                </a:lnTo>
                <a:lnTo>
                  <a:pt x="1269491" y="765809"/>
                </a:lnTo>
                <a:lnTo>
                  <a:pt x="126949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p/>
        </p:txBody>
      </p:sp>
      <p:sp>
        <p:nvSpPr>
          <p:cNvPr id="12" name="object 11"/>
          <p:cNvSpPr/>
          <p:nvPr/>
        </p:nvSpPr>
        <p:spPr>
          <a:xfrm>
            <a:off x="9364218" y="5206746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153161" y="0"/>
                </a:moveTo>
                <a:lnTo>
                  <a:pt x="30606" y="30606"/>
                </a:lnTo>
                <a:lnTo>
                  <a:pt x="0" y="153161"/>
                </a:lnTo>
                <a:lnTo>
                  <a:pt x="153161" y="0"/>
                </a:lnTo>
                <a:close/>
              </a:path>
            </a:pathLst>
          </a:custGeom>
          <a:solidFill>
            <a:srgbClr val="375C9E"/>
          </a:solidFill>
        </p:spPr>
        <p:txBody>
          <a:bodyPr wrap="square" lIns="0" tIns="0" rIns="0" bIns="0" rtlCol="0"/>
          <a:p/>
        </p:txBody>
      </p:sp>
      <p:sp>
        <p:nvSpPr>
          <p:cNvPr id="13" name="object 12"/>
          <p:cNvSpPr/>
          <p:nvPr/>
        </p:nvSpPr>
        <p:spPr>
          <a:xfrm>
            <a:off x="8374888" y="4567935"/>
            <a:ext cx="1270000" cy="919480"/>
          </a:xfrm>
          <a:custGeom>
            <a:avLst/>
            <a:gdLst/>
            <a:ahLst/>
            <a:cxnLst/>
            <a:rect l="l" t="t" r="r" b="b"/>
            <a:pathLst>
              <a:path w="1270000" h="919479">
                <a:moveTo>
                  <a:pt x="1116329" y="918972"/>
                </a:moveTo>
                <a:lnTo>
                  <a:pt x="1146936" y="796416"/>
                </a:lnTo>
                <a:lnTo>
                  <a:pt x="1269491" y="765809"/>
                </a:lnTo>
                <a:lnTo>
                  <a:pt x="1116329" y="918972"/>
                </a:lnTo>
                <a:lnTo>
                  <a:pt x="0" y="918972"/>
                </a:lnTo>
                <a:lnTo>
                  <a:pt x="0" y="0"/>
                </a:lnTo>
                <a:lnTo>
                  <a:pt x="1269491" y="0"/>
                </a:lnTo>
                <a:lnTo>
                  <a:pt x="1269491" y="765809"/>
                </a:lnTo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p/>
        </p:txBody>
      </p:sp>
      <p:sp>
        <p:nvSpPr>
          <p:cNvPr id="14" name="object 13"/>
          <p:cNvSpPr/>
          <p:nvPr/>
        </p:nvSpPr>
        <p:spPr>
          <a:xfrm>
            <a:off x="7475219" y="4152900"/>
            <a:ext cx="467893" cy="6263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5" name="object 14"/>
          <p:cNvSpPr/>
          <p:nvPr/>
        </p:nvSpPr>
        <p:spPr>
          <a:xfrm>
            <a:off x="7531607" y="4171188"/>
            <a:ext cx="360045" cy="518159"/>
          </a:xfrm>
          <a:custGeom>
            <a:avLst/>
            <a:gdLst/>
            <a:ahLst/>
            <a:cxnLst/>
            <a:rect l="l" t="t" r="r" b="b"/>
            <a:pathLst>
              <a:path w="360045" h="518160">
                <a:moveTo>
                  <a:pt x="299720" y="0"/>
                </a:moveTo>
                <a:lnTo>
                  <a:pt x="59944" y="0"/>
                </a:lnTo>
                <a:lnTo>
                  <a:pt x="43994" y="9251"/>
                </a:lnTo>
                <a:lnTo>
                  <a:pt x="17541" y="75866"/>
                </a:lnTo>
                <a:lnTo>
                  <a:pt x="8175" y="128298"/>
                </a:lnTo>
                <a:lnTo>
                  <a:pt x="2138" y="190191"/>
                </a:lnTo>
                <a:lnTo>
                  <a:pt x="0" y="259080"/>
                </a:lnTo>
                <a:lnTo>
                  <a:pt x="2138" y="327968"/>
                </a:lnTo>
                <a:lnTo>
                  <a:pt x="8175" y="389861"/>
                </a:lnTo>
                <a:lnTo>
                  <a:pt x="17541" y="442293"/>
                </a:lnTo>
                <a:lnTo>
                  <a:pt x="29670" y="482797"/>
                </a:lnTo>
                <a:lnTo>
                  <a:pt x="59944" y="518160"/>
                </a:lnTo>
                <a:lnTo>
                  <a:pt x="299720" y="518160"/>
                </a:lnTo>
                <a:lnTo>
                  <a:pt x="329993" y="482797"/>
                </a:lnTo>
                <a:lnTo>
                  <a:pt x="342122" y="442293"/>
                </a:lnTo>
                <a:lnTo>
                  <a:pt x="351488" y="389861"/>
                </a:lnTo>
                <a:lnTo>
                  <a:pt x="357525" y="327968"/>
                </a:lnTo>
                <a:lnTo>
                  <a:pt x="359664" y="259080"/>
                </a:lnTo>
                <a:lnTo>
                  <a:pt x="357525" y="190191"/>
                </a:lnTo>
                <a:lnTo>
                  <a:pt x="351488" y="128298"/>
                </a:lnTo>
                <a:lnTo>
                  <a:pt x="342122" y="75866"/>
                </a:lnTo>
                <a:lnTo>
                  <a:pt x="329993" y="35362"/>
                </a:lnTo>
                <a:lnTo>
                  <a:pt x="299720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16" name="object 15"/>
          <p:cNvSpPr/>
          <p:nvPr/>
        </p:nvSpPr>
        <p:spPr>
          <a:xfrm>
            <a:off x="7591552" y="4171188"/>
            <a:ext cx="60325" cy="518159"/>
          </a:xfrm>
          <a:custGeom>
            <a:avLst/>
            <a:gdLst/>
            <a:ahLst/>
            <a:cxnLst/>
            <a:rect l="l" t="t" r="r" b="b"/>
            <a:pathLst>
              <a:path w="60325" h="518160">
                <a:moveTo>
                  <a:pt x="0" y="0"/>
                </a:moveTo>
                <a:lnTo>
                  <a:pt x="30273" y="35362"/>
                </a:lnTo>
                <a:lnTo>
                  <a:pt x="42402" y="75866"/>
                </a:lnTo>
                <a:lnTo>
                  <a:pt x="51768" y="128298"/>
                </a:lnTo>
                <a:lnTo>
                  <a:pt x="57805" y="190191"/>
                </a:lnTo>
                <a:lnTo>
                  <a:pt x="59944" y="259080"/>
                </a:lnTo>
                <a:lnTo>
                  <a:pt x="57805" y="327968"/>
                </a:lnTo>
                <a:lnTo>
                  <a:pt x="51768" y="389861"/>
                </a:lnTo>
                <a:lnTo>
                  <a:pt x="42402" y="442293"/>
                </a:lnTo>
                <a:lnTo>
                  <a:pt x="30273" y="482797"/>
                </a:lnTo>
                <a:lnTo>
                  <a:pt x="15949" y="508908"/>
                </a:lnTo>
                <a:lnTo>
                  <a:pt x="0" y="518160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17" name="object 16"/>
          <p:cNvSpPr/>
          <p:nvPr/>
        </p:nvSpPr>
        <p:spPr>
          <a:xfrm>
            <a:off x="7658607" y="4298188"/>
            <a:ext cx="360045" cy="518159"/>
          </a:xfrm>
          <a:custGeom>
            <a:avLst/>
            <a:gdLst/>
            <a:ahLst/>
            <a:cxnLst/>
            <a:rect l="l" t="t" r="r" b="b"/>
            <a:pathLst>
              <a:path w="360045" h="518160">
                <a:moveTo>
                  <a:pt x="59944" y="518160"/>
                </a:moveTo>
                <a:lnTo>
                  <a:pt x="29670" y="482797"/>
                </a:lnTo>
                <a:lnTo>
                  <a:pt x="17541" y="442293"/>
                </a:lnTo>
                <a:lnTo>
                  <a:pt x="8175" y="389861"/>
                </a:lnTo>
                <a:lnTo>
                  <a:pt x="2138" y="327968"/>
                </a:lnTo>
                <a:lnTo>
                  <a:pt x="0" y="259080"/>
                </a:lnTo>
                <a:lnTo>
                  <a:pt x="2138" y="190191"/>
                </a:lnTo>
                <a:lnTo>
                  <a:pt x="8175" y="128298"/>
                </a:lnTo>
                <a:lnTo>
                  <a:pt x="17541" y="75866"/>
                </a:lnTo>
                <a:lnTo>
                  <a:pt x="29670" y="35362"/>
                </a:lnTo>
                <a:lnTo>
                  <a:pt x="59944" y="0"/>
                </a:lnTo>
                <a:lnTo>
                  <a:pt x="299720" y="0"/>
                </a:lnTo>
                <a:lnTo>
                  <a:pt x="329993" y="35362"/>
                </a:lnTo>
                <a:lnTo>
                  <a:pt x="342122" y="75866"/>
                </a:lnTo>
                <a:lnTo>
                  <a:pt x="351488" y="128298"/>
                </a:lnTo>
                <a:lnTo>
                  <a:pt x="357525" y="190191"/>
                </a:lnTo>
                <a:lnTo>
                  <a:pt x="359664" y="259080"/>
                </a:lnTo>
                <a:lnTo>
                  <a:pt x="357525" y="327968"/>
                </a:lnTo>
                <a:lnTo>
                  <a:pt x="351488" y="389861"/>
                </a:lnTo>
                <a:lnTo>
                  <a:pt x="342122" y="442293"/>
                </a:lnTo>
                <a:lnTo>
                  <a:pt x="329993" y="482797"/>
                </a:lnTo>
                <a:lnTo>
                  <a:pt x="299720" y="518160"/>
                </a:lnTo>
                <a:lnTo>
                  <a:pt x="59944" y="518160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18" name="object 17"/>
          <p:cNvSpPr/>
          <p:nvPr/>
        </p:nvSpPr>
        <p:spPr>
          <a:xfrm>
            <a:off x="6568440" y="3540252"/>
            <a:ext cx="1097292" cy="7360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9" name="object 18"/>
          <p:cNvSpPr/>
          <p:nvPr/>
        </p:nvSpPr>
        <p:spPr>
          <a:xfrm>
            <a:off x="6728459" y="3566172"/>
            <a:ext cx="775703" cy="5821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0" name="object 19"/>
          <p:cNvSpPr/>
          <p:nvPr/>
        </p:nvSpPr>
        <p:spPr>
          <a:xfrm>
            <a:off x="6624828" y="3558540"/>
            <a:ext cx="989330" cy="623570"/>
          </a:xfrm>
          <a:custGeom>
            <a:avLst/>
            <a:gdLst/>
            <a:ahLst/>
            <a:cxnLst/>
            <a:rect l="l" t="t" r="r" b="b"/>
            <a:pathLst>
              <a:path w="989329" h="623570">
                <a:moveTo>
                  <a:pt x="824229" y="461772"/>
                </a:moveTo>
                <a:lnTo>
                  <a:pt x="576961" y="461772"/>
                </a:lnTo>
                <a:lnTo>
                  <a:pt x="978916" y="623570"/>
                </a:lnTo>
                <a:lnTo>
                  <a:pt x="824229" y="461772"/>
                </a:lnTo>
                <a:close/>
              </a:path>
              <a:path w="989329" h="623570">
                <a:moveTo>
                  <a:pt x="989076" y="0"/>
                </a:moveTo>
                <a:lnTo>
                  <a:pt x="0" y="0"/>
                </a:lnTo>
                <a:lnTo>
                  <a:pt x="0" y="461772"/>
                </a:lnTo>
                <a:lnTo>
                  <a:pt x="989076" y="461772"/>
                </a:lnTo>
                <a:lnTo>
                  <a:pt x="98907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p/>
        </p:txBody>
      </p:sp>
      <p:sp>
        <p:nvSpPr>
          <p:cNvPr id="21" name="object 20"/>
          <p:cNvSpPr/>
          <p:nvPr/>
        </p:nvSpPr>
        <p:spPr>
          <a:xfrm>
            <a:off x="6751828" y="3685540"/>
            <a:ext cx="989330" cy="623570"/>
          </a:xfrm>
          <a:custGeom>
            <a:avLst/>
            <a:gdLst/>
            <a:ahLst/>
            <a:cxnLst/>
            <a:rect l="l" t="t" r="r" b="b"/>
            <a:pathLst>
              <a:path w="989329" h="623570">
                <a:moveTo>
                  <a:pt x="0" y="0"/>
                </a:moveTo>
                <a:lnTo>
                  <a:pt x="576961" y="0"/>
                </a:lnTo>
                <a:lnTo>
                  <a:pt x="824229" y="0"/>
                </a:lnTo>
                <a:lnTo>
                  <a:pt x="989076" y="0"/>
                </a:lnTo>
                <a:lnTo>
                  <a:pt x="989076" y="269367"/>
                </a:lnTo>
                <a:lnTo>
                  <a:pt x="989076" y="384810"/>
                </a:lnTo>
                <a:lnTo>
                  <a:pt x="989076" y="461772"/>
                </a:lnTo>
                <a:lnTo>
                  <a:pt x="824229" y="461772"/>
                </a:lnTo>
                <a:lnTo>
                  <a:pt x="978916" y="623570"/>
                </a:lnTo>
                <a:lnTo>
                  <a:pt x="576961" y="461772"/>
                </a:lnTo>
                <a:lnTo>
                  <a:pt x="0" y="461772"/>
                </a:lnTo>
                <a:lnTo>
                  <a:pt x="0" y="384810"/>
                </a:lnTo>
                <a:lnTo>
                  <a:pt x="0" y="269367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22" name="object 21"/>
          <p:cNvSpPr txBox="1">
            <a:spLocks noGrp="1"/>
          </p:cNvSpPr>
          <p:nvPr>
            <p:ph type="title"/>
          </p:nvPr>
        </p:nvSpPr>
        <p:spPr>
          <a:xfrm>
            <a:off x="2835020" y="1203706"/>
            <a:ext cx="64312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44775"/>
                </a:solidFill>
              </a:rPr>
              <a:t>客户应用可以通过API访问用户</a:t>
            </a:r>
            <a:r>
              <a:rPr sz="3200" spc="-15" dirty="0">
                <a:solidFill>
                  <a:srgbClr val="044775"/>
                </a:solidFill>
              </a:rPr>
              <a:t>数</a:t>
            </a:r>
            <a:r>
              <a:rPr sz="3200" dirty="0">
                <a:solidFill>
                  <a:srgbClr val="044775"/>
                </a:solidFill>
              </a:rPr>
              <a:t>据</a:t>
            </a:r>
            <a:endParaRPr sz="3200"/>
          </a:p>
        </p:txBody>
      </p:sp>
      <p:sp>
        <p:nvSpPr>
          <p:cNvPr id="23" name="object 22"/>
          <p:cNvSpPr/>
          <p:nvPr/>
        </p:nvSpPr>
        <p:spPr>
          <a:xfrm>
            <a:off x="4199382" y="4206240"/>
            <a:ext cx="3415029" cy="190500"/>
          </a:xfrm>
          <a:custGeom>
            <a:avLst/>
            <a:gdLst/>
            <a:ahLst/>
            <a:cxnLst/>
            <a:rect l="l" t="t" r="r" b="b"/>
            <a:pathLst>
              <a:path w="3415029" h="190500">
                <a:moveTo>
                  <a:pt x="3224529" y="0"/>
                </a:moveTo>
                <a:lnTo>
                  <a:pt x="3224529" y="190500"/>
                </a:lnTo>
                <a:lnTo>
                  <a:pt x="3376929" y="114300"/>
                </a:lnTo>
                <a:lnTo>
                  <a:pt x="3243579" y="114300"/>
                </a:lnTo>
                <a:lnTo>
                  <a:pt x="3243579" y="76200"/>
                </a:lnTo>
                <a:lnTo>
                  <a:pt x="3376929" y="76200"/>
                </a:lnTo>
                <a:lnTo>
                  <a:pt x="3224529" y="0"/>
                </a:lnTo>
                <a:close/>
              </a:path>
              <a:path w="3415029" h="190500">
                <a:moveTo>
                  <a:pt x="3224529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224529" y="114300"/>
                </a:lnTo>
                <a:lnTo>
                  <a:pt x="3224529" y="76200"/>
                </a:lnTo>
                <a:close/>
              </a:path>
              <a:path w="3415029" h="190500">
                <a:moveTo>
                  <a:pt x="3376929" y="76200"/>
                </a:moveTo>
                <a:lnTo>
                  <a:pt x="3243579" y="76200"/>
                </a:lnTo>
                <a:lnTo>
                  <a:pt x="3243579" y="114300"/>
                </a:lnTo>
                <a:lnTo>
                  <a:pt x="3376929" y="114300"/>
                </a:lnTo>
                <a:lnTo>
                  <a:pt x="3415029" y="95250"/>
                </a:lnTo>
                <a:lnTo>
                  <a:pt x="3376929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p/>
        </p:txBody>
      </p:sp>
      <p:sp>
        <p:nvSpPr>
          <p:cNvPr id="24" name="object 23"/>
          <p:cNvSpPr txBox="1"/>
          <p:nvPr/>
        </p:nvSpPr>
        <p:spPr>
          <a:xfrm>
            <a:off x="4406900" y="3630548"/>
            <a:ext cx="4946650" cy="1331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480060" algn="ctr">
              <a:lnSpc>
                <a:spcPts val="2115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API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ts val="2355"/>
              </a:lnSpc>
            </a:pPr>
            <a:r>
              <a:rPr sz="20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“给我用户的数据”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50">
              <a:latin typeface="Times New Roman" panose="02020603050405020304"/>
              <a:cs typeface="Times New Roman" panose="02020603050405020304"/>
            </a:endParaRPr>
          </a:p>
          <a:p>
            <a:pPr marR="5080" algn="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用户数据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342265"/>
            <a:ext cx="768985" cy="765810"/>
          </a:xfrm>
          <a:prstGeom prst="rect">
            <a:avLst/>
          </a:prstGeom>
        </p:spPr>
      </p:pic>
      <p:sp>
        <p:nvSpPr>
          <p:cNvPr id="26" name="object 2"/>
          <p:cNvSpPr/>
          <p:nvPr/>
        </p:nvSpPr>
        <p:spPr>
          <a:xfrm>
            <a:off x="2220467" y="3060192"/>
            <a:ext cx="1978152" cy="2482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7" name="object 3"/>
          <p:cNvSpPr txBox="1"/>
          <p:nvPr/>
        </p:nvSpPr>
        <p:spPr>
          <a:xfrm>
            <a:off x="2586989" y="2460752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客户应用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8" name="object 4"/>
          <p:cNvSpPr/>
          <p:nvPr/>
        </p:nvSpPr>
        <p:spPr>
          <a:xfrm>
            <a:off x="7743418" y="2979409"/>
            <a:ext cx="2136686" cy="26502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9" name="object 5"/>
          <p:cNvSpPr/>
          <p:nvPr/>
        </p:nvSpPr>
        <p:spPr>
          <a:xfrm>
            <a:off x="7820406" y="3060954"/>
            <a:ext cx="1978660" cy="2482850"/>
          </a:xfrm>
          <a:custGeom>
            <a:avLst/>
            <a:gdLst/>
            <a:ahLst/>
            <a:cxnLst/>
            <a:rect l="l" t="t" r="r" b="b"/>
            <a:pathLst>
              <a:path w="1978659" h="2482850">
                <a:moveTo>
                  <a:pt x="1817370" y="0"/>
                </a:moveTo>
                <a:lnTo>
                  <a:pt x="160782" y="0"/>
                </a:lnTo>
                <a:lnTo>
                  <a:pt x="109971" y="8199"/>
                </a:lnTo>
                <a:lnTo>
                  <a:pt x="65836" y="31028"/>
                </a:lnTo>
                <a:lnTo>
                  <a:pt x="31028" y="65836"/>
                </a:lnTo>
                <a:lnTo>
                  <a:pt x="8199" y="109971"/>
                </a:lnTo>
                <a:lnTo>
                  <a:pt x="0" y="160782"/>
                </a:lnTo>
                <a:lnTo>
                  <a:pt x="0" y="2321814"/>
                </a:lnTo>
                <a:lnTo>
                  <a:pt x="8199" y="2372624"/>
                </a:lnTo>
                <a:lnTo>
                  <a:pt x="31028" y="2416759"/>
                </a:lnTo>
                <a:lnTo>
                  <a:pt x="65836" y="2451567"/>
                </a:lnTo>
                <a:lnTo>
                  <a:pt x="109971" y="2474396"/>
                </a:lnTo>
                <a:lnTo>
                  <a:pt x="160782" y="2482596"/>
                </a:lnTo>
                <a:lnTo>
                  <a:pt x="1817370" y="2482596"/>
                </a:lnTo>
                <a:lnTo>
                  <a:pt x="1868180" y="2474396"/>
                </a:lnTo>
                <a:lnTo>
                  <a:pt x="1912315" y="2451567"/>
                </a:lnTo>
                <a:lnTo>
                  <a:pt x="1947123" y="2416759"/>
                </a:lnTo>
                <a:lnTo>
                  <a:pt x="1969952" y="2372624"/>
                </a:lnTo>
                <a:lnTo>
                  <a:pt x="1978152" y="2321814"/>
                </a:lnTo>
                <a:lnTo>
                  <a:pt x="1978152" y="160782"/>
                </a:lnTo>
                <a:lnTo>
                  <a:pt x="1969952" y="109971"/>
                </a:lnTo>
                <a:lnTo>
                  <a:pt x="1947123" y="65836"/>
                </a:lnTo>
                <a:lnTo>
                  <a:pt x="1912315" y="31028"/>
                </a:lnTo>
                <a:lnTo>
                  <a:pt x="1868180" y="8199"/>
                </a:lnTo>
                <a:lnTo>
                  <a:pt x="1817370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30" name="object 6"/>
          <p:cNvSpPr/>
          <p:nvPr/>
        </p:nvSpPr>
        <p:spPr>
          <a:xfrm>
            <a:off x="7947406" y="3187954"/>
            <a:ext cx="1978660" cy="2482850"/>
          </a:xfrm>
          <a:custGeom>
            <a:avLst/>
            <a:gdLst/>
            <a:ahLst/>
            <a:cxnLst/>
            <a:rect l="l" t="t" r="r" b="b"/>
            <a:pathLst>
              <a:path w="1978659" h="2482850">
                <a:moveTo>
                  <a:pt x="0" y="160782"/>
                </a:moveTo>
                <a:lnTo>
                  <a:pt x="8199" y="109971"/>
                </a:lnTo>
                <a:lnTo>
                  <a:pt x="31028" y="65836"/>
                </a:lnTo>
                <a:lnTo>
                  <a:pt x="65836" y="31028"/>
                </a:lnTo>
                <a:lnTo>
                  <a:pt x="109971" y="8199"/>
                </a:lnTo>
                <a:lnTo>
                  <a:pt x="160782" y="0"/>
                </a:lnTo>
                <a:lnTo>
                  <a:pt x="1817370" y="0"/>
                </a:lnTo>
                <a:lnTo>
                  <a:pt x="1868180" y="8199"/>
                </a:lnTo>
                <a:lnTo>
                  <a:pt x="1912315" y="31028"/>
                </a:lnTo>
                <a:lnTo>
                  <a:pt x="1947123" y="65836"/>
                </a:lnTo>
                <a:lnTo>
                  <a:pt x="1969952" y="109971"/>
                </a:lnTo>
                <a:lnTo>
                  <a:pt x="1978152" y="160782"/>
                </a:lnTo>
                <a:lnTo>
                  <a:pt x="1978152" y="2321814"/>
                </a:lnTo>
                <a:lnTo>
                  <a:pt x="1969952" y="2372624"/>
                </a:lnTo>
                <a:lnTo>
                  <a:pt x="1947123" y="2416759"/>
                </a:lnTo>
                <a:lnTo>
                  <a:pt x="1912315" y="2451567"/>
                </a:lnTo>
                <a:lnTo>
                  <a:pt x="1868180" y="2474396"/>
                </a:lnTo>
                <a:lnTo>
                  <a:pt x="1817370" y="2482596"/>
                </a:lnTo>
                <a:lnTo>
                  <a:pt x="160782" y="2482596"/>
                </a:lnTo>
                <a:lnTo>
                  <a:pt x="109971" y="2474396"/>
                </a:lnTo>
                <a:lnTo>
                  <a:pt x="65836" y="2451567"/>
                </a:lnTo>
                <a:lnTo>
                  <a:pt x="31028" y="2416759"/>
                </a:lnTo>
                <a:lnTo>
                  <a:pt x="8199" y="2372624"/>
                </a:lnTo>
                <a:lnTo>
                  <a:pt x="0" y="2321814"/>
                </a:lnTo>
                <a:lnTo>
                  <a:pt x="0" y="160782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31" name="object 7"/>
          <p:cNvSpPr txBox="1"/>
          <p:nvPr/>
        </p:nvSpPr>
        <p:spPr>
          <a:xfrm>
            <a:off x="7983728" y="2401570"/>
            <a:ext cx="1551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资源服务器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object 8"/>
          <p:cNvSpPr/>
          <p:nvPr/>
        </p:nvSpPr>
        <p:spPr>
          <a:xfrm>
            <a:off x="8162543" y="4360176"/>
            <a:ext cx="1449324" cy="10759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3" name="object 9"/>
          <p:cNvSpPr/>
          <p:nvPr/>
        </p:nvSpPr>
        <p:spPr>
          <a:xfrm>
            <a:off x="8247888" y="4440935"/>
            <a:ext cx="1270000" cy="919480"/>
          </a:xfrm>
          <a:custGeom>
            <a:avLst/>
            <a:gdLst/>
            <a:ahLst/>
            <a:cxnLst/>
            <a:rect l="l" t="t" r="r" b="b"/>
            <a:pathLst>
              <a:path w="1270000" h="919479">
                <a:moveTo>
                  <a:pt x="1269491" y="0"/>
                </a:moveTo>
                <a:lnTo>
                  <a:pt x="0" y="0"/>
                </a:lnTo>
                <a:lnTo>
                  <a:pt x="0" y="918972"/>
                </a:lnTo>
                <a:lnTo>
                  <a:pt x="1116329" y="918972"/>
                </a:lnTo>
                <a:lnTo>
                  <a:pt x="1269491" y="765809"/>
                </a:lnTo>
                <a:lnTo>
                  <a:pt x="126949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p/>
        </p:txBody>
      </p:sp>
      <p:sp>
        <p:nvSpPr>
          <p:cNvPr id="34" name="object 10"/>
          <p:cNvSpPr/>
          <p:nvPr/>
        </p:nvSpPr>
        <p:spPr>
          <a:xfrm>
            <a:off x="9364218" y="5206746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153161" y="0"/>
                </a:moveTo>
                <a:lnTo>
                  <a:pt x="30606" y="30606"/>
                </a:lnTo>
                <a:lnTo>
                  <a:pt x="0" y="153161"/>
                </a:lnTo>
                <a:lnTo>
                  <a:pt x="153161" y="0"/>
                </a:lnTo>
                <a:close/>
              </a:path>
            </a:pathLst>
          </a:custGeom>
          <a:solidFill>
            <a:srgbClr val="375C9E"/>
          </a:solidFill>
        </p:spPr>
        <p:txBody>
          <a:bodyPr wrap="square" lIns="0" tIns="0" rIns="0" bIns="0" rtlCol="0"/>
          <a:p/>
        </p:txBody>
      </p:sp>
      <p:sp>
        <p:nvSpPr>
          <p:cNvPr id="35" name="object 11"/>
          <p:cNvSpPr/>
          <p:nvPr/>
        </p:nvSpPr>
        <p:spPr>
          <a:xfrm>
            <a:off x="8374888" y="4567935"/>
            <a:ext cx="1270000" cy="919480"/>
          </a:xfrm>
          <a:custGeom>
            <a:avLst/>
            <a:gdLst/>
            <a:ahLst/>
            <a:cxnLst/>
            <a:rect l="l" t="t" r="r" b="b"/>
            <a:pathLst>
              <a:path w="1270000" h="919479">
                <a:moveTo>
                  <a:pt x="1116329" y="918972"/>
                </a:moveTo>
                <a:lnTo>
                  <a:pt x="1146936" y="796416"/>
                </a:lnTo>
                <a:lnTo>
                  <a:pt x="1269491" y="765809"/>
                </a:lnTo>
                <a:lnTo>
                  <a:pt x="1116329" y="918972"/>
                </a:lnTo>
                <a:lnTo>
                  <a:pt x="0" y="918972"/>
                </a:lnTo>
                <a:lnTo>
                  <a:pt x="0" y="0"/>
                </a:lnTo>
                <a:lnTo>
                  <a:pt x="1269491" y="0"/>
                </a:lnTo>
                <a:lnTo>
                  <a:pt x="1269491" y="765809"/>
                </a:lnTo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p/>
        </p:txBody>
      </p:sp>
      <p:sp>
        <p:nvSpPr>
          <p:cNvPr id="36" name="object 12"/>
          <p:cNvSpPr txBox="1"/>
          <p:nvPr/>
        </p:nvSpPr>
        <p:spPr>
          <a:xfrm>
            <a:off x="8413495" y="4662042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用户数据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7" name="object 13"/>
          <p:cNvSpPr/>
          <p:nvPr/>
        </p:nvSpPr>
        <p:spPr>
          <a:xfrm>
            <a:off x="6577508" y="3549339"/>
            <a:ext cx="1079155" cy="7088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8" name="object 14"/>
          <p:cNvSpPr/>
          <p:nvPr/>
        </p:nvSpPr>
        <p:spPr>
          <a:xfrm>
            <a:off x="6728459" y="3566172"/>
            <a:ext cx="775703" cy="5821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9" name="object 15"/>
          <p:cNvSpPr/>
          <p:nvPr/>
        </p:nvSpPr>
        <p:spPr>
          <a:xfrm>
            <a:off x="6624828" y="3558540"/>
            <a:ext cx="989330" cy="623570"/>
          </a:xfrm>
          <a:custGeom>
            <a:avLst/>
            <a:gdLst/>
            <a:ahLst/>
            <a:cxnLst/>
            <a:rect l="l" t="t" r="r" b="b"/>
            <a:pathLst>
              <a:path w="989329" h="623570">
                <a:moveTo>
                  <a:pt x="824229" y="461772"/>
                </a:moveTo>
                <a:lnTo>
                  <a:pt x="576961" y="461772"/>
                </a:lnTo>
                <a:lnTo>
                  <a:pt x="978916" y="623570"/>
                </a:lnTo>
                <a:lnTo>
                  <a:pt x="824229" y="461772"/>
                </a:lnTo>
                <a:close/>
              </a:path>
              <a:path w="989329" h="623570">
                <a:moveTo>
                  <a:pt x="989076" y="0"/>
                </a:moveTo>
                <a:lnTo>
                  <a:pt x="0" y="0"/>
                </a:lnTo>
                <a:lnTo>
                  <a:pt x="0" y="461772"/>
                </a:lnTo>
                <a:lnTo>
                  <a:pt x="989076" y="461772"/>
                </a:lnTo>
                <a:lnTo>
                  <a:pt x="98907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p/>
        </p:txBody>
      </p:sp>
      <p:sp>
        <p:nvSpPr>
          <p:cNvPr id="40" name="object 16"/>
          <p:cNvSpPr/>
          <p:nvPr/>
        </p:nvSpPr>
        <p:spPr>
          <a:xfrm>
            <a:off x="6751828" y="3685540"/>
            <a:ext cx="989330" cy="623570"/>
          </a:xfrm>
          <a:custGeom>
            <a:avLst/>
            <a:gdLst/>
            <a:ahLst/>
            <a:cxnLst/>
            <a:rect l="l" t="t" r="r" b="b"/>
            <a:pathLst>
              <a:path w="989329" h="623570">
                <a:moveTo>
                  <a:pt x="0" y="0"/>
                </a:moveTo>
                <a:lnTo>
                  <a:pt x="576961" y="0"/>
                </a:lnTo>
                <a:lnTo>
                  <a:pt x="824229" y="0"/>
                </a:lnTo>
                <a:lnTo>
                  <a:pt x="989076" y="0"/>
                </a:lnTo>
                <a:lnTo>
                  <a:pt x="989076" y="269367"/>
                </a:lnTo>
                <a:lnTo>
                  <a:pt x="989076" y="384810"/>
                </a:lnTo>
                <a:lnTo>
                  <a:pt x="989076" y="461772"/>
                </a:lnTo>
                <a:lnTo>
                  <a:pt x="824229" y="461772"/>
                </a:lnTo>
                <a:lnTo>
                  <a:pt x="978916" y="623570"/>
                </a:lnTo>
                <a:lnTo>
                  <a:pt x="576961" y="461772"/>
                </a:lnTo>
                <a:lnTo>
                  <a:pt x="0" y="461772"/>
                </a:lnTo>
                <a:lnTo>
                  <a:pt x="0" y="384810"/>
                </a:lnTo>
                <a:lnTo>
                  <a:pt x="0" y="269367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41" name="object 17"/>
          <p:cNvSpPr txBox="1"/>
          <p:nvPr/>
        </p:nvSpPr>
        <p:spPr>
          <a:xfrm>
            <a:off x="6907783" y="3630548"/>
            <a:ext cx="425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800" b="1" spc="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I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2" name="object 18"/>
          <p:cNvSpPr txBox="1">
            <a:spLocks noGrp="1"/>
          </p:cNvSpPr>
          <p:nvPr>
            <p:ph type="title"/>
          </p:nvPr>
        </p:nvSpPr>
        <p:spPr>
          <a:xfrm>
            <a:off x="3804665" y="1203706"/>
            <a:ext cx="45015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44775"/>
                </a:solidFill>
              </a:rPr>
              <a:t>资源服务器返回用户数据</a:t>
            </a:r>
            <a:endParaRPr sz="3200"/>
          </a:p>
        </p:txBody>
      </p:sp>
      <p:sp>
        <p:nvSpPr>
          <p:cNvPr id="43" name="object 19"/>
          <p:cNvSpPr/>
          <p:nvPr/>
        </p:nvSpPr>
        <p:spPr>
          <a:xfrm>
            <a:off x="4199382" y="4206240"/>
            <a:ext cx="3415029" cy="190500"/>
          </a:xfrm>
          <a:custGeom>
            <a:avLst/>
            <a:gdLst/>
            <a:ahLst/>
            <a:cxnLst/>
            <a:rect l="l" t="t" r="r" b="b"/>
            <a:pathLst>
              <a:path w="3415029" h="190500">
                <a:moveTo>
                  <a:pt x="3224529" y="0"/>
                </a:moveTo>
                <a:lnTo>
                  <a:pt x="3224529" y="190500"/>
                </a:lnTo>
                <a:lnTo>
                  <a:pt x="3376929" y="114300"/>
                </a:lnTo>
                <a:lnTo>
                  <a:pt x="3243579" y="114300"/>
                </a:lnTo>
                <a:lnTo>
                  <a:pt x="3243579" y="76200"/>
                </a:lnTo>
                <a:lnTo>
                  <a:pt x="3376929" y="76200"/>
                </a:lnTo>
                <a:lnTo>
                  <a:pt x="3224529" y="0"/>
                </a:lnTo>
                <a:close/>
              </a:path>
              <a:path w="3415029" h="190500">
                <a:moveTo>
                  <a:pt x="3224529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224529" y="114300"/>
                </a:lnTo>
                <a:lnTo>
                  <a:pt x="3224529" y="76200"/>
                </a:lnTo>
                <a:close/>
              </a:path>
              <a:path w="3415029" h="190500">
                <a:moveTo>
                  <a:pt x="3376929" y="76200"/>
                </a:moveTo>
                <a:lnTo>
                  <a:pt x="3243579" y="76200"/>
                </a:lnTo>
                <a:lnTo>
                  <a:pt x="3243579" y="114300"/>
                </a:lnTo>
                <a:lnTo>
                  <a:pt x="3376929" y="114300"/>
                </a:lnTo>
                <a:lnTo>
                  <a:pt x="3415029" y="95250"/>
                </a:lnTo>
                <a:lnTo>
                  <a:pt x="3376929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p/>
        </p:txBody>
      </p:sp>
      <p:sp>
        <p:nvSpPr>
          <p:cNvPr id="44" name="object 20"/>
          <p:cNvSpPr txBox="1"/>
          <p:nvPr/>
        </p:nvSpPr>
        <p:spPr>
          <a:xfrm>
            <a:off x="5045455" y="4665345"/>
            <a:ext cx="155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“给</a:t>
            </a:r>
            <a:r>
              <a:rPr sz="2000" spc="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你</a:t>
            </a:r>
            <a:r>
              <a:rPr sz="2000" spc="-1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数</a:t>
            </a:r>
            <a:r>
              <a:rPr sz="20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据”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object 21"/>
          <p:cNvSpPr txBox="1"/>
          <p:nvPr/>
        </p:nvSpPr>
        <p:spPr>
          <a:xfrm>
            <a:off x="4406900" y="3893058"/>
            <a:ext cx="2316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“给我用户的数据”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6" name="object 22"/>
          <p:cNvSpPr/>
          <p:nvPr/>
        </p:nvSpPr>
        <p:spPr>
          <a:xfrm>
            <a:off x="4199382" y="4448555"/>
            <a:ext cx="4050029" cy="190500"/>
          </a:xfrm>
          <a:custGeom>
            <a:avLst/>
            <a:gdLst/>
            <a:ahLst/>
            <a:cxnLst/>
            <a:rect l="l" t="t" r="r" b="b"/>
            <a:pathLst>
              <a:path w="4050029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4050029" h="190500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4050029" h="190500">
                <a:moveTo>
                  <a:pt x="4049521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4049521" y="114300"/>
                </a:lnTo>
                <a:lnTo>
                  <a:pt x="4049521" y="7620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p/>
        </p:txBody>
      </p:sp>
      <p:sp>
        <p:nvSpPr>
          <p:cNvPr id="47" name="object 23"/>
          <p:cNvSpPr/>
          <p:nvPr/>
        </p:nvSpPr>
        <p:spPr>
          <a:xfrm>
            <a:off x="2487167" y="4360176"/>
            <a:ext cx="1449324" cy="10759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8" name="object 24"/>
          <p:cNvSpPr/>
          <p:nvPr/>
        </p:nvSpPr>
        <p:spPr>
          <a:xfrm>
            <a:off x="2572511" y="4440935"/>
            <a:ext cx="1270000" cy="919480"/>
          </a:xfrm>
          <a:custGeom>
            <a:avLst/>
            <a:gdLst/>
            <a:ahLst/>
            <a:cxnLst/>
            <a:rect l="l" t="t" r="r" b="b"/>
            <a:pathLst>
              <a:path w="1270000" h="919479">
                <a:moveTo>
                  <a:pt x="1269491" y="0"/>
                </a:moveTo>
                <a:lnTo>
                  <a:pt x="0" y="0"/>
                </a:lnTo>
                <a:lnTo>
                  <a:pt x="0" y="918972"/>
                </a:lnTo>
                <a:lnTo>
                  <a:pt x="1116329" y="918972"/>
                </a:lnTo>
                <a:lnTo>
                  <a:pt x="1269491" y="765809"/>
                </a:lnTo>
                <a:lnTo>
                  <a:pt x="126949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p/>
        </p:txBody>
      </p:sp>
      <p:sp>
        <p:nvSpPr>
          <p:cNvPr id="49" name="object 25"/>
          <p:cNvSpPr/>
          <p:nvPr/>
        </p:nvSpPr>
        <p:spPr>
          <a:xfrm>
            <a:off x="3688841" y="5206746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153162" y="0"/>
                </a:moveTo>
                <a:lnTo>
                  <a:pt x="30607" y="30606"/>
                </a:lnTo>
                <a:lnTo>
                  <a:pt x="0" y="153161"/>
                </a:lnTo>
                <a:lnTo>
                  <a:pt x="153162" y="0"/>
                </a:lnTo>
                <a:close/>
              </a:path>
            </a:pathLst>
          </a:custGeom>
          <a:solidFill>
            <a:srgbClr val="375C9E"/>
          </a:solidFill>
        </p:spPr>
        <p:txBody>
          <a:bodyPr wrap="square" lIns="0" tIns="0" rIns="0" bIns="0" rtlCol="0"/>
          <a:p/>
        </p:txBody>
      </p:sp>
      <p:sp>
        <p:nvSpPr>
          <p:cNvPr id="50" name="object 26"/>
          <p:cNvSpPr/>
          <p:nvPr/>
        </p:nvSpPr>
        <p:spPr>
          <a:xfrm>
            <a:off x="2699511" y="4567935"/>
            <a:ext cx="1270000" cy="919480"/>
          </a:xfrm>
          <a:custGeom>
            <a:avLst/>
            <a:gdLst/>
            <a:ahLst/>
            <a:cxnLst/>
            <a:rect l="l" t="t" r="r" b="b"/>
            <a:pathLst>
              <a:path w="1270000" h="919479">
                <a:moveTo>
                  <a:pt x="1116329" y="918972"/>
                </a:moveTo>
                <a:lnTo>
                  <a:pt x="1146937" y="796416"/>
                </a:lnTo>
                <a:lnTo>
                  <a:pt x="1269491" y="765809"/>
                </a:lnTo>
                <a:lnTo>
                  <a:pt x="1116329" y="918972"/>
                </a:lnTo>
                <a:lnTo>
                  <a:pt x="0" y="918972"/>
                </a:lnTo>
                <a:lnTo>
                  <a:pt x="0" y="0"/>
                </a:lnTo>
                <a:lnTo>
                  <a:pt x="1269491" y="0"/>
                </a:lnTo>
                <a:lnTo>
                  <a:pt x="1269491" y="765809"/>
                </a:lnTo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p/>
        </p:txBody>
      </p:sp>
      <p:sp>
        <p:nvSpPr>
          <p:cNvPr id="51" name="object 27"/>
          <p:cNvSpPr txBox="1"/>
          <p:nvPr/>
        </p:nvSpPr>
        <p:spPr>
          <a:xfrm>
            <a:off x="2220467" y="3060192"/>
            <a:ext cx="1978660" cy="2482850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0" rIns="0" bIns="0" rtlCol="0">
            <a:spAutoFit/>
          </a:bodyPr>
          <a:p>
            <a:pPr>
              <a:lnSpc>
                <a:spcPct val="100000"/>
              </a:lnSpc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52959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用户数据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2" name="object 28"/>
          <p:cNvSpPr/>
          <p:nvPr/>
        </p:nvSpPr>
        <p:spPr>
          <a:xfrm>
            <a:off x="7475219" y="4152900"/>
            <a:ext cx="467893" cy="6263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53" name="object 29"/>
          <p:cNvSpPr/>
          <p:nvPr/>
        </p:nvSpPr>
        <p:spPr>
          <a:xfrm>
            <a:off x="7531607" y="4171188"/>
            <a:ext cx="360045" cy="518159"/>
          </a:xfrm>
          <a:custGeom>
            <a:avLst/>
            <a:gdLst/>
            <a:ahLst/>
            <a:cxnLst/>
            <a:rect l="l" t="t" r="r" b="b"/>
            <a:pathLst>
              <a:path w="360045" h="518160">
                <a:moveTo>
                  <a:pt x="299720" y="0"/>
                </a:moveTo>
                <a:lnTo>
                  <a:pt x="59944" y="0"/>
                </a:lnTo>
                <a:lnTo>
                  <a:pt x="43994" y="9251"/>
                </a:lnTo>
                <a:lnTo>
                  <a:pt x="17541" y="75866"/>
                </a:lnTo>
                <a:lnTo>
                  <a:pt x="8175" y="128298"/>
                </a:lnTo>
                <a:lnTo>
                  <a:pt x="2138" y="190191"/>
                </a:lnTo>
                <a:lnTo>
                  <a:pt x="0" y="259080"/>
                </a:lnTo>
                <a:lnTo>
                  <a:pt x="2138" y="327968"/>
                </a:lnTo>
                <a:lnTo>
                  <a:pt x="8175" y="389861"/>
                </a:lnTo>
                <a:lnTo>
                  <a:pt x="17541" y="442293"/>
                </a:lnTo>
                <a:lnTo>
                  <a:pt x="29670" y="482797"/>
                </a:lnTo>
                <a:lnTo>
                  <a:pt x="59944" y="518160"/>
                </a:lnTo>
                <a:lnTo>
                  <a:pt x="299720" y="518160"/>
                </a:lnTo>
                <a:lnTo>
                  <a:pt x="329993" y="482797"/>
                </a:lnTo>
                <a:lnTo>
                  <a:pt x="342122" y="442293"/>
                </a:lnTo>
                <a:lnTo>
                  <a:pt x="351488" y="389861"/>
                </a:lnTo>
                <a:lnTo>
                  <a:pt x="357525" y="327968"/>
                </a:lnTo>
                <a:lnTo>
                  <a:pt x="359664" y="259080"/>
                </a:lnTo>
                <a:lnTo>
                  <a:pt x="357525" y="190191"/>
                </a:lnTo>
                <a:lnTo>
                  <a:pt x="351488" y="128298"/>
                </a:lnTo>
                <a:lnTo>
                  <a:pt x="342122" y="75866"/>
                </a:lnTo>
                <a:lnTo>
                  <a:pt x="329993" y="35362"/>
                </a:lnTo>
                <a:lnTo>
                  <a:pt x="299720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54" name="object 30"/>
          <p:cNvSpPr/>
          <p:nvPr/>
        </p:nvSpPr>
        <p:spPr>
          <a:xfrm>
            <a:off x="7591552" y="4171188"/>
            <a:ext cx="60325" cy="518159"/>
          </a:xfrm>
          <a:custGeom>
            <a:avLst/>
            <a:gdLst/>
            <a:ahLst/>
            <a:cxnLst/>
            <a:rect l="l" t="t" r="r" b="b"/>
            <a:pathLst>
              <a:path w="60325" h="518160">
                <a:moveTo>
                  <a:pt x="0" y="0"/>
                </a:moveTo>
                <a:lnTo>
                  <a:pt x="30273" y="35362"/>
                </a:lnTo>
                <a:lnTo>
                  <a:pt x="42402" y="75866"/>
                </a:lnTo>
                <a:lnTo>
                  <a:pt x="51768" y="128298"/>
                </a:lnTo>
                <a:lnTo>
                  <a:pt x="57805" y="190191"/>
                </a:lnTo>
                <a:lnTo>
                  <a:pt x="59944" y="259080"/>
                </a:lnTo>
                <a:lnTo>
                  <a:pt x="57805" y="327968"/>
                </a:lnTo>
                <a:lnTo>
                  <a:pt x="51768" y="389861"/>
                </a:lnTo>
                <a:lnTo>
                  <a:pt x="42402" y="442293"/>
                </a:lnTo>
                <a:lnTo>
                  <a:pt x="30273" y="482797"/>
                </a:lnTo>
                <a:lnTo>
                  <a:pt x="15949" y="508908"/>
                </a:lnTo>
                <a:lnTo>
                  <a:pt x="0" y="518160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55" name="object 31"/>
          <p:cNvSpPr/>
          <p:nvPr/>
        </p:nvSpPr>
        <p:spPr>
          <a:xfrm>
            <a:off x="7658607" y="4298188"/>
            <a:ext cx="360045" cy="518159"/>
          </a:xfrm>
          <a:custGeom>
            <a:avLst/>
            <a:gdLst/>
            <a:ahLst/>
            <a:cxnLst/>
            <a:rect l="l" t="t" r="r" b="b"/>
            <a:pathLst>
              <a:path w="360045" h="518160">
                <a:moveTo>
                  <a:pt x="59944" y="518160"/>
                </a:moveTo>
                <a:lnTo>
                  <a:pt x="29670" y="482797"/>
                </a:lnTo>
                <a:lnTo>
                  <a:pt x="17541" y="442293"/>
                </a:lnTo>
                <a:lnTo>
                  <a:pt x="8175" y="389861"/>
                </a:lnTo>
                <a:lnTo>
                  <a:pt x="2138" y="327968"/>
                </a:lnTo>
                <a:lnTo>
                  <a:pt x="0" y="259080"/>
                </a:lnTo>
                <a:lnTo>
                  <a:pt x="2138" y="190191"/>
                </a:lnTo>
                <a:lnTo>
                  <a:pt x="8175" y="128298"/>
                </a:lnTo>
                <a:lnTo>
                  <a:pt x="17541" y="75866"/>
                </a:lnTo>
                <a:lnTo>
                  <a:pt x="29670" y="35362"/>
                </a:lnTo>
                <a:lnTo>
                  <a:pt x="59944" y="0"/>
                </a:lnTo>
                <a:lnTo>
                  <a:pt x="299720" y="0"/>
                </a:lnTo>
                <a:lnTo>
                  <a:pt x="329993" y="35362"/>
                </a:lnTo>
                <a:lnTo>
                  <a:pt x="342122" y="75866"/>
                </a:lnTo>
                <a:lnTo>
                  <a:pt x="351488" y="128298"/>
                </a:lnTo>
                <a:lnTo>
                  <a:pt x="357525" y="190191"/>
                </a:lnTo>
                <a:lnTo>
                  <a:pt x="359664" y="259080"/>
                </a:lnTo>
                <a:lnTo>
                  <a:pt x="357525" y="327968"/>
                </a:lnTo>
                <a:lnTo>
                  <a:pt x="351488" y="389861"/>
                </a:lnTo>
                <a:lnTo>
                  <a:pt x="342122" y="442293"/>
                </a:lnTo>
                <a:lnTo>
                  <a:pt x="329993" y="482797"/>
                </a:lnTo>
                <a:lnTo>
                  <a:pt x="299720" y="518160"/>
                </a:lnTo>
                <a:lnTo>
                  <a:pt x="59944" y="518160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</p:spTree>
    <p:custDataLst>
      <p:tags r:id="rId8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342265"/>
            <a:ext cx="768985" cy="76581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2220467" y="3060192"/>
            <a:ext cx="1978660" cy="2482850"/>
          </a:xfrm>
          <a:custGeom>
            <a:avLst/>
            <a:gdLst/>
            <a:ahLst/>
            <a:cxnLst/>
            <a:rect l="l" t="t" r="r" b="b"/>
            <a:pathLst>
              <a:path w="1978660" h="2482850">
                <a:moveTo>
                  <a:pt x="0" y="2482595"/>
                </a:moveTo>
                <a:lnTo>
                  <a:pt x="1978152" y="2482595"/>
                </a:lnTo>
                <a:lnTo>
                  <a:pt x="1978152" y="0"/>
                </a:lnTo>
                <a:lnTo>
                  <a:pt x="0" y="0"/>
                </a:lnTo>
                <a:lnTo>
                  <a:pt x="0" y="2482595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p/>
        </p:txBody>
      </p:sp>
      <p:sp>
        <p:nvSpPr>
          <p:cNvPr id="3" name="object 3"/>
          <p:cNvSpPr/>
          <p:nvPr/>
        </p:nvSpPr>
        <p:spPr>
          <a:xfrm>
            <a:off x="2347467" y="3187192"/>
            <a:ext cx="1978660" cy="2482850"/>
          </a:xfrm>
          <a:custGeom>
            <a:avLst/>
            <a:gdLst/>
            <a:ahLst/>
            <a:cxnLst/>
            <a:rect l="l" t="t" r="r" b="b"/>
            <a:pathLst>
              <a:path w="1978660" h="2482850">
                <a:moveTo>
                  <a:pt x="0" y="2482595"/>
                </a:moveTo>
                <a:lnTo>
                  <a:pt x="1978152" y="2482595"/>
                </a:lnTo>
                <a:lnTo>
                  <a:pt x="1978152" y="0"/>
                </a:lnTo>
                <a:lnTo>
                  <a:pt x="0" y="0"/>
                </a:lnTo>
                <a:lnTo>
                  <a:pt x="0" y="2482595"/>
                </a:lnTo>
                <a:close/>
              </a:path>
            </a:pathLst>
          </a:custGeom>
          <a:ln w="6096">
            <a:solidFill>
              <a:srgbClr val="FFFF00"/>
            </a:solidFill>
          </a:ln>
        </p:spPr>
        <p:txBody>
          <a:bodyPr wrap="square" lIns="0" tIns="0" rIns="0" bIns="0" rtlCol="0"/>
          <a:p/>
        </p:txBody>
      </p:sp>
      <p:sp>
        <p:nvSpPr>
          <p:cNvPr id="4" name="object 4"/>
          <p:cNvSpPr txBox="1"/>
          <p:nvPr/>
        </p:nvSpPr>
        <p:spPr>
          <a:xfrm>
            <a:off x="2277617" y="2460752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恶意客户应用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5"/>
          <p:cNvSpPr/>
          <p:nvPr/>
        </p:nvSpPr>
        <p:spPr>
          <a:xfrm>
            <a:off x="7743418" y="2979409"/>
            <a:ext cx="2136686" cy="2650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7" name="object 6"/>
          <p:cNvSpPr/>
          <p:nvPr/>
        </p:nvSpPr>
        <p:spPr>
          <a:xfrm>
            <a:off x="7820406" y="3060954"/>
            <a:ext cx="1978660" cy="2482850"/>
          </a:xfrm>
          <a:custGeom>
            <a:avLst/>
            <a:gdLst/>
            <a:ahLst/>
            <a:cxnLst/>
            <a:rect l="l" t="t" r="r" b="b"/>
            <a:pathLst>
              <a:path w="1978659" h="2482850">
                <a:moveTo>
                  <a:pt x="1817370" y="0"/>
                </a:moveTo>
                <a:lnTo>
                  <a:pt x="160782" y="0"/>
                </a:lnTo>
                <a:lnTo>
                  <a:pt x="109971" y="8199"/>
                </a:lnTo>
                <a:lnTo>
                  <a:pt x="65836" y="31028"/>
                </a:lnTo>
                <a:lnTo>
                  <a:pt x="31028" y="65836"/>
                </a:lnTo>
                <a:lnTo>
                  <a:pt x="8199" y="109971"/>
                </a:lnTo>
                <a:lnTo>
                  <a:pt x="0" y="160782"/>
                </a:lnTo>
                <a:lnTo>
                  <a:pt x="0" y="2321814"/>
                </a:lnTo>
                <a:lnTo>
                  <a:pt x="8199" y="2372624"/>
                </a:lnTo>
                <a:lnTo>
                  <a:pt x="31028" y="2416759"/>
                </a:lnTo>
                <a:lnTo>
                  <a:pt x="65836" y="2451567"/>
                </a:lnTo>
                <a:lnTo>
                  <a:pt x="109971" y="2474396"/>
                </a:lnTo>
                <a:lnTo>
                  <a:pt x="160782" y="2482596"/>
                </a:lnTo>
                <a:lnTo>
                  <a:pt x="1817370" y="2482596"/>
                </a:lnTo>
                <a:lnTo>
                  <a:pt x="1868180" y="2474396"/>
                </a:lnTo>
                <a:lnTo>
                  <a:pt x="1912315" y="2451567"/>
                </a:lnTo>
                <a:lnTo>
                  <a:pt x="1947123" y="2416759"/>
                </a:lnTo>
                <a:lnTo>
                  <a:pt x="1969952" y="2372624"/>
                </a:lnTo>
                <a:lnTo>
                  <a:pt x="1978152" y="2321814"/>
                </a:lnTo>
                <a:lnTo>
                  <a:pt x="1978152" y="160782"/>
                </a:lnTo>
                <a:lnTo>
                  <a:pt x="1969952" y="109971"/>
                </a:lnTo>
                <a:lnTo>
                  <a:pt x="1947123" y="65836"/>
                </a:lnTo>
                <a:lnTo>
                  <a:pt x="1912315" y="31028"/>
                </a:lnTo>
                <a:lnTo>
                  <a:pt x="1868180" y="8199"/>
                </a:lnTo>
                <a:lnTo>
                  <a:pt x="1817370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8" name="object 7"/>
          <p:cNvSpPr/>
          <p:nvPr/>
        </p:nvSpPr>
        <p:spPr>
          <a:xfrm>
            <a:off x="7947406" y="3187954"/>
            <a:ext cx="1978660" cy="2482850"/>
          </a:xfrm>
          <a:custGeom>
            <a:avLst/>
            <a:gdLst/>
            <a:ahLst/>
            <a:cxnLst/>
            <a:rect l="l" t="t" r="r" b="b"/>
            <a:pathLst>
              <a:path w="1978659" h="2482850">
                <a:moveTo>
                  <a:pt x="0" y="160782"/>
                </a:moveTo>
                <a:lnTo>
                  <a:pt x="8199" y="109971"/>
                </a:lnTo>
                <a:lnTo>
                  <a:pt x="31028" y="65836"/>
                </a:lnTo>
                <a:lnTo>
                  <a:pt x="65836" y="31028"/>
                </a:lnTo>
                <a:lnTo>
                  <a:pt x="109971" y="8199"/>
                </a:lnTo>
                <a:lnTo>
                  <a:pt x="160782" y="0"/>
                </a:lnTo>
                <a:lnTo>
                  <a:pt x="1817370" y="0"/>
                </a:lnTo>
                <a:lnTo>
                  <a:pt x="1868180" y="8199"/>
                </a:lnTo>
                <a:lnTo>
                  <a:pt x="1912315" y="31028"/>
                </a:lnTo>
                <a:lnTo>
                  <a:pt x="1947123" y="65836"/>
                </a:lnTo>
                <a:lnTo>
                  <a:pt x="1969952" y="109971"/>
                </a:lnTo>
                <a:lnTo>
                  <a:pt x="1978152" y="160782"/>
                </a:lnTo>
                <a:lnTo>
                  <a:pt x="1978152" y="2321814"/>
                </a:lnTo>
                <a:lnTo>
                  <a:pt x="1969952" y="2372624"/>
                </a:lnTo>
                <a:lnTo>
                  <a:pt x="1947123" y="2416759"/>
                </a:lnTo>
                <a:lnTo>
                  <a:pt x="1912315" y="2451567"/>
                </a:lnTo>
                <a:lnTo>
                  <a:pt x="1868180" y="2474396"/>
                </a:lnTo>
                <a:lnTo>
                  <a:pt x="1817370" y="2482596"/>
                </a:lnTo>
                <a:lnTo>
                  <a:pt x="160782" y="2482596"/>
                </a:lnTo>
                <a:lnTo>
                  <a:pt x="109971" y="2474396"/>
                </a:lnTo>
                <a:lnTo>
                  <a:pt x="65836" y="2451567"/>
                </a:lnTo>
                <a:lnTo>
                  <a:pt x="31028" y="2416759"/>
                </a:lnTo>
                <a:lnTo>
                  <a:pt x="8199" y="2372624"/>
                </a:lnTo>
                <a:lnTo>
                  <a:pt x="0" y="2321814"/>
                </a:lnTo>
                <a:lnTo>
                  <a:pt x="0" y="160782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9" name="object 8"/>
          <p:cNvSpPr txBox="1"/>
          <p:nvPr/>
        </p:nvSpPr>
        <p:spPr>
          <a:xfrm>
            <a:off x="7983728" y="2401570"/>
            <a:ext cx="1551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资源服务器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9"/>
          <p:cNvSpPr/>
          <p:nvPr/>
        </p:nvSpPr>
        <p:spPr>
          <a:xfrm>
            <a:off x="8188452" y="4419574"/>
            <a:ext cx="1397507" cy="10332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1" name="object 10"/>
          <p:cNvSpPr/>
          <p:nvPr/>
        </p:nvSpPr>
        <p:spPr>
          <a:xfrm>
            <a:off x="8234171" y="4597920"/>
            <a:ext cx="1290827" cy="5821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2" name="object 11"/>
          <p:cNvSpPr/>
          <p:nvPr/>
        </p:nvSpPr>
        <p:spPr>
          <a:xfrm>
            <a:off x="8247888" y="4440935"/>
            <a:ext cx="1270000" cy="919480"/>
          </a:xfrm>
          <a:custGeom>
            <a:avLst/>
            <a:gdLst/>
            <a:ahLst/>
            <a:cxnLst/>
            <a:rect l="l" t="t" r="r" b="b"/>
            <a:pathLst>
              <a:path w="1270000" h="919479">
                <a:moveTo>
                  <a:pt x="1269491" y="0"/>
                </a:moveTo>
                <a:lnTo>
                  <a:pt x="0" y="0"/>
                </a:lnTo>
                <a:lnTo>
                  <a:pt x="0" y="918972"/>
                </a:lnTo>
                <a:lnTo>
                  <a:pt x="1116329" y="918972"/>
                </a:lnTo>
                <a:lnTo>
                  <a:pt x="1269491" y="765809"/>
                </a:lnTo>
                <a:lnTo>
                  <a:pt x="126949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p/>
        </p:txBody>
      </p:sp>
      <p:sp>
        <p:nvSpPr>
          <p:cNvPr id="13" name="object 12"/>
          <p:cNvSpPr/>
          <p:nvPr/>
        </p:nvSpPr>
        <p:spPr>
          <a:xfrm>
            <a:off x="9364218" y="5206746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153161" y="0"/>
                </a:moveTo>
                <a:lnTo>
                  <a:pt x="30606" y="30606"/>
                </a:lnTo>
                <a:lnTo>
                  <a:pt x="0" y="153161"/>
                </a:lnTo>
                <a:lnTo>
                  <a:pt x="153161" y="0"/>
                </a:lnTo>
                <a:close/>
              </a:path>
            </a:pathLst>
          </a:custGeom>
          <a:solidFill>
            <a:srgbClr val="375C9E"/>
          </a:solidFill>
        </p:spPr>
        <p:txBody>
          <a:bodyPr wrap="square" lIns="0" tIns="0" rIns="0" bIns="0" rtlCol="0"/>
          <a:p/>
        </p:txBody>
      </p:sp>
      <p:sp>
        <p:nvSpPr>
          <p:cNvPr id="14" name="object 13"/>
          <p:cNvSpPr/>
          <p:nvPr/>
        </p:nvSpPr>
        <p:spPr>
          <a:xfrm>
            <a:off x="8374888" y="4567935"/>
            <a:ext cx="1270000" cy="919480"/>
          </a:xfrm>
          <a:custGeom>
            <a:avLst/>
            <a:gdLst/>
            <a:ahLst/>
            <a:cxnLst/>
            <a:rect l="l" t="t" r="r" b="b"/>
            <a:pathLst>
              <a:path w="1270000" h="919479">
                <a:moveTo>
                  <a:pt x="1116329" y="918972"/>
                </a:moveTo>
                <a:lnTo>
                  <a:pt x="1146936" y="796416"/>
                </a:lnTo>
                <a:lnTo>
                  <a:pt x="1269491" y="765809"/>
                </a:lnTo>
                <a:lnTo>
                  <a:pt x="1116329" y="918972"/>
                </a:lnTo>
                <a:lnTo>
                  <a:pt x="0" y="918972"/>
                </a:lnTo>
                <a:lnTo>
                  <a:pt x="0" y="0"/>
                </a:lnTo>
                <a:lnTo>
                  <a:pt x="1269491" y="0"/>
                </a:lnTo>
                <a:lnTo>
                  <a:pt x="1269491" y="765809"/>
                </a:lnTo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p/>
        </p:txBody>
      </p:sp>
      <p:sp>
        <p:nvSpPr>
          <p:cNvPr id="15" name="object 14"/>
          <p:cNvSpPr txBox="1"/>
          <p:nvPr/>
        </p:nvSpPr>
        <p:spPr>
          <a:xfrm>
            <a:off x="8413495" y="4662042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用户数据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object 15"/>
          <p:cNvSpPr/>
          <p:nvPr/>
        </p:nvSpPr>
        <p:spPr>
          <a:xfrm>
            <a:off x="7475219" y="4152900"/>
            <a:ext cx="467893" cy="6263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7" name="object 16"/>
          <p:cNvSpPr/>
          <p:nvPr/>
        </p:nvSpPr>
        <p:spPr>
          <a:xfrm>
            <a:off x="7531607" y="4171188"/>
            <a:ext cx="360045" cy="518159"/>
          </a:xfrm>
          <a:custGeom>
            <a:avLst/>
            <a:gdLst/>
            <a:ahLst/>
            <a:cxnLst/>
            <a:rect l="l" t="t" r="r" b="b"/>
            <a:pathLst>
              <a:path w="360045" h="518160">
                <a:moveTo>
                  <a:pt x="299720" y="0"/>
                </a:moveTo>
                <a:lnTo>
                  <a:pt x="59944" y="0"/>
                </a:lnTo>
                <a:lnTo>
                  <a:pt x="43994" y="9251"/>
                </a:lnTo>
                <a:lnTo>
                  <a:pt x="17541" y="75866"/>
                </a:lnTo>
                <a:lnTo>
                  <a:pt x="8175" y="128298"/>
                </a:lnTo>
                <a:lnTo>
                  <a:pt x="2138" y="190191"/>
                </a:lnTo>
                <a:lnTo>
                  <a:pt x="0" y="259080"/>
                </a:lnTo>
                <a:lnTo>
                  <a:pt x="2138" y="327968"/>
                </a:lnTo>
                <a:lnTo>
                  <a:pt x="8175" y="389861"/>
                </a:lnTo>
                <a:lnTo>
                  <a:pt x="17541" y="442293"/>
                </a:lnTo>
                <a:lnTo>
                  <a:pt x="29670" y="482797"/>
                </a:lnTo>
                <a:lnTo>
                  <a:pt x="59944" y="518160"/>
                </a:lnTo>
                <a:lnTo>
                  <a:pt x="299720" y="518160"/>
                </a:lnTo>
                <a:lnTo>
                  <a:pt x="329993" y="482797"/>
                </a:lnTo>
                <a:lnTo>
                  <a:pt x="342122" y="442293"/>
                </a:lnTo>
                <a:lnTo>
                  <a:pt x="351488" y="389861"/>
                </a:lnTo>
                <a:lnTo>
                  <a:pt x="357525" y="327968"/>
                </a:lnTo>
                <a:lnTo>
                  <a:pt x="359664" y="259080"/>
                </a:lnTo>
                <a:lnTo>
                  <a:pt x="357525" y="190191"/>
                </a:lnTo>
                <a:lnTo>
                  <a:pt x="351488" y="128298"/>
                </a:lnTo>
                <a:lnTo>
                  <a:pt x="342122" y="75866"/>
                </a:lnTo>
                <a:lnTo>
                  <a:pt x="329993" y="35362"/>
                </a:lnTo>
                <a:lnTo>
                  <a:pt x="299720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18" name="object 17"/>
          <p:cNvSpPr/>
          <p:nvPr/>
        </p:nvSpPr>
        <p:spPr>
          <a:xfrm>
            <a:off x="7591552" y="4171188"/>
            <a:ext cx="60325" cy="518159"/>
          </a:xfrm>
          <a:custGeom>
            <a:avLst/>
            <a:gdLst/>
            <a:ahLst/>
            <a:cxnLst/>
            <a:rect l="l" t="t" r="r" b="b"/>
            <a:pathLst>
              <a:path w="60325" h="518160">
                <a:moveTo>
                  <a:pt x="0" y="0"/>
                </a:moveTo>
                <a:lnTo>
                  <a:pt x="30273" y="35362"/>
                </a:lnTo>
                <a:lnTo>
                  <a:pt x="42402" y="75866"/>
                </a:lnTo>
                <a:lnTo>
                  <a:pt x="51768" y="128298"/>
                </a:lnTo>
                <a:lnTo>
                  <a:pt x="57805" y="190191"/>
                </a:lnTo>
                <a:lnTo>
                  <a:pt x="59944" y="259080"/>
                </a:lnTo>
                <a:lnTo>
                  <a:pt x="57805" y="327968"/>
                </a:lnTo>
                <a:lnTo>
                  <a:pt x="51768" y="389861"/>
                </a:lnTo>
                <a:lnTo>
                  <a:pt x="42402" y="442293"/>
                </a:lnTo>
                <a:lnTo>
                  <a:pt x="30273" y="482797"/>
                </a:lnTo>
                <a:lnTo>
                  <a:pt x="15949" y="508908"/>
                </a:lnTo>
                <a:lnTo>
                  <a:pt x="0" y="518160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19" name="object 18"/>
          <p:cNvSpPr/>
          <p:nvPr/>
        </p:nvSpPr>
        <p:spPr>
          <a:xfrm>
            <a:off x="7658607" y="4298188"/>
            <a:ext cx="360045" cy="518159"/>
          </a:xfrm>
          <a:custGeom>
            <a:avLst/>
            <a:gdLst/>
            <a:ahLst/>
            <a:cxnLst/>
            <a:rect l="l" t="t" r="r" b="b"/>
            <a:pathLst>
              <a:path w="360045" h="518160">
                <a:moveTo>
                  <a:pt x="59944" y="518160"/>
                </a:moveTo>
                <a:lnTo>
                  <a:pt x="29670" y="482797"/>
                </a:lnTo>
                <a:lnTo>
                  <a:pt x="17541" y="442293"/>
                </a:lnTo>
                <a:lnTo>
                  <a:pt x="8175" y="389861"/>
                </a:lnTo>
                <a:lnTo>
                  <a:pt x="2138" y="327968"/>
                </a:lnTo>
                <a:lnTo>
                  <a:pt x="0" y="259080"/>
                </a:lnTo>
                <a:lnTo>
                  <a:pt x="2138" y="190191"/>
                </a:lnTo>
                <a:lnTo>
                  <a:pt x="8175" y="128298"/>
                </a:lnTo>
                <a:lnTo>
                  <a:pt x="17541" y="75866"/>
                </a:lnTo>
                <a:lnTo>
                  <a:pt x="29670" y="35362"/>
                </a:lnTo>
                <a:lnTo>
                  <a:pt x="59944" y="0"/>
                </a:lnTo>
                <a:lnTo>
                  <a:pt x="299720" y="0"/>
                </a:lnTo>
                <a:lnTo>
                  <a:pt x="329993" y="35362"/>
                </a:lnTo>
                <a:lnTo>
                  <a:pt x="342122" y="75866"/>
                </a:lnTo>
                <a:lnTo>
                  <a:pt x="351488" y="128298"/>
                </a:lnTo>
                <a:lnTo>
                  <a:pt x="357525" y="190191"/>
                </a:lnTo>
                <a:lnTo>
                  <a:pt x="359664" y="259080"/>
                </a:lnTo>
                <a:lnTo>
                  <a:pt x="357525" y="327968"/>
                </a:lnTo>
                <a:lnTo>
                  <a:pt x="351488" y="389861"/>
                </a:lnTo>
                <a:lnTo>
                  <a:pt x="342122" y="442293"/>
                </a:lnTo>
                <a:lnTo>
                  <a:pt x="329993" y="482797"/>
                </a:lnTo>
                <a:lnTo>
                  <a:pt x="299720" y="518160"/>
                </a:lnTo>
                <a:lnTo>
                  <a:pt x="59944" y="518160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20" name="object 19"/>
          <p:cNvSpPr/>
          <p:nvPr/>
        </p:nvSpPr>
        <p:spPr>
          <a:xfrm>
            <a:off x="6568440" y="3540252"/>
            <a:ext cx="1097292" cy="7360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1" name="object 20"/>
          <p:cNvSpPr/>
          <p:nvPr/>
        </p:nvSpPr>
        <p:spPr>
          <a:xfrm>
            <a:off x="6728459" y="3566172"/>
            <a:ext cx="775703" cy="5821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2" name="object 21"/>
          <p:cNvSpPr/>
          <p:nvPr/>
        </p:nvSpPr>
        <p:spPr>
          <a:xfrm>
            <a:off x="6624828" y="3558540"/>
            <a:ext cx="989330" cy="623570"/>
          </a:xfrm>
          <a:custGeom>
            <a:avLst/>
            <a:gdLst/>
            <a:ahLst/>
            <a:cxnLst/>
            <a:rect l="l" t="t" r="r" b="b"/>
            <a:pathLst>
              <a:path w="989329" h="623570">
                <a:moveTo>
                  <a:pt x="824229" y="461772"/>
                </a:moveTo>
                <a:lnTo>
                  <a:pt x="576961" y="461772"/>
                </a:lnTo>
                <a:lnTo>
                  <a:pt x="978916" y="623570"/>
                </a:lnTo>
                <a:lnTo>
                  <a:pt x="824229" y="461772"/>
                </a:lnTo>
                <a:close/>
              </a:path>
              <a:path w="989329" h="623570">
                <a:moveTo>
                  <a:pt x="989076" y="0"/>
                </a:moveTo>
                <a:lnTo>
                  <a:pt x="0" y="0"/>
                </a:lnTo>
                <a:lnTo>
                  <a:pt x="0" y="461772"/>
                </a:lnTo>
                <a:lnTo>
                  <a:pt x="989076" y="461772"/>
                </a:lnTo>
                <a:lnTo>
                  <a:pt x="98907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p/>
        </p:txBody>
      </p:sp>
      <p:sp>
        <p:nvSpPr>
          <p:cNvPr id="23" name="object 22"/>
          <p:cNvSpPr/>
          <p:nvPr/>
        </p:nvSpPr>
        <p:spPr>
          <a:xfrm>
            <a:off x="6751828" y="3685540"/>
            <a:ext cx="989330" cy="623570"/>
          </a:xfrm>
          <a:custGeom>
            <a:avLst/>
            <a:gdLst/>
            <a:ahLst/>
            <a:cxnLst/>
            <a:rect l="l" t="t" r="r" b="b"/>
            <a:pathLst>
              <a:path w="989329" h="623570">
                <a:moveTo>
                  <a:pt x="0" y="0"/>
                </a:moveTo>
                <a:lnTo>
                  <a:pt x="576961" y="0"/>
                </a:lnTo>
                <a:lnTo>
                  <a:pt x="824229" y="0"/>
                </a:lnTo>
                <a:lnTo>
                  <a:pt x="989076" y="0"/>
                </a:lnTo>
                <a:lnTo>
                  <a:pt x="989076" y="269367"/>
                </a:lnTo>
                <a:lnTo>
                  <a:pt x="989076" y="384810"/>
                </a:lnTo>
                <a:lnTo>
                  <a:pt x="989076" y="461772"/>
                </a:lnTo>
                <a:lnTo>
                  <a:pt x="824229" y="461772"/>
                </a:lnTo>
                <a:lnTo>
                  <a:pt x="978916" y="623570"/>
                </a:lnTo>
                <a:lnTo>
                  <a:pt x="576961" y="461772"/>
                </a:lnTo>
                <a:lnTo>
                  <a:pt x="0" y="461772"/>
                </a:lnTo>
                <a:lnTo>
                  <a:pt x="0" y="384810"/>
                </a:lnTo>
                <a:lnTo>
                  <a:pt x="0" y="269367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24" name="object 23"/>
          <p:cNvSpPr txBox="1"/>
          <p:nvPr/>
        </p:nvSpPr>
        <p:spPr>
          <a:xfrm>
            <a:off x="6907783" y="3630548"/>
            <a:ext cx="425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800" b="1" spc="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I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object 24"/>
          <p:cNvSpPr txBox="1">
            <a:spLocks noGrp="1"/>
          </p:cNvSpPr>
          <p:nvPr>
            <p:ph type="title"/>
          </p:nvPr>
        </p:nvSpPr>
        <p:spPr>
          <a:xfrm>
            <a:off x="3195066" y="1203706"/>
            <a:ext cx="57213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44775"/>
                </a:solidFill>
              </a:rPr>
              <a:t>如果来了个</a:t>
            </a:r>
            <a:r>
              <a:rPr sz="3200" dirty="0"/>
              <a:t>恶意客户应</a:t>
            </a:r>
            <a:r>
              <a:rPr sz="3200" spc="-20" dirty="0"/>
              <a:t>用</a:t>
            </a:r>
            <a:r>
              <a:rPr sz="3200" dirty="0">
                <a:solidFill>
                  <a:srgbClr val="044775"/>
                </a:solidFill>
              </a:rPr>
              <a:t>怎么办</a:t>
            </a:r>
            <a:endParaRPr sz="3200"/>
          </a:p>
        </p:txBody>
      </p:sp>
    </p:spTree>
    <p:custDataLst>
      <p:tags r:id="rId8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342265"/>
            <a:ext cx="768985" cy="76581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2220467" y="3060192"/>
            <a:ext cx="1978660" cy="2482850"/>
          </a:xfrm>
          <a:custGeom>
            <a:avLst/>
            <a:gdLst/>
            <a:ahLst/>
            <a:cxnLst/>
            <a:rect l="l" t="t" r="r" b="b"/>
            <a:pathLst>
              <a:path w="1978660" h="2482850">
                <a:moveTo>
                  <a:pt x="0" y="2482595"/>
                </a:moveTo>
                <a:lnTo>
                  <a:pt x="1978152" y="2482595"/>
                </a:lnTo>
                <a:lnTo>
                  <a:pt x="1978152" y="0"/>
                </a:lnTo>
                <a:lnTo>
                  <a:pt x="0" y="0"/>
                </a:lnTo>
                <a:lnTo>
                  <a:pt x="0" y="2482595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p/>
        </p:txBody>
      </p:sp>
      <p:sp>
        <p:nvSpPr>
          <p:cNvPr id="3" name="object 3"/>
          <p:cNvSpPr/>
          <p:nvPr/>
        </p:nvSpPr>
        <p:spPr>
          <a:xfrm>
            <a:off x="2347467" y="3187192"/>
            <a:ext cx="1978660" cy="2482850"/>
          </a:xfrm>
          <a:custGeom>
            <a:avLst/>
            <a:gdLst/>
            <a:ahLst/>
            <a:cxnLst/>
            <a:rect l="l" t="t" r="r" b="b"/>
            <a:pathLst>
              <a:path w="1978660" h="2482850">
                <a:moveTo>
                  <a:pt x="0" y="2482595"/>
                </a:moveTo>
                <a:lnTo>
                  <a:pt x="1978152" y="2482595"/>
                </a:lnTo>
                <a:lnTo>
                  <a:pt x="1978152" y="0"/>
                </a:lnTo>
                <a:lnTo>
                  <a:pt x="0" y="0"/>
                </a:lnTo>
                <a:lnTo>
                  <a:pt x="0" y="2482595"/>
                </a:lnTo>
                <a:close/>
              </a:path>
            </a:pathLst>
          </a:custGeom>
          <a:ln w="6096">
            <a:solidFill>
              <a:srgbClr val="FFFF00"/>
            </a:solidFill>
          </a:ln>
        </p:spPr>
        <p:txBody>
          <a:bodyPr wrap="square" lIns="0" tIns="0" rIns="0" bIns="0" rtlCol="0"/>
          <a:p/>
        </p:txBody>
      </p:sp>
      <p:sp>
        <p:nvSpPr>
          <p:cNvPr id="4" name="object 4"/>
          <p:cNvSpPr txBox="1"/>
          <p:nvPr/>
        </p:nvSpPr>
        <p:spPr>
          <a:xfrm>
            <a:off x="2277617" y="2460752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恶意客户应用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5"/>
          <p:cNvSpPr/>
          <p:nvPr/>
        </p:nvSpPr>
        <p:spPr>
          <a:xfrm>
            <a:off x="7743418" y="2979409"/>
            <a:ext cx="2136686" cy="2650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7" name="object 6"/>
          <p:cNvSpPr/>
          <p:nvPr/>
        </p:nvSpPr>
        <p:spPr>
          <a:xfrm>
            <a:off x="7820406" y="3060954"/>
            <a:ext cx="1978660" cy="2482850"/>
          </a:xfrm>
          <a:custGeom>
            <a:avLst/>
            <a:gdLst/>
            <a:ahLst/>
            <a:cxnLst/>
            <a:rect l="l" t="t" r="r" b="b"/>
            <a:pathLst>
              <a:path w="1978659" h="2482850">
                <a:moveTo>
                  <a:pt x="1817370" y="0"/>
                </a:moveTo>
                <a:lnTo>
                  <a:pt x="160782" y="0"/>
                </a:lnTo>
                <a:lnTo>
                  <a:pt x="109971" y="8199"/>
                </a:lnTo>
                <a:lnTo>
                  <a:pt x="65836" y="31028"/>
                </a:lnTo>
                <a:lnTo>
                  <a:pt x="31028" y="65836"/>
                </a:lnTo>
                <a:lnTo>
                  <a:pt x="8199" y="109971"/>
                </a:lnTo>
                <a:lnTo>
                  <a:pt x="0" y="160782"/>
                </a:lnTo>
                <a:lnTo>
                  <a:pt x="0" y="2321814"/>
                </a:lnTo>
                <a:lnTo>
                  <a:pt x="8199" y="2372624"/>
                </a:lnTo>
                <a:lnTo>
                  <a:pt x="31028" y="2416759"/>
                </a:lnTo>
                <a:lnTo>
                  <a:pt x="65836" y="2451567"/>
                </a:lnTo>
                <a:lnTo>
                  <a:pt x="109971" y="2474396"/>
                </a:lnTo>
                <a:lnTo>
                  <a:pt x="160782" y="2482596"/>
                </a:lnTo>
                <a:lnTo>
                  <a:pt x="1817370" y="2482596"/>
                </a:lnTo>
                <a:lnTo>
                  <a:pt x="1868180" y="2474396"/>
                </a:lnTo>
                <a:lnTo>
                  <a:pt x="1912315" y="2451567"/>
                </a:lnTo>
                <a:lnTo>
                  <a:pt x="1947123" y="2416759"/>
                </a:lnTo>
                <a:lnTo>
                  <a:pt x="1969952" y="2372624"/>
                </a:lnTo>
                <a:lnTo>
                  <a:pt x="1978152" y="2321814"/>
                </a:lnTo>
                <a:lnTo>
                  <a:pt x="1978152" y="160782"/>
                </a:lnTo>
                <a:lnTo>
                  <a:pt x="1969952" y="109971"/>
                </a:lnTo>
                <a:lnTo>
                  <a:pt x="1947123" y="65836"/>
                </a:lnTo>
                <a:lnTo>
                  <a:pt x="1912315" y="31028"/>
                </a:lnTo>
                <a:lnTo>
                  <a:pt x="1868180" y="8199"/>
                </a:lnTo>
                <a:lnTo>
                  <a:pt x="1817370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8" name="object 7"/>
          <p:cNvSpPr/>
          <p:nvPr/>
        </p:nvSpPr>
        <p:spPr>
          <a:xfrm>
            <a:off x="7947406" y="3187954"/>
            <a:ext cx="1978660" cy="2482850"/>
          </a:xfrm>
          <a:custGeom>
            <a:avLst/>
            <a:gdLst/>
            <a:ahLst/>
            <a:cxnLst/>
            <a:rect l="l" t="t" r="r" b="b"/>
            <a:pathLst>
              <a:path w="1978659" h="2482850">
                <a:moveTo>
                  <a:pt x="0" y="160782"/>
                </a:moveTo>
                <a:lnTo>
                  <a:pt x="8199" y="109971"/>
                </a:lnTo>
                <a:lnTo>
                  <a:pt x="31028" y="65836"/>
                </a:lnTo>
                <a:lnTo>
                  <a:pt x="65836" y="31028"/>
                </a:lnTo>
                <a:lnTo>
                  <a:pt x="109971" y="8199"/>
                </a:lnTo>
                <a:lnTo>
                  <a:pt x="160782" y="0"/>
                </a:lnTo>
                <a:lnTo>
                  <a:pt x="1817370" y="0"/>
                </a:lnTo>
                <a:lnTo>
                  <a:pt x="1868180" y="8199"/>
                </a:lnTo>
                <a:lnTo>
                  <a:pt x="1912315" y="31028"/>
                </a:lnTo>
                <a:lnTo>
                  <a:pt x="1947123" y="65836"/>
                </a:lnTo>
                <a:lnTo>
                  <a:pt x="1969952" y="109971"/>
                </a:lnTo>
                <a:lnTo>
                  <a:pt x="1978152" y="160782"/>
                </a:lnTo>
                <a:lnTo>
                  <a:pt x="1978152" y="2321814"/>
                </a:lnTo>
                <a:lnTo>
                  <a:pt x="1969952" y="2372624"/>
                </a:lnTo>
                <a:lnTo>
                  <a:pt x="1947123" y="2416759"/>
                </a:lnTo>
                <a:lnTo>
                  <a:pt x="1912315" y="2451567"/>
                </a:lnTo>
                <a:lnTo>
                  <a:pt x="1868180" y="2474396"/>
                </a:lnTo>
                <a:lnTo>
                  <a:pt x="1817370" y="2482596"/>
                </a:lnTo>
                <a:lnTo>
                  <a:pt x="160782" y="2482596"/>
                </a:lnTo>
                <a:lnTo>
                  <a:pt x="109971" y="2474396"/>
                </a:lnTo>
                <a:lnTo>
                  <a:pt x="65836" y="2451567"/>
                </a:lnTo>
                <a:lnTo>
                  <a:pt x="31028" y="2416759"/>
                </a:lnTo>
                <a:lnTo>
                  <a:pt x="8199" y="2372624"/>
                </a:lnTo>
                <a:lnTo>
                  <a:pt x="0" y="2321814"/>
                </a:lnTo>
                <a:lnTo>
                  <a:pt x="0" y="160782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9" name="object 8"/>
          <p:cNvSpPr txBox="1"/>
          <p:nvPr/>
        </p:nvSpPr>
        <p:spPr>
          <a:xfrm>
            <a:off x="7983728" y="2401570"/>
            <a:ext cx="1551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资源服务器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9"/>
          <p:cNvSpPr/>
          <p:nvPr/>
        </p:nvSpPr>
        <p:spPr>
          <a:xfrm>
            <a:off x="8188452" y="4419574"/>
            <a:ext cx="1397507" cy="10332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1" name="object 10"/>
          <p:cNvSpPr/>
          <p:nvPr/>
        </p:nvSpPr>
        <p:spPr>
          <a:xfrm>
            <a:off x="8234171" y="4597920"/>
            <a:ext cx="1290827" cy="5821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2" name="object 11"/>
          <p:cNvSpPr/>
          <p:nvPr/>
        </p:nvSpPr>
        <p:spPr>
          <a:xfrm>
            <a:off x="8247888" y="4440935"/>
            <a:ext cx="1270000" cy="919480"/>
          </a:xfrm>
          <a:custGeom>
            <a:avLst/>
            <a:gdLst/>
            <a:ahLst/>
            <a:cxnLst/>
            <a:rect l="l" t="t" r="r" b="b"/>
            <a:pathLst>
              <a:path w="1270000" h="919479">
                <a:moveTo>
                  <a:pt x="1269491" y="0"/>
                </a:moveTo>
                <a:lnTo>
                  <a:pt x="0" y="0"/>
                </a:lnTo>
                <a:lnTo>
                  <a:pt x="0" y="918972"/>
                </a:lnTo>
                <a:lnTo>
                  <a:pt x="1116329" y="918972"/>
                </a:lnTo>
                <a:lnTo>
                  <a:pt x="1269491" y="765809"/>
                </a:lnTo>
                <a:lnTo>
                  <a:pt x="126949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p/>
        </p:txBody>
      </p:sp>
      <p:sp>
        <p:nvSpPr>
          <p:cNvPr id="13" name="object 12"/>
          <p:cNvSpPr/>
          <p:nvPr/>
        </p:nvSpPr>
        <p:spPr>
          <a:xfrm>
            <a:off x="9364218" y="5206746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153161" y="0"/>
                </a:moveTo>
                <a:lnTo>
                  <a:pt x="30606" y="30606"/>
                </a:lnTo>
                <a:lnTo>
                  <a:pt x="0" y="153161"/>
                </a:lnTo>
                <a:lnTo>
                  <a:pt x="153161" y="0"/>
                </a:lnTo>
                <a:close/>
              </a:path>
            </a:pathLst>
          </a:custGeom>
          <a:solidFill>
            <a:srgbClr val="375C9E"/>
          </a:solidFill>
        </p:spPr>
        <p:txBody>
          <a:bodyPr wrap="square" lIns="0" tIns="0" rIns="0" bIns="0" rtlCol="0"/>
          <a:p/>
        </p:txBody>
      </p:sp>
      <p:sp>
        <p:nvSpPr>
          <p:cNvPr id="14" name="object 13"/>
          <p:cNvSpPr/>
          <p:nvPr/>
        </p:nvSpPr>
        <p:spPr>
          <a:xfrm>
            <a:off x="8374888" y="4567935"/>
            <a:ext cx="1270000" cy="919480"/>
          </a:xfrm>
          <a:custGeom>
            <a:avLst/>
            <a:gdLst/>
            <a:ahLst/>
            <a:cxnLst/>
            <a:rect l="l" t="t" r="r" b="b"/>
            <a:pathLst>
              <a:path w="1270000" h="919479">
                <a:moveTo>
                  <a:pt x="1116329" y="918972"/>
                </a:moveTo>
                <a:lnTo>
                  <a:pt x="1146936" y="796416"/>
                </a:lnTo>
                <a:lnTo>
                  <a:pt x="1269491" y="765809"/>
                </a:lnTo>
                <a:lnTo>
                  <a:pt x="1116329" y="918972"/>
                </a:lnTo>
                <a:lnTo>
                  <a:pt x="0" y="918972"/>
                </a:lnTo>
                <a:lnTo>
                  <a:pt x="0" y="0"/>
                </a:lnTo>
                <a:lnTo>
                  <a:pt x="1269491" y="0"/>
                </a:lnTo>
                <a:lnTo>
                  <a:pt x="1269491" y="765809"/>
                </a:lnTo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p/>
        </p:txBody>
      </p:sp>
      <p:sp>
        <p:nvSpPr>
          <p:cNvPr id="15" name="object 14"/>
          <p:cNvSpPr/>
          <p:nvPr/>
        </p:nvSpPr>
        <p:spPr>
          <a:xfrm>
            <a:off x="7475219" y="4152900"/>
            <a:ext cx="467893" cy="6263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6" name="object 15"/>
          <p:cNvSpPr/>
          <p:nvPr/>
        </p:nvSpPr>
        <p:spPr>
          <a:xfrm>
            <a:off x="7531607" y="4171188"/>
            <a:ext cx="360045" cy="518159"/>
          </a:xfrm>
          <a:custGeom>
            <a:avLst/>
            <a:gdLst/>
            <a:ahLst/>
            <a:cxnLst/>
            <a:rect l="l" t="t" r="r" b="b"/>
            <a:pathLst>
              <a:path w="360045" h="518160">
                <a:moveTo>
                  <a:pt x="299720" y="0"/>
                </a:moveTo>
                <a:lnTo>
                  <a:pt x="59944" y="0"/>
                </a:lnTo>
                <a:lnTo>
                  <a:pt x="43994" y="9251"/>
                </a:lnTo>
                <a:lnTo>
                  <a:pt x="17541" y="75866"/>
                </a:lnTo>
                <a:lnTo>
                  <a:pt x="8175" y="128298"/>
                </a:lnTo>
                <a:lnTo>
                  <a:pt x="2138" y="190191"/>
                </a:lnTo>
                <a:lnTo>
                  <a:pt x="0" y="259080"/>
                </a:lnTo>
                <a:lnTo>
                  <a:pt x="2138" y="327968"/>
                </a:lnTo>
                <a:lnTo>
                  <a:pt x="8175" y="389861"/>
                </a:lnTo>
                <a:lnTo>
                  <a:pt x="17541" y="442293"/>
                </a:lnTo>
                <a:lnTo>
                  <a:pt x="29670" y="482797"/>
                </a:lnTo>
                <a:lnTo>
                  <a:pt x="59944" y="518160"/>
                </a:lnTo>
                <a:lnTo>
                  <a:pt x="299720" y="518160"/>
                </a:lnTo>
                <a:lnTo>
                  <a:pt x="329993" y="482797"/>
                </a:lnTo>
                <a:lnTo>
                  <a:pt x="342122" y="442293"/>
                </a:lnTo>
                <a:lnTo>
                  <a:pt x="351488" y="389861"/>
                </a:lnTo>
                <a:lnTo>
                  <a:pt x="357525" y="327968"/>
                </a:lnTo>
                <a:lnTo>
                  <a:pt x="359664" y="259080"/>
                </a:lnTo>
                <a:lnTo>
                  <a:pt x="357525" y="190191"/>
                </a:lnTo>
                <a:lnTo>
                  <a:pt x="351488" y="128298"/>
                </a:lnTo>
                <a:lnTo>
                  <a:pt x="342122" y="75866"/>
                </a:lnTo>
                <a:lnTo>
                  <a:pt x="329993" y="35362"/>
                </a:lnTo>
                <a:lnTo>
                  <a:pt x="299720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17" name="object 16"/>
          <p:cNvSpPr/>
          <p:nvPr/>
        </p:nvSpPr>
        <p:spPr>
          <a:xfrm>
            <a:off x="7591552" y="4171188"/>
            <a:ext cx="60325" cy="518159"/>
          </a:xfrm>
          <a:custGeom>
            <a:avLst/>
            <a:gdLst/>
            <a:ahLst/>
            <a:cxnLst/>
            <a:rect l="l" t="t" r="r" b="b"/>
            <a:pathLst>
              <a:path w="60325" h="518160">
                <a:moveTo>
                  <a:pt x="0" y="0"/>
                </a:moveTo>
                <a:lnTo>
                  <a:pt x="30273" y="35362"/>
                </a:lnTo>
                <a:lnTo>
                  <a:pt x="42402" y="75866"/>
                </a:lnTo>
                <a:lnTo>
                  <a:pt x="51768" y="128298"/>
                </a:lnTo>
                <a:lnTo>
                  <a:pt x="57805" y="190191"/>
                </a:lnTo>
                <a:lnTo>
                  <a:pt x="59944" y="259080"/>
                </a:lnTo>
                <a:lnTo>
                  <a:pt x="57805" y="327968"/>
                </a:lnTo>
                <a:lnTo>
                  <a:pt x="51768" y="389861"/>
                </a:lnTo>
                <a:lnTo>
                  <a:pt x="42402" y="442293"/>
                </a:lnTo>
                <a:lnTo>
                  <a:pt x="30273" y="482797"/>
                </a:lnTo>
                <a:lnTo>
                  <a:pt x="15949" y="508908"/>
                </a:lnTo>
                <a:lnTo>
                  <a:pt x="0" y="518160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18" name="object 17"/>
          <p:cNvSpPr/>
          <p:nvPr/>
        </p:nvSpPr>
        <p:spPr>
          <a:xfrm>
            <a:off x="7658607" y="4298188"/>
            <a:ext cx="360045" cy="518159"/>
          </a:xfrm>
          <a:custGeom>
            <a:avLst/>
            <a:gdLst/>
            <a:ahLst/>
            <a:cxnLst/>
            <a:rect l="l" t="t" r="r" b="b"/>
            <a:pathLst>
              <a:path w="360045" h="518160">
                <a:moveTo>
                  <a:pt x="59944" y="518160"/>
                </a:moveTo>
                <a:lnTo>
                  <a:pt x="29670" y="482797"/>
                </a:lnTo>
                <a:lnTo>
                  <a:pt x="17541" y="442293"/>
                </a:lnTo>
                <a:lnTo>
                  <a:pt x="8175" y="389861"/>
                </a:lnTo>
                <a:lnTo>
                  <a:pt x="2138" y="327968"/>
                </a:lnTo>
                <a:lnTo>
                  <a:pt x="0" y="259080"/>
                </a:lnTo>
                <a:lnTo>
                  <a:pt x="2138" y="190191"/>
                </a:lnTo>
                <a:lnTo>
                  <a:pt x="8175" y="128298"/>
                </a:lnTo>
                <a:lnTo>
                  <a:pt x="17541" y="75866"/>
                </a:lnTo>
                <a:lnTo>
                  <a:pt x="29670" y="35362"/>
                </a:lnTo>
                <a:lnTo>
                  <a:pt x="59944" y="0"/>
                </a:lnTo>
                <a:lnTo>
                  <a:pt x="299720" y="0"/>
                </a:lnTo>
                <a:lnTo>
                  <a:pt x="329993" y="35362"/>
                </a:lnTo>
                <a:lnTo>
                  <a:pt x="342122" y="75866"/>
                </a:lnTo>
                <a:lnTo>
                  <a:pt x="351488" y="128298"/>
                </a:lnTo>
                <a:lnTo>
                  <a:pt x="357525" y="190191"/>
                </a:lnTo>
                <a:lnTo>
                  <a:pt x="359664" y="259080"/>
                </a:lnTo>
                <a:lnTo>
                  <a:pt x="357525" y="327968"/>
                </a:lnTo>
                <a:lnTo>
                  <a:pt x="351488" y="389861"/>
                </a:lnTo>
                <a:lnTo>
                  <a:pt x="342122" y="442293"/>
                </a:lnTo>
                <a:lnTo>
                  <a:pt x="329993" y="482797"/>
                </a:lnTo>
                <a:lnTo>
                  <a:pt x="299720" y="518160"/>
                </a:lnTo>
                <a:lnTo>
                  <a:pt x="59944" y="518160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19" name="object 18"/>
          <p:cNvSpPr/>
          <p:nvPr/>
        </p:nvSpPr>
        <p:spPr>
          <a:xfrm>
            <a:off x="6568440" y="3540252"/>
            <a:ext cx="1097292" cy="7360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0" name="object 19"/>
          <p:cNvSpPr/>
          <p:nvPr/>
        </p:nvSpPr>
        <p:spPr>
          <a:xfrm>
            <a:off x="6728459" y="3566172"/>
            <a:ext cx="775703" cy="5821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1" name="object 20"/>
          <p:cNvSpPr/>
          <p:nvPr/>
        </p:nvSpPr>
        <p:spPr>
          <a:xfrm>
            <a:off x="6624828" y="3558540"/>
            <a:ext cx="989330" cy="623570"/>
          </a:xfrm>
          <a:custGeom>
            <a:avLst/>
            <a:gdLst/>
            <a:ahLst/>
            <a:cxnLst/>
            <a:rect l="l" t="t" r="r" b="b"/>
            <a:pathLst>
              <a:path w="989329" h="623570">
                <a:moveTo>
                  <a:pt x="824229" y="461772"/>
                </a:moveTo>
                <a:lnTo>
                  <a:pt x="576961" y="461772"/>
                </a:lnTo>
                <a:lnTo>
                  <a:pt x="978916" y="623570"/>
                </a:lnTo>
                <a:lnTo>
                  <a:pt x="824229" y="461772"/>
                </a:lnTo>
                <a:close/>
              </a:path>
              <a:path w="989329" h="623570">
                <a:moveTo>
                  <a:pt x="989076" y="0"/>
                </a:moveTo>
                <a:lnTo>
                  <a:pt x="0" y="0"/>
                </a:lnTo>
                <a:lnTo>
                  <a:pt x="0" y="461772"/>
                </a:lnTo>
                <a:lnTo>
                  <a:pt x="989076" y="461772"/>
                </a:lnTo>
                <a:lnTo>
                  <a:pt x="98907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p/>
        </p:txBody>
      </p:sp>
      <p:sp>
        <p:nvSpPr>
          <p:cNvPr id="22" name="object 21"/>
          <p:cNvSpPr/>
          <p:nvPr/>
        </p:nvSpPr>
        <p:spPr>
          <a:xfrm>
            <a:off x="6751828" y="3685540"/>
            <a:ext cx="989330" cy="623570"/>
          </a:xfrm>
          <a:custGeom>
            <a:avLst/>
            <a:gdLst/>
            <a:ahLst/>
            <a:cxnLst/>
            <a:rect l="l" t="t" r="r" b="b"/>
            <a:pathLst>
              <a:path w="989329" h="623570">
                <a:moveTo>
                  <a:pt x="0" y="0"/>
                </a:moveTo>
                <a:lnTo>
                  <a:pt x="576961" y="0"/>
                </a:lnTo>
                <a:lnTo>
                  <a:pt x="824229" y="0"/>
                </a:lnTo>
                <a:lnTo>
                  <a:pt x="989076" y="0"/>
                </a:lnTo>
                <a:lnTo>
                  <a:pt x="989076" y="269367"/>
                </a:lnTo>
                <a:lnTo>
                  <a:pt x="989076" y="384810"/>
                </a:lnTo>
                <a:lnTo>
                  <a:pt x="989076" y="461772"/>
                </a:lnTo>
                <a:lnTo>
                  <a:pt x="824229" y="461772"/>
                </a:lnTo>
                <a:lnTo>
                  <a:pt x="978916" y="623570"/>
                </a:lnTo>
                <a:lnTo>
                  <a:pt x="576961" y="461772"/>
                </a:lnTo>
                <a:lnTo>
                  <a:pt x="0" y="461772"/>
                </a:lnTo>
                <a:lnTo>
                  <a:pt x="0" y="384810"/>
                </a:lnTo>
                <a:lnTo>
                  <a:pt x="0" y="269367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23" name="object 22"/>
          <p:cNvSpPr txBox="1">
            <a:spLocks noGrp="1"/>
          </p:cNvSpPr>
          <p:nvPr>
            <p:ph type="title"/>
          </p:nvPr>
        </p:nvSpPr>
        <p:spPr>
          <a:xfrm>
            <a:off x="2787776" y="1203706"/>
            <a:ext cx="653795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44775"/>
                </a:solidFill>
              </a:rPr>
              <a:t>即使恶意客户应用要求</a:t>
            </a:r>
            <a:r>
              <a:rPr sz="3200" spc="-15" dirty="0">
                <a:solidFill>
                  <a:srgbClr val="044775"/>
                </a:solidFill>
              </a:rPr>
              <a:t>访</a:t>
            </a:r>
            <a:r>
              <a:rPr sz="3200" dirty="0">
                <a:solidFill>
                  <a:srgbClr val="044775"/>
                </a:solidFill>
              </a:rPr>
              <a:t>问用</a:t>
            </a:r>
            <a:r>
              <a:rPr sz="3200" spc="-15" dirty="0">
                <a:solidFill>
                  <a:srgbClr val="044775"/>
                </a:solidFill>
              </a:rPr>
              <a:t>户</a:t>
            </a:r>
            <a:r>
              <a:rPr sz="3200" dirty="0">
                <a:solidFill>
                  <a:srgbClr val="044775"/>
                </a:solidFill>
              </a:rPr>
              <a:t>数据</a:t>
            </a:r>
            <a:endParaRPr sz="3200"/>
          </a:p>
        </p:txBody>
      </p:sp>
      <p:sp>
        <p:nvSpPr>
          <p:cNvPr id="24" name="object 23"/>
          <p:cNvSpPr/>
          <p:nvPr/>
        </p:nvSpPr>
        <p:spPr>
          <a:xfrm>
            <a:off x="4199382" y="4206240"/>
            <a:ext cx="3415029" cy="190500"/>
          </a:xfrm>
          <a:custGeom>
            <a:avLst/>
            <a:gdLst/>
            <a:ahLst/>
            <a:cxnLst/>
            <a:rect l="l" t="t" r="r" b="b"/>
            <a:pathLst>
              <a:path w="3415029" h="190500">
                <a:moveTo>
                  <a:pt x="3224529" y="0"/>
                </a:moveTo>
                <a:lnTo>
                  <a:pt x="3224529" y="190500"/>
                </a:lnTo>
                <a:lnTo>
                  <a:pt x="3376929" y="114300"/>
                </a:lnTo>
                <a:lnTo>
                  <a:pt x="3243579" y="114300"/>
                </a:lnTo>
                <a:lnTo>
                  <a:pt x="3243579" y="76200"/>
                </a:lnTo>
                <a:lnTo>
                  <a:pt x="3376929" y="76200"/>
                </a:lnTo>
                <a:lnTo>
                  <a:pt x="3224529" y="0"/>
                </a:lnTo>
                <a:close/>
              </a:path>
              <a:path w="3415029" h="190500">
                <a:moveTo>
                  <a:pt x="3224529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224529" y="114300"/>
                </a:lnTo>
                <a:lnTo>
                  <a:pt x="3224529" y="76200"/>
                </a:lnTo>
                <a:close/>
              </a:path>
              <a:path w="3415029" h="190500">
                <a:moveTo>
                  <a:pt x="3376929" y="76200"/>
                </a:moveTo>
                <a:lnTo>
                  <a:pt x="3243579" y="76200"/>
                </a:lnTo>
                <a:lnTo>
                  <a:pt x="3243579" y="114300"/>
                </a:lnTo>
                <a:lnTo>
                  <a:pt x="3376929" y="114300"/>
                </a:lnTo>
                <a:lnTo>
                  <a:pt x="3415029" y="95250"/>
                </a:lnTo>
                <a:lnTo>
                  <a:pt x="3376929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p/>
        </p:txBody>
      </p:sp>
      <p:sp>
        <p:nvSpPr>
          <p:cNvPr id="25" name="object 24"/>
          <p:cNvSpPr txBox="1"/>
          <p:nvPr/>
        </p:nvSpPr>
        <p:spPr>
          <a:xfrm>
            <a:off x="4406900" y="3630548"/>
            <a:ext cx="4946650" cy="1331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480060" algn="ctr">
              <a:lnSpc>
                <a:spcPts val="2115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API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ts val="2355"/>
              </a:lnSpc>
            </a:pPr>
            <a:r>
              <a:rPr sz="20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“给我用户的数据”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50">
              <a:latin typeface="Times New Roman" panose="02020603050405020304"/>
              <a:cs typeface="Times New Roman" panose="02020603050405020304"/>
            </a:endParaRPr>
          </a:p>
          <a:p>
            <a:pPr marR="5080" algn="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用户数据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342265"/>
            <a:ext cx="768985" cy="76581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2220467" y="3060192"/>
            <a:ext cx="1978660" cy="2482850"/>
          </a:xfrm>
          <a:custGeom>
            <a:avLst/>
            <a:gdLst/>
            <a:ahLst/>
            <a:cxnLst/>
            <a:rect l="l" t="t" r="r" b="b"/>
            <a:pathLst>
              <a:path w="1978660" h="2482850">
                <a:moveTo>
                  <a:pt x="0" y="2482595"/>
                </a:moveTo>
                <a:lnTo>
                  <a:pt x="1978152" y="2482595"/>
                </a:lnTo>
                <a:lnTo>
                  <a:pt x="1978152" y="0"/>
                </a:lnTo>
                <a:lnTo>
                  <a:pt x="0" y="0"/>
                </a:lnTo>
                <a:lnTo>
                  <a:pt x="0" y="2482595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p/>
        </p:txBody>
      </p:sp>
      <p:sp>
        <p:nvSpPr>
          <p:cNvPr id="3" name="object 3"/>
          <p:cNvSpPr txBox="1"/>
          <p:nvPr/>
        </p:nvSpPr>
        <p:spPr>
          <a:xfrm>
            <a:off x="2296414" y="2460752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恶意客户应用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3418" y="2979409"/>
            <a:ext cx="2136686" cy="2650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6" name="object 5"/>
          <p:cNvSpPr/>
          <p:nvPr/>
        </p:nvSpPr>
        <p:spPr>
          <a:xfrm>
            <a:off x="7820406" y="3060954"/>
            <a:ext cx="1978660" cy="2482850"/>
          </a:xfrm>
          <a:custGeom>
            <a:avLst/>
            <a:gdLst/>
            <a:ahLst/>
            <a:cxnLst/>
            <a:rect l="l" t="t" r="r" b="b"/>
            <a:pathLst>
              <a:path w="1978659" h="2482850">
                <a:moveTo>
                  <a:pt x="1817370" y="0"/>
                </a:moveTo>
                <a:lnTo>
                  <a:pt x="160782" y="0"/>
                </a:lnTo>
                <a:lnTo>
                  <a:pt x="109971" y="8199"/>
                </a:lnTo>
                <a:lnTo>
                  <a:pt x="65836" y="31028"/>
                </a:lnTo>
                <a:lnTo>
                  <a:pt x="31028" y="65836"/>
                </a:lnTo>
                <a:lnTo>
                  <a:pt x="8199" y="109971"/>
                </a:lnTo>
                <a:lnTo>
                  <a:pt x="0" y="160782"/>
                </a:lnTo>
                <a:lnTo>
                  <a:pt x="0" y="2321814"/>
                </a:lnTo>
                <a:lnTo>
                  <a:pt x="8199" y="2372624"/>
                </a:lnTo>
                <a:lnTo>
                  <a:pt x="31028" y="2416759"/>
                </a:lnTo>
                <a:lnTo>
                  <a:pt x="65836" y="2451567"/>
                </a:lnTo>
                <a:lnTo>
                  <a:pt x="109971" y="2474396"/>
                </a:lnTo>
                <a:lnTo>
                  <a:pt x="160782" y="2482596"/>
                </a:lnTo>
                <a:lnTo>
                  <a:pt x="1817370" y="2482596"/>
                </a:lnTo>
                <a:lnTo>
                  <a:pt x="1868180" y="2474396"/>
                </a:lnTo>
                <a:lnTo>
                  <a:pt x="1912315" y="2451567"/>
                </a:lnTo>
                <a:lnTo>
                  <a:pt x="1947123" y="2416759"/>
                </a:lnTo>
                <a:lnTo>
                  <a:pt x="1969952" y="2372624"/>
                </a:lnTo>
                <a:lnTo>
                  <a:pt x="1978152" y="2321814"/>
                </a:lnTo>
                <a:lnTo>
                  <a:pt x="1978152" y="160782"/>
                </a:lnTo>
                <a:lnTo>
                  <a:pt x="1969952" y="109971"/>
                </a:lnTo>
                <a:lnTo>
                  <a:pt x="1947123" y="65836"/>
                </a:lnTo>
                <a:lnTo>
                  <a:pt x="1912315" y="31028"/>
                </a:lnTo>
                <a:lnTo>
                  <a:pt x="1868180" y="8199"/>
                </a:lnTo>
                <a:lnTo>
                  <a:pt x="1817370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7" name="object 6"/>
          <p:cNvSpPr/>
          <p:nvPr/>
        </p:nvSpPr>
        <p:spPr>
          <a:xfrm>
            <a:off x="7947406" y="3187954"/>
            <a:ext cx="1978660" cy="2482850"/>
          </a:xfrm>
          <a:custGeom>
            <a:avLst/>
            <a:gdLst/>
            <a:ahLst/>
            <a:cxnLst/>
            <a:rect l="l" t="t" r="r" b="b"/>
            <a:pathLst>
              <a:path w="1978659" h="2482850">
                <a:moveTo>
                  <a:pt x="0" y="160782"/>
                </a:moveTo>
                <a:lnTo>
                  <a:pt x="8199" y="109971"/>
                </a:lnTo>
                <a:lnTo>
                  <a:pt x="31028" y="65836"/>
                </a:lnTo>
                <a:lnTo>
                  <a:pt x="65836" y="31028"/>
                </a:lnTo>
                <a:lnTo>
                  <a:pt x="109971" y="8199"/>
                </a:lnTo>
                <a:lnTo>
                  <a:pt x="160782" y="0"/>
                </a:lnTo>
                <a:lnTo>
                  <a:pt x="1817370" y="0"/>
                </a:lnTo>
                <a:lnTo>
                  <a:pt x="1868180" y="8199"/>
                </a:lnTo>
                <a:lnTo>
                  <a:pt x="1912315" y="31028"/>
                </a:lnTo>
                <a:lnTo>
                  <a:pt x="1947123" y="65836"/>
                </a:lnTo>
                <a:lnTo>
                  <a:pt x="1969952" y="109971"/>
                </a:lnTo>
                <a:lnTo>
                  <a:pt x="1978152" y="160782"/>
                </a:lnTo>
                <a:lnTo>
                  <a:pt x="1978152" y="2321814"/>
                </a:lnTo>
                <a:lnTo>
                  <a:pt x="1969952" y="2372624"/>
                </a:lnTo>
                <a:lnTo>
                  <a:pt x="1947123" y="2416759"/>
                </a:lnTo>
                <a:lnTo>
                  <a:pt x="1912315" y="2451567"/>
                </a:lnTo>
                <a:lnTo>
                  <a:pt x="1868180" y="2474396"/>
                </a:lnTo>
                <a:lnTo>
                  <a:pt x="1817370" y="2482596"/>
                </a:lnTo>
                <a:lnTo>
                  <a:pt x="160782" y="2482596"/>
                </a:lnTo>
                <a:lnTo>
                  <a:pt x="109971" y="2474396"/>
                </a:lnTo>
                <a:lnTo>
                  <a:pt x="65836" y="2451567"/>
                </a:lnTo>
                <a:lnTo>
                  <a:pt x="31028" y="2416759"/>
                </a:lnTo>
                <a:lnTo>
                  <a:pt x="8199" y="2372624"/>
                </a:lnTo>
                <a:lnTo>
                  <a:pt x="0" y="2321814"/>
                </a:lnTo>
                <a:lnTo>
                  <a:pt x="0" y="160782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8" name="object 7"/>
          <p:cNvSpPr txBox="1"/>
          <p:nvPr/>
        </p:nvSpPr>
        <p:spPr>
          <a:xfrm>
            <a:off x="7983728" y="2401570"/>
            <a:ext cx="1551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资源服务器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8"/>
          <p:cNvSpPr/>
          <p:nvPr/>
        </p:nvSpPr>
        <p:spPr>
          <a:xfrm>
            <a:off x="8188452" y="4419574"/>
            <a:ext cx="1397507" cy="10332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0" name="object 9"/>
          <p:cNvSpPr/>
          <p:nvPr/>
        </p:nvSpPr>
        <p:spPr>
          <a:xfrm>
            <a:off x="8234171" y="4597920"/>
            <a:ext cx="1290827" cy="5821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1" name="object 10"/>
          <p:cNvSpPr/>
          <p:nvPr/>
        </p:nvSpPr>
        <p:spPr>
          <a:xfrm>
            <a:off x="8247888" y="4440935"/>
            <a:ext cx="1270000" cy="919480"/>
          </a:xfrm>
          <a:custGeom>
            <a:avLst/>
            <a:gdLst/>
            <a:ahLst/>
            <a:cxnLst/>
            <a:rect l="l" t="t" r="r" b="b"/>
            <a:pathLst>
              <a:path w="1270000" h="919479">
                <a:moveTo>
                  <a:pt x="1269491" y="0"/>
                </a:moveTo>
                <a:lnTo>
                  <a:pt x="0" y="0"/>
                </a:lnTo>
                <a:lnTo>
                  <a:pt x="0" y="918972"/>
                </a:lnTo>
                <a:lnTo>
                  <a:pt x="1116329" y="918972"/>
                </a:lnTo>
                <a:lnTo>
                  <a:pt x="1269491" y="765809"/>
                </a:lnTo>
                <a:lnTo>
                  <a:pt x="126949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p/>
        </p:txBody>
      </p:sp>
      <p:sp>
        <p:nvSpPr>
          <p:cNvPr id="12" name="object 11"/>
          <p:cNvSpPr/>
          <p:nvPr/>
        </p:nvSpPr>
        <p:spPr>
          <a:xfrm>
            <a:off x="9364218" y="5206746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153161" y="0"/>
                </a:moveTo>
                <a:lnTo>
                  <a:pt x="30606" y="30606"/>
                </a:lnTo>
                <a:lnTo>
                  <a:pt x="0" y="153161"/>
                </a:lnTo>
                <a:lnTo>
                  <a:pt x="153161" y="0"/>
                </a:lnTo>
                <a:close/>
              </a:path>
            </a:pathLst>
          </a:custGeom>
          <a:solidFill>
            <a:srgbClr val="375C9E"/>
          </a:solidFill>
        </p:spPr>
        <p:txBody>
          <a:bodyPr wrap="square" lIns="0" tIns="0" rIns="0" bIns="0" rtlCol="0"/>
          <a:p/>
        </p:txBody>
      </p:sp>
      <p:sp>
        <p:nvSpPr>
          <p:cNvPr id="13" name="object 12"/>
          <p:cNvSpPr/>
          <p:nvPr/>
        </p:nvSpPr>
        <p:spPr>
          <a:xfrm>
            <a:off x="8374888" y="4567935"/>
            <a:ext cx="1270000" cy="919480"/>
          </a:xfrm>
          <a:custGeom>
            <a:avLst/>
            <a:gdLst/>
            <a:ahLst/>
            <a:cxnLst/>
            <a:rect l="l" t="t" r="r" b="b"/>
            <a:pathLst>
              <a:path w="1270000" h="919479">
                <a:moveTo>
                  <a:pt x="1116329" y="918972"/>
                </a:moveTo>
                <a:lnTo>
                  <a:pt x="1146936" y="796416"/>
                </a:lnTo>
                <a:lnTo>
                  <a:pt x="1269491" y="765809"/>
                </a:lnTo>
                <a:lnTo>
                  <a:pt x="1116329" y="918972"/>
                </a:lnTo>
                <a:lnTo>
                  <a:pt x="0" y="918972"/>
                </a:lnTo>
                <a:lnTo>
                  <a:pt x="0" y="0"/>
                </a:lnTo>
                <a:lnTo>
                  <a:pt x="1269491" y="0"/>
                </a:lnTo>
                <a:lnTo>
                  <a:pt x="1269491" y="765809"/>
                </a:lnTo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p/>
        </p:txBody>
      </p:sp>
      <p:sp>
        <p:nvSpPr>
          <p:cNvPr id="14" name="object 13"/>
          <p:cNvSpPr txBox="1"/>
          <p:nvPr/>
        </p:nvSpPr>
        <p:spPr>
          <a:xfrm>
            <a:off x="8413495" y="4662042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用户数据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object 14"/>
          <p:cNvSpPr/>
          <p:nvPr/>
        </p:nvSpPr>
        <p:spPr>
          <a:xfrm>
            <a:off x="6577508" y="3549339"/>
            <a:ext cx="1079155" cy="7088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6" name="object 15"/>
          <p:cNvSpPr/>
          <p:nvPr/>
        </p:nvSpPr>
        <p:spPr>
          <a:xfrm>
            <a:off x="6728459" y="3566172"/>
            <a:ext cx="775703" cy="5821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7" name="object 16"/>
          <p:cNvSpPr/>
          <p:nvPr/>
        </p:nvSpPr>
        <p:spPr>
          <a:xfrm>
            <a:off x="6624828" y="3558540"/>
            <a:ext cx="989330" cy="623570"/>
          </a:xfrm>
          <a:custGeom>
            <a:avLst/>
            <a:gdLst/>
            <a:ahLst/>
            <a:cxnLst/>
            <a:rect l="l" t="t" r="r" b="b"/>
            <a:pathLst>
              <a:path w="989329" h="623570">
                <a:moveTo>
                  <a:pt x="824229" y="461772"/>
                </a:moveTo>
                <a:lnTo>
                  <a:pt x="576961" y="461772"/>
                </a:lnTo>
                <a:lnTo>
                  <a:pt x="978916" y="623570"/>
                </a:lnTo>
                <a:lnTo>
                  <a:pt x="824229" y="461772"/>
                </a:lnTo>
                <a:close/>
              </a:path>
              <a:path w="989329" h="623570">
                <a:moveTo>
                  <a:pt x="989076" y="0"/>
                </a:moveTo>
                <a:lnTo>
                  <a:pt x="0" y="0"/>
                </a:lnTo>
                <a:lnTo>
                  <a:pt x="0" y="461772"/>
                </a:lnTo>
                <a:lnTo>
                  <a:pt x="989076" y="461772"/>
                </a:lnTo>
                <a:lnTo>
                  <a:pt x="98907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p/>
        </p:txBody>
      </p:sp>
      <p:sp>
        <p:nvSpPr>
          <p:cNvPr id="18" name="object 17"/>
          <p:cNvSpPr/>
          <p:nvPr/>
        </p:nvSpPr>
        <p:spPr>
          <a:xfrm>
            <a:off x="6751828" y="3685540"/>
            <a:ext cx="989330" cy="623570"/>
          </a:xfrm>
          <a:custGeom>
            <a:avLst/>
            <a:gdLst/>
            <a:ahLst/>
            <a:cxnLst/>
            <a:rect l="l" t="t" r="r" b="b"/>
            <a:pathLst>
              <a:path w="989329" h="623570">
                <a:moveTo>
                  <a:pt x="0" y="0"/>
                </a:moveTo>
                <a:lnTo>
                  <a:pt x="576961" y="0"/>
                </a:lnTo>
                <a:lnTo>
                  <a:pt x="824229" y="0"/>
                </a:lnTo>
                <a:lnTo>
                  <a:pt x="989076" y="0"/>
                </a:lnTo>
                <a:lnTo>
                  <a:pt x="989076" y="269367"/>
                </a:lnTo>
                <a:lnTo>
                  <a:pt x="989076" y="384810"/>
                </a:lnTo>
                <a:lnTo>
                  <a:pt x="989076" y="461772"/>
                </a:lnTo>
                <a:lnTo>
                  <a:pt x="824229" y="461772"/>
                </a:lnTo>
                <a:lnTo>
                  <a:pt x="978916" y="623570"/>
                </a:lnTo>
                <a:lnTo>
                  <a:pt x="576961" y="461772"/>
                </a:lnTo>
                <a:lnTo>
                  <a:pt x="0" y="461772"/>
                </a:lnTo>
                <a:lnTo>
                  <a:pt x="0" y="384810"/>
                </a:lnTo>
                <a:lnTo>
                  <a:pt x="0" y="269367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19" name="object 18"/>
          <p:cNvSpPr txBox="1"/>
          <p:nvPr/>
        </p:nvSpPr>
        <p:spPr>
          <a:xfrm>
            <a:off x="6907783" y="3630548"/>
            <a:ext cx="425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800" b="1" spc="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I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object 19"/>
          <p:cNvSpPr txBox="1">
            <a:spLocks noGrp="1"/>
          </p:cNvSpPr>
          <p:nvPr>
            <p:ph type="title"/>
          </p:nvPr>
        </p:nvSpPr>
        <p:spPr>
          <a:xfrm>
            <a:off x="3397758" y="1203706"/>
            <a:ext cx="53136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44775"/>
                </a:solidFill>
              </a:rPr>
              <a:t>资源服务器还是返回用</a:t>
            </a:r>
            <a:r>
              <a:rPr sz="3200" spc="-15" dirty="0">
                <a:solidFill>
                  <a:srgbClr val="044775"/>
                </a:solidFill>
              </a:rPr>
              <a:t>户</a:t>
            </a:r>
            <a:r>
              <a:rPr sz="3200" dirty="0">
                <a:solidFill>
                  <a:srgbClr val="044775"/>
                </a:solidFill>
              </a:rPr>
              <a:t>数据</a:t>
            </a:r>
            <a:endParaRPr sz="3200"/>
          </a:p>
        </p:txBody>
      </p:sp>
      <p:sp>
        <p:nvSpPr>
          <p:cNvPr id="21" name="object 20"/>
          <p:cNvSpPr/>
          <p:nvPr/>
        </p:nvSpPr>
        <p:spPr>
          <a:xfrm>
            <a:off x="4199382" y="4206240"/>
            <a:ext cx="3415029" cy="190500"/>
          </a:xfrm>
          <a:custGeom>
            <a:avLst/>
            <a:gdLst/>
            <a:ahLst/>
            <a:cxnLst/>
            <a:rect l="l" t="t" r="r" b="b"/>
            <a:pathLst>
              <a:path w="3415029" h="190500">
                <a:moveTo>
                  <a:pt x="3224529" y="0"/>
                </a:moveTo>
                <a:lnTo>
                  <a:pt x="3224529" y="190500"/>
                </a:lnTo>
                <a:lnTo>
                  <a:pt x="3376929" y="114300"/>
                </a:lnTo>
                <a:lnTo>
                  <a:pt x="3243579" y="114300"/>
                </a:lnTo>
                <a:lnTo>
                  <a:pt x="3243579" y="76200"/>
                </a:lnTo>
                <a:lnTo>
                  <a:pt x="3376929" y="76200"/>
                </a:lnTo>
                <a:lnTo>
                  <a:pt x="3224529" y="0"/>
                </a:lnTo>
                <a:close/>
              </a:path>
              <a:path w="3415029" h="190500">
                <a:moveTo>
                  <a:pt x="3224529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224529" y="114300"/>
                </a:lnTo>
                <a:lnTo>
                  <a:pt x="3224529" y="76200"/>
                </a:lnTo>
                <a:close/>
              </a:path>
              <a:path w="3415029" h="190500">
                <a:moveTo>
                  <a:pt x="3376929" y="76200"/>
                </a:moveTo>
                <a:lnTo>
                  <a:pt x="3243579" y="76200"/>
                </a:lnTo>
                <a:lnTo>
                  <a:pt x="3243579" y="114300"/>
                </a:lnTo>
                <a:lnTo>
                  <a:pt x="3376929" y="114300"/>
                </a:lnTo>
                <a:lnTo>
                  <a:pt x="3415029" y="95250"/>
                </a:lnTo>
                <a:lnTo>
                  <a:pt x="3376929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p/>
        </p:txBody>
      </p:sp>
      <p:sp>
        <p:nvSpPr>
          <p:cNvPr id="22" name="object 21"/>
          <p:cNvSpPr txBox="1"/>
          <p:nvPr/>
        </p:nvSpPr>
        <p:spPr>
          <a:xfrm>
            <a:off x="5045455" y="4665345"/>
            <a:ext cx="155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“给</a:t>
            </a:r>
            <a:r>
              <a:rPr sz="2000" spc="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你</a:t>
            </a:r>
            <a:r>
              <a:rPr sz="2000" spc="-1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数</a:t>
            </a:r>
            <a:r>
              <a:rPr sz="20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据”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object 22"/>
          <p:cNvSpPr txBox="1"/>
          <p:nvPr/>
        </p:nvSpPr>
        <p:spPr>
          <a:xfrm>
            <a:off x="4406900" y="3893058"/>
            <a:ext cx="2316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“给我用户的数据”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object 23"/>
          <p:cNvSpPr/>
          <p:nvPr/>
        </p:nvSpPr>
        <p:spPr>
          <a:xfrm>
            <a:off x="4199382" y="4448555"/>
            <a:ext cx="4050029" cy="190500"/>
          </a:xfrm>
          <a:custGeom>
            <a:avLst/>
            <a:gdLst/>
            <a:ahLst/>
            <a:cxnLst/>
            <a:rect l="l" t="t" r="r" b="b"/>
            <a:pathLst>
              <a:path w="4050029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4050029" h="190500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4050029" h="190500">
                <a:moveTo>
                  <a:pt x="4049521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4049521" y="114300"/>
                </a:lnTo>
                <a:lnTo>
                  <a:pt x="4049521" y="7620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p/>
        </p:txBody>
      </p:sp>
      <p:sp>
        <p:nvSpPr>
          <p:cNvPr id="25" name="object 24"/>
          <p:cNvSpPr/>
          <p:nvPr/>
        </p:nvSpPr>
        <p:spPr>
          <a:xfrm>
            <a:off x="2529839" y="4282414"/>
            <a:ext cx="1397508" cy="10332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6" name="object 25"/>
          <p:cNvSpPr/>
          <p:nvPr/>
        </p:nvSpPr>
        <p:spPr>
          <a:xfrm>
            <a:off x="2575560" y="4465332"/>
            <a:ext cx="1290827" cy="5821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7" name="object 26"/>
          <p:cNvSpPr/>
          <p:nvPr/>
        </p:nvSpPr>
        <p:spPr>
          <a:xfrm>
            <a:off x="2589276" y="4303776"/>
            <a:ext cx="1270000" cy="919480"/>
          </a:xfrm>
          <a:custGeom>
            <a:avLst/>
            <a:gdLst/>
            <a:ahLst/>
            <a:cxnLst/>
            <a:rect l="l" t="t" r="r" b="b"/>
            <a:pathLst>
              <a:path w="1270000" h="919479">
                <a:moveTo>
                  <a:pt x="1269491" y="0"/>
                </a:moveTo>
                <a:lnTo>
                  <a:pt x="0" y="0"/>
                </a:lnTo>
                <a:lnTo>
                  <a:pt x="0" y="918972"/>
                </a:lnTo>
                <a:lnTo>
                  <a:pt x="1116329" y="918972"/>
                </a:lnTo>
                <a:lnTo>
                  <a:pt x="1269491" y="765810"/>
                </a:lnTo>
                <a:lnTo>
                  <a:pt x="126949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p/>
        </p:txBody>
      </p:sp>
      <p:sp>
        <p:nvSpPr>
          <p:cNvPr id="28" name="object 27"/>
          <p:cNvSpPr/>
          <p:nvPr/>
        </p:nvSpPr>
        <p:spPr>
          <a:xfrm>
            <a:off x="3705605" y="5069585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153162" y="0"/>
                </a:moveTo>
                <a:lnTo>
                  <a:pt x="30607" y="30606"/>
                </a:lnTo>
                <a:lnTo>
                  <a:pt x="0" y="153162"/>
                </a:lnTo>
                <a:lnTo>
                  <a:pt x="153162" y="0"/>
                </a:lnTo>
                <a:close/>
              </a:path>
            </a:pathLst>
          </a:custGeom>
          <a:solidFill>
            <a:srgbClr val="375C9E"/>
          </a:solidFill>
        </p:spPr>
        <p:txBody>
          <a:bodyPr wrap="square" lIns="0" tIns="0" rIns="0" bIns="0" rtlCol="0"/>
          <a:p/>
        </p:txBody>
      </p:sp>
      <p:sp>
        <p:nvSpPr>
          <p:cNvPr id="29" name="object 28"/>
          <p:cNvSpPr/>
          <p:nvPr/>
        </p:nvSpPr>
        <p:spPr>
          <a:xfrm>
            <a:off x="2716276" y="4430776"/>
            <a:ext cx="1270000" cy="919480"/>
          </a:xfrm>
          <a:custGeom>
            <a:avLst/>
            <a:gdLst/>
            <a:ahLst/>
            <a:cxnLst/>
            <a:rect l="l" t="t" r="r" b="b"/>
            <a:pathLst>
              <a:path w="1270000" h="919479">
                <a:moveTo>
                  <a:pt x="1116329" y="918972"/>
                </a:moveTo>
                <a:lnTo>
                  <a:pt x="1146937" y="796417"/>
                </a:lnTo>
                <a:lnTo>
                  <a:pt x="1269491" y="765810"/>
                </a:lnTo>
                <a:lnTo>
                  <a:pt x="1116329" y="918972"/>
                </a:lnTo>
                <a:lnTo>
                  <a:pt x="0" y="918972"/>
                </a:lnTo>
                <a:lnTo>
                  <a:pt x="0" y="0"/>
                </a:lnTo>
                <a:lnTo>
                  <a:pt x="1269491" y="0"/>
                </a:lnTo>
                <a:lnTo>
                  <a:pt x="1269491" y="765810"/>
                </a:lnTo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p/>
        </p:txBody>
      </p:sp>
      <p:sp>
        <p:nvSpPr>
          <p:cNvPr id="30" name="object 29"/>
          <p:cNvSpPr txBox="1"/>
          <p:nvPr/>
        </p:nvSpPr>
        <p:spPr>
          <a:xfrm>
            <a:off x="2347467" y="3187192"/>
            <a:ext cx="1978660" cy="2482850"/>
          </a:xfrm>
          <a:prstGeom prst="rect">
            <a:avLst/>
          </a:prstGeom>
          <a:ln w="6096">
            <a:solidFill>
              <a:srgbClr val="FFFF00"/>
            </a:solidFill>
          </a:ln>
        </p:spPr>
        <p:txBody>
          <a:bodyPr vert="horz" wrap="square" lIns="0" tIns="0" rIns="0" bIns="0" rtlCol="0">
            <a:spAutoFit/>
          </a:bodyPr>
          <a:p>
            <a:pPr>
              <a:lnSpc>
                <a:spcPct val="100000"/>
              </a:lnSpc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50">
              <a:latin typeface="Times New Roman" panose="02020603050405020304"/>
              <a:cs typeface="Times New Roman" panose="02020603050405020304"/>
            </a:endParaRPr>
          </a:p>
          <a:p>
            <a:pPr marL="54673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用户数据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1" name="object 30"/>
          <p:cNvSpPr/>
          <p:nvPr/>
        </p:nvSpPr>
        <p:spPr>
          <a:xfrm>
            <a:off x="3505187" y="5865755"/>
            <a:ext cx="4629935" cy="6631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2" name="object 31"/>
          <p:cNvSpPr/>
          <p:nvPr/>
        </p:nvSpPr>
        <p:spPr>
          <a:xfrm>
            <a:off x="3425952" y="5811011"/>
            <a:ext cx="4789932" cy="8488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3" name="object 32"/>
          <p:cNvSpPr/>
          <p:nvPr/>
        </p:nvSpPr>
        <p:spPr>
          <a:xfrm>
            <a:off x="3526535" y="5878067"/>
            <a:ext cx="4537075" cy="579120"/>
          </a:xfrm>
          <a:custGeom>
            <a:avLst/>
            <a:gdLst/>
            <a:ahLst/>
            <a:cxnLst/>
            <a:rect l="l" t="t" r="r" b="b"/>
            <a:pathLst>
              <a:path w="4537075" h="579120">
                <a:moveTo>
                  <a:pt x="4440428" y="0"/>
                </a:moveTo>
                <a:lnTo>
                  <a:pt x="96519" y="0"/>
                </a:lnTo>
                <a:lnTo>
                  <a:pt x="58935" y="7585"/>
                </a:lnTo>
                <a:lnTo>
                  <a:pt x="28257" y="28271"/>
                </a:lnTo>
                <a:lnTo>
                  <a:pt x="7580" y="58952"/>
                </a:lnTo>
                <a:lnTo>
                  <a:pt x="0" y="96519"/>
                </a:lnTo>
                <a:lnTo>
                  <a:pt x="0" y="482599"/>
                </a:lnTo>
                <a:lnTo>
                  <a:pt x="7580" y="520167"/>
                </a:lnTo>
                <a:lnTo>
                  <a:pt x="28257" y="550848"/>
                </a:lnTo>
                <a:lnTo>
                  <a:pt x="58935" y="571534"/>
                </a:lnTo>
                <a:lnTo>
                  <a:pt x="96519" y="579119"/>
                </a:lnTo>
                <a:lnTo>
                  <a:pt x="4440428" y="579119"/>
                </a:lnTo>
                <a:lnTo>
                  <a:pt x="4478012" y="571534"/>
                </a:lnTo>
                <a:lnTo>
                  <a:pt x="4508690" y="550848"/>
                </a:lnTo>
                <a:lnTo>
                  <a:pt x="4529367" y="520167"/>
                </a:lnTo>
                <a:lnTo>
                  <a:pt x="4536947" y="482599"/>
                </a:lnTo>
                <a:lnTo>
                  <a:pt x="4536947" y="96519"/>
                </a:lnTo>
                <a:lnTo>
                  <a:pt x="4529367" y="58952"/>
                </a:lnTo>
                <a:lnTo>
                  <a:pt x="4508690" y="28271"/>
                </a:lnTo>
                <a:lnTo>
                  <a:pt x="4478012" y="7585"/>
                </a:lnTo>
                <a:lnTo>
                  <a:pt x="44404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p/>
        </p:txBody>
      </p:sp>
      <p:sp>
        <p:nvSpPr>
          <p:cNvPr id="34" name="object 33"/>
          <p:cNvSpPr/>
          <p:nvPr/>
        </p:nvSpPr>
        <p:spPr>
          <a:xfrm>
            <a:off x="3653535" y="6005067"/>
            <a:ext cx="4537075" cy="579120"/>
          </a:xfrm>
          <a:custGeom>
            <a:avLst/>
            <a:gdLst/>
            <a:ahLst/>
            <a:cxnLst/>
            <a:rect l="l" t="t" r="r" b="b"/>
            <a:pathLst>
              <a:path w="4537075" h="579120">
                <a:moveTo>
                  <a:pt x="0" y="96519"/>
                </a:moveTo>
                <a:lnTo>
                  <a:pt x="7580" y="58952"/>
                </a:lnTo>
                <a:lnTo>
                  <a:pt x="28257" y="28271"/>
                </a:lnTo>
                <a:lnTo>
                  <a:pt x="58935" y="7585"/>
                </a:lnTo>
                <a:lnTo>
                  <a:pt x="96519" y="0"/>
                </a:lnTo>
                <a:lnTo>
                  <a:pt x="4440428" y="0"/>
                </a:lnTo>
                <a:lnTo>
                  <a:pt x="4478012" y="7585"/>
                </a:lnTo>
                <a:lnTo>
                  <a:pt x="4508690" y="28271"/>
                </a:lnTo>
                <a:lnTo>
                  <a:pt x="4529367" y="58952"/>
                </a:lnTo>
                <a:lnTo>
                  <a:pt x="4536947" y="96519"/>
                </a:lnTo>
                <a:lnTo>
                  <a:pt x="4536947" y="482599"/>
                </a:lnTo>
                <a:lnTo>
                  <a:pt x="4529367" y="520167"/>
                </a:lnTo>
                <a:lnTo>
                  <a:pt x="4508690" y="550848"/>
                </a:lnTo>
                <a:lnTo>
                  <a:pt x="4478012" y="571534"/>
                </a:lnTo>
                <a:lnTo>
                  <a:pt x="4440428" y="579119"/>
                </a:lnTo>
                <a:lnTo>
                  <a:pt x="96519" y="579119"/>
                </a:lnTo>
                <a:lnTo>
                  <a:pt x="58935" y="571534"/>
                </a:lnTo>
                <a:lnTo>
                  <a:pt x="28257" y="550848"/>
                </a:lnTo>
                <a:lnTo>
                  <a:pt x="7580" y="520167"/>
                </a:lnTo>
                <a:lnTo>
                  <a:pt x="0" y="482599"/>
                </a:lnTo>
                <a:lnTo>
                  <a:pt x="0" y="96519"/>
                </a:lnTo>
                <a:close/>
              </a:path>
            </a:pathLst>
          </a:custGeom>
          <a:ln w="9144">
            <a:solidFill>
              <a:srgbClr val="FFFF00"/>
            </a:solidFill>
          </a:ln>
        </p:spPr>
        <p:txBody>
          <a:bodyPr wrap="square" lIns="0" tIns="0" rIns="0" bIns="0" rtlCol="0"/>
          <a:p/>
        </p:txBody>
      </p:sp>
      <p:sp>
        <p:nvSpPr>
          <p:cNvPr id="35" name="object 34"/>
          <p:cNvSpPr txBox="1"/>
          <p:nvPr/>
        </p:nvSpPr>
        <p:spPr>
          <a:xfrm>
            <a:off x="3652773" y="5920841"/>
            <a:ext cx="4286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FF00"/>
                </a:solidFill>
                <a:latin typeface="微软雅黑" panose="020B0503020204020204" charset="-122"/>
                <a:cs typeface="微软雅黑" panose="020B0503020204020204" charset="-122"/>
              </a:rPr>
              <a:t>恶意应用也能访问用户数据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6" name="object 35"/>
          <p:cNvSpPr/>
          <p:nvPr/>
        </p:nvSpPr>
        <p:spPr>
          <a:xfrm>
            <a:off x="7475219" y="4152900"/>
            <a:ext cx="467893" cy="6263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7" name="object 36"/>
          <p:cNvSpPr/>
          <p:nvPr/>
        </p:nvSpPr>
        <p:spPr>
          <a:xfrm>
            <a:off x="7531607" y="4171188"/>
            <a:ext cx="360045" cy="518159"/>
          </a:xfrm>
          <a:custGeom>
            <a:avLst/>
            <a:gdLst/>
            <a:ahLst/>
            <a:cxnLst/>
            <a:rect l="l" t="t" r="r" b="b"/>
            <a:pathLst>
              <a:path w="360045" h="518160">
                <a:moveTo>
                  <a:pt x="299720" y="0"/>
                </a:moveTo>
                <a:lnTo>
                  <a:pt x="59944" y="0"/>
                </a:lnTo>
                <a:lnTo>
                  <a:pt x="43994" y="9251"/>
                </a:lnTo>
                <a:lnTo>
                  <a:pt x="17541" y="75866"/>
                </a:lnTo>
                <a:lnTo>
                  <a:pt x="8175" y="128298"/>
                </a:lnTo>
                <a:lnTo>
                  <a:pt x="2138" y="190191"/>
                </a:lnTo>
                <a:lnTo>
                  <a:pt x="0" y="259080"/>
                </a:lnTo>
                <a:lnTo>
                  <a:pt x="2138" y="327968"/>
                </a:lnTo>
                <a:lnTo>
                  <a:pt x="8175" y="389861"/>
                </a:lnTo>
                <a:lnTo>
                  <a:pt x="17541" y="442293"/>
                </a:lnTo>
                <a:lnTo>
                  <a:pt x="29670" y="482797"/>
                </a:lnTo>
                <a:lnTo>
                  <a:pt x="59944" y="518160"/>
                </a:lnTo>
                <a:lnTo>
                  <a:pt x="299720" y="518160"/>
                </a:lnTo>
                <a:lnTo>
                  <a:pt x="329993" y="482797"/>
                </a:lnTo>
                <a:lnTo>
                  <a:pt x="342122" y="442293"/>
                </a:lnTo>
                <a:lnTo>
                  <a:pt x="351488" y="389861"/>
                </a:lnTo>
                <a:lnTo>
                  <a:pt x="357525" y="327968"/>
                </a:lnTo>
                <a:lnTo>
                  <a:pt x="359664" y="259080"/>
                </a:lnTo>
                <a:lnTo>
                  <a:pt x="357525" y="190191"/>
                </a:lnTo>
                <a:lnTo>
                  <a:pt x="351488" y="128298"/>
                </a:lnTo>
                <a:lnTo>
                  <a:pt x="342122" y="75866"/>
                </a:lnTo>
                <a:lnTo>
                  <a:pt x="329993" y="35362"/>
                </a:lnTo>
                <a:lnTo>
                  <a:pt x="299720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38" name="object 37"/>
          <p:cNvSpPr/>
          <p:nvPr/>
        </p:nvSpPr>
        <p:spPr>
          <a:xfrm>
            <a:off x="7591552" y="4171188"/>
            <a:ext cx="60325" cy="518159"/>
          </a:xfrm>
          <a:custGeom>
            <a:avLst/>
            <a:gdLst/>
            <a:ahLst/>
            <a:cxnLst/>
            <a:rect l="l" t="t" r="r" b="b"/>
            <a:pathLst>
              <a:path w="60325" h="518160">
                <a:moveTo>
                  <a:pt x="0" y="0"/>
                </a:moveTo>
                <a:lnTo>
                  <a:pt x="30273" y="35362"/>
                </a:lnTo>
                <a:lnTo>
                  <a:pt x="42402" y="75866"/>
                </a:lnTo>
                <a:lnTo>
                  <a:pt x="51768" y="128298"/>
                </a:lnTo>
                <a:lnTo>
                  <a:pt x="57805" y="190191"/>
                </a:lnTo>
                <a:lnTo>
                  <a:pt x="59944" y="259080"/>
                </a:lnTo>
                <a:lnTo>
                  <a:pt x="57805" y="327968"/>
                </a:lnTo>
                <a:lnTo>
                  <a:pt x="51768" y="389861"/>
                </a:lnTo>
                <a:lnTo>
                  <a:pt x="42402" y="442293"/>
                </a:lnTo>
                <a:lnTo>
                  <a:pt x="30273" y="482797"/>
                </a:lnTo>
                <a:lnTo>
                  <a:pt x="15949" y="508908"/>
                </a:lnTo>
                <a:lnTo>
                  <a:pt x="0" y="518160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39" name="object 38"/>
          <p:cNvSpPr/>
          <p:nvPr/>
        </p:nvSpPr>
        <p:spPr>
          <a:xfrm>
            <a:off x="7658607" y="4298188"/>
            <a:ext cx="360045" cy="518159"/>
          </a:xfrm>
          <a:custGeom>
            <a:avLst/>
            <a:gdLst/>
            <a:ahLst/>
            <a:cxnLst/>
            <a:rect l="l" t="t" r="r" b="b"/>
            <a:pathLst>
              <a:path w="360045" h="518160">
                <a:moveTo>
                  <a:pt x="59944" y="518160"/>
                </a:moveTo>
                <a:lnTo>
                  <a:pt x="29670" y="482797"/>
                </a:lnTo>
                <a:lnTo>
                  <a:pt x="17541" y="442293"/>
                </a:lnTo>
                <a:lnTo>
                  <a:pt x="8175" y="389861"/>
                </a:lnTo>
                <a:lnTo>
                  <a:pt x="2138" y="327968"/>
                </a:lnTo>
                <a:lnTo>
                  <a:pt x="0" y="259080"/>
                </a:lnTo>
                <a:lnTo>
                  <a:pt x="2138" y="190191"/>
                </a:lnTo>
                <a:lnTo>
                  <a:pt x="8175" y="128298"/>
                </a:lnTo>
                <a:lnTo>
                  <a:pt x="17541" y="75866"/>
                </a:lnTo>
                <a:lnTo>
                  <a:pt x="29670" y="35362"/>
                </a:lnTo>
                <a:lnTo>
                  <a:pt x="59944" y="0"/>
                </a:lnTo>
                <a:lnTo>
                  <a:pt x="299720" y="0"/>
                </a:lnTo>
                <a:lnTo>
                  <a:pt x="329993" y="35362"/>
                </a:lnTo>
                <a:lnTo>
                  <a:pt x="342122" y="75866"/>
                </a:lnTo>
                <a:lnTo>
                  <a:pt x="351488" y="128298"/>
                </a:lnTo>
                <a:lnTo>
                  <a:pt x="357525" y="190191"/>
                </a:lnTo>
                <a:lnTo>
                  <a:pt x="359664" y="259080"/>
                </a:lnTo>
                <a:lnTo>
                  <a:pt x="357525" y="327968"/>
                </a:lnTo>
                <a:lnTo>
                  <a:pt x="351488" y="389861"/>
                </a:lnTo>
                <a:lnTo>
                  <a:pt x="342122" y="442293"/>
                </a:lnTo>
                <a:lnTo>
                  <a:pt x="329993" y="482797"/>
                </a:lnTo>
                <a:lnTo>
                  <a:pt x="299720" y="518160"/>
                </a:lnTo>
                <a:lnTo>
                  <a:pt x="59944" y="518160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</p:spTree>
    <p:custDataLst>
      <p:tags r:id="rId1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342265"/>
            <a:ext cx="768985" cy="76581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3890" y="534035"/>
            <a:ext cx="3225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dirty="0">
                <a:latin typeface="微软雅黑" panose="020B0503020204020204" charset="-122"/>
                <a:cs typeface="微软雅黑" panose="020B0503020204020204" charset="-122"/>
              </a:rPr>
              <a:t>开放系统间授权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99731" y="3538728"/>
            <a:ext cx="1079500" cy="1252220"/>
          </a:xfrm>
          <a:custGeom>
            <a:avLst/>
            <a:gdLst/>
            <a:ahLst/>
            <a:cxnLst/>
            <a:rect l="l" t="t" r="r" b="b"/>
            <a:pathLst>
              <a:path w="1079500" h="1252220">
                <a:moveTo>
                  <a:pt x="934743" y="110323"/>
                </a:moveTo>
                <a:lnTo>
                  <a:pt x="0" y="1202563"/>
                </a:lnTo>
                <a:lnTo>
                  <a:pt x="57912" y="1252093"/>
                </a:lnTo>
                <a:lnTo>
                  <a:pt x="992629" y="159883"/>
                </a:lnTo>
                <a:lnTo>
                  <a:pt x="980186" y="115824"/>
                </a:lnTo>
                <a:lnTo>
                  <a:pt x="934743" y="110323"/>
                </a:lnTo>
                <a:close/>
              </a:path>
              <a:path w="1079500" h="1252220">
                <a:moveTo>
                  <a:pt x="1056666" y="91059"/>
                </a:moveTo>
                <a:lnTo>
                  <a:pt x="951229" y="91059"/>
                </a:lnTo>
                <a:lnTo>
                  <a:pt x="1009142" y="140589"/>
                </a:lnTo>
                <a:lnTo>
                  <a:pt x="992629" y="159883"/>
                </a:lnTo>
                <a:lnTo>
                  <a:pt x="1017524" y="248031"/>
                </a:lnTo>
                <a:lnTo>
                  <a:pt x="1056666" y="91059"/>
                </a:lnTo>
                <a:close/>
              </a:path>
              <a:path w="1079500" h="1252220">
                <a:moveTo>
                  <a:pt x="980185" y="115824"/>
                </a:moveTo>
                <a:lnTo>
                  <a:pt x="992629" y="159883"/>
                </a:lnTo>
                <a:lnTo>
                  <a:pt x="1009142" y="140589"/>
                </a:lnTo>
                <a:lnTo>
                  <a:pt x="980185" y="115824"/>
                </a:lnTo>
                <a:close/>
              </a:path>
              <a:path w="1079500" h="1252220">
                <a:moveTo>
                  <a:pt x="951229" y="91059"/>
                </a:moveTo>
                <a:lnTo>
                  <a:pt x="934743" y="110323"/>
                </a:lnTo>
                <a:lnTo>
                  <a:pt x="980186" y="115824"/>
                </a:lnTo>
                <a:lnTo>
                  <a:pt x="951229" y="91059"/>
                </a:lnTo>
                <a:close/>
              </a:path>
              <a:path w="1079500" h="1252220">
                <a:moveTo>
                  <a:pt x="1079373" y="0"/>
                </a:moveTo>
                <a:lnTo>
                  <a:pt x="843788" y="99314"/>
                </a:lnTo>
                <a:lnTo>
                  <a:pt x="934743" y="110323"/>
                </a:lnTo>
                <a:lnTo>
                  <a:pt x="951229" y="91059"/>
                </a:lnTo>
                <a:lnTo>
                  <a:pt x="1056666" y="91059"/>
                </a:lnTo>
                <a:lnTo>
                  <a:pt x="1079373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4" name="object 4"/>
          <p:cNvSpPr/>
          <p:nvPr/>
        </p:nvSpPr>
        <p:spPr>
          <a:xfrm>
            <a:off x="2726563" y="3279013"/>
            <a:ext cx="1444625" cy="1487805"/>
          </a:xfrm>
          <a:custGeom>
            <a:avLst/>
            <a:gdLst/>
            <a:ahLst/>
            <a:cxnLst/>
            <a:rect l="l" t="t" r="r" b="b"/>
            <a:pathLst>
              <a:path w="1444625" h="1487804">
                <a:moveTo>
                  <a:pt x="1293192" y="1386494"/>
                </a:moveTo>
                <a:lnTo>
                  <a:pt x="1203071" y="1403095"/>
                </a:lnTo>
                <a:lnTo>
                  <a:pt x="1444371" y="1487678"/>
                </a:lnTo>
                <a:lnTo>
                  <a:pt x="1418095" y="1404747"/>
                </a:lnTo>
                <a:lnTo>
                  <a:pt x="1310894" y="1404747"/>
                </a:lnTo>
                <a:lnTo>
                  <a:pt x="1293192" y="1386494"/>
                </a:lnTo>
                <a:close/>
              </a:path>
              <a:path w="1444625" h="1487804">
                <a:moveTo>
                  <a:pt x="1347873" y="1333353"/>
                </a:moveTo>
                <a:lnTo>
                  <a:pt x="1338199" y="1378204"/>
                </a:lnTo>
                <a:lnTo>
                  <a:pt x="1293192" y="1386494"/>
                </a:lnTo>
                <a:lnTo>
                  <a:pt x="1310894" y="1404747"/>
                </a:lnTo>
                <a:lnTo>
                  <a:pt x="1365631" y="1351661"/>
                </a:lnTo>
                <a:lnTo>
                  <a:pt x="1347873" y="1333353"/>
                </a:lnTo>
                <a:close/>
              </a:path>
              <a:path w="1444625" h="1487804">
                <a:moveTo>
                  <a:pt x="1367154" y="1243964"/>
                </a:moveTo>
                <a:lnTo>
                  <a:pt x="1347873" y="1333353"/>
                </a:lnTo>
                <a:lnTo>
                  <a:pt x="1365631" y="1351661"/>
                </a:lnTo>
                <a:lnTo>
                  <a:pt x="1310894" y="1404747"/>
                </a:lnTo>
                <a:lnTo>
                  <a:pt x="1418095" y="1404747"/>
                </a:lnTo>
                <a:lnTo>
                  <a:pt x="1367154" y="1243964"/>
                </a:lnTo>
                <a:close/>
              </a:path>
              <a:path w="1444625" h="1487804">
                <a:moveTo>
                  <a:pt x="54610" y="0"/>
                </a:moveTo>
                <a:lnTo>
                  <a:pt x="0" y="53086"/>
                </a:lnTo>
                <a:lnTo>
                  <a:pt x="1293192" y="1386494"/>
                </a:lnTo>
                <a:lnTo>
                  <a:pt x="1338199" y="1378204"/>
                </a:lnTo>
                <a:lnTo>
                  <a:pt x="1347873" y="1333353"/>
                </a:lnTo>
                <a:lnTo>
                  <a:pt x="54610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6" name="object 5"/>
          <p:cNvSpPr/>
          <p:nvPr/>
        </p:nvSpPr>
        <p:spPr>
          <a:xfrm>
            <a:off x="7786116" y="1220724"/>
            <a:ext cx="3337560" cy="2478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9" name="object 7"/>
          <p:cNvSpPr txBox="1"/>
          <p:nvPr/>
        </p:nvSpPr>
        <p:spPr>
          <a:xfrm>
            <a:off x="8554593" y="3794886"/>
            <a:ext cx="1800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云存储服务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8"/>
          <p:cNvSpPr/>
          <p:nvPr/>
        </p:nvSpPr>
        <p:spPr>
          <a:xfrm>
            <a:off x="4171188" y="3342132"/>
            <a:ext cx="2857500" cy="285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1" name="object 9"/>
          <p:cNvSpPr txBox="1"/>
          <p:nvPr/>
        </p:nvSpPr>
        <p:spPr>
          <a:xfrm>
            <a:off x="4777232" y="6102197"/>
            <a:ext cx="1800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1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云冲印服务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1660398" y="1144904"/>
            <a:ext cx="1800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相片拥有者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1"/>
          <p:cNvSpPr/>
          <p:nvPr/>
        </p:nvSpPr>
        <p:spPr>
          <a:xfrm>
            <a:off x="1946148" y="1548345"/>
            <a:ext cx="1427421" cy="17571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3665" y="1431925"/>
            <a:ext cx="676910" cy="90360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342265"/>
            <a:ext cx="768985" cy="76581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2220467" y="3060192"/>
            <a:ext cx="1978660" cy="2482850"/>
          </a:xfrm>
          <a:custGeom>
            <a:avLst/>
            <a:gdLst/>
            <a:ahLst/>
            <a:cxnLst/>
            <a:rect l="l" t="t" r="r" b="b"/>
            <a:pathLst>
              <a:path w="1978660" h="2482850">
                <a:moveTo>
                  <a:pt x="0" y="2482595"/>
                </a:moveTo>
                <a:lnTo>
                  <a:pt x="1978152" y="2482595"/>
                </a:lnTo>
                <a:lnTo>
                  <a:pt x="1978152" y="0"/>
                </a:lnTo>
                <a:lnTo>
                  <a:pt x="0" y="0"/>
                </a:lnTo>
                <a:lnTo>
                  <a:pt x="0" y="2482595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p/>
        </p:txBody>
      </p:sp>
      <p:sp>
        <p:nvSpPr>
          <p:cNvPr id="3" name="object 3"/>
          <p:cNvSpPr txBox="1"/>
          <p:nvPr/>
        </p:nvSpPr>
        <p:spPr>
          <a:xfrm>
            <a:off x="2296414" y="2460752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恶意客户应用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3418" y="2979409"/>
            <a:ext cx="2136686" cy="2650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6" name="object 5"/>
          <p:cNvSpPr/>
          <p:nvPr/>
        </p:nvSpPr>
        <p:spPr>
          <a:xfrm>
            <a:off x="7820406" y="3060954"/>
            <a:ext cx="1978660" cy="2482850"/>
          </a:xfrm>
          <a:custGeom>
            <a:avLst/>
            <a:gdLst/>
            <a:ahLst/>
            <a:cxnLst/>
            <a:rect l="l" t="t" r="r" b="b"/>
            <a:pathLst>
              <a:path w="1978659" h="2482850">
                <a:moveTo>
                  <a:pt x="1817370" y="0"/>
                </a:moveTo>
                <a:lnTo>
                  <a:pt x="160782" y="0"/>
                </a:lnTo>
                <a:lnTo>
                  <a:pt x="109971" y="8199"/>
                </a:lnTo>
                <a:lnTo>
                  <a:pt x="65836" y="31028"/>
                </a:lnTo>
                <a:lnTo>
                  <a:pt x="31028" y="65836"/>
                </a:lnTo>
                <a:lnTo>
                  <a:pt x="8199" y="109971"/>
                </a:lnTo>
                <a:lnTo>
                  <a:pt x="0" y="160782"/>
                </a:lnTo>
                <a:lnTo>
                  <a:pt x="0" y="2321814"/>
                </a:lnTo>
                <a:lnTo>
                  <a:pt x="8199" y="2372624"/>
                </a:lnTo>
                <a:lnTo>
                  <a:pt x="31028" y="2416759"/>
                </a:lnTo>
                <a:lnTo>
                  <a:pt x="65836" y="2451567"/>
                </a:lnTo>
                <a:lnTo>
                  <a:pt x="109971" y="2474396"/>
                </a:lnTo>
                <a:lnTo>
                  <a:pt x="160782" y="2482596"/>
                </a:lnTo>
                <a:lnTo>
                  <a:pt x="1817370" y="2482596"/>
                </a:lnTo>
                <a:lnTo>
                  <a:pt x="1868180" y="2474396"/>
                </a:lnTo>
                <a:lnTo>
                  <a:pt x="1912315" y="2451567"/>
                </a:lnTo>
                <a:lnTo>
                  <a:pt x="1947123" y="2416759"/>
                </a:lnTo>
                <a:lnTo>
                  <a:pt x="1969952" y="2372624"/>
                </a:lnTo>
                <a:lnTo>
                  <a:pt x="1978152" y="2321814"/>
                </a:lnTo>
                <a:lnTo>
                  <a:pt x="1978152" y="160782"/>
                </a:lnTo>
                <a:lnTo>
                  <a:pt x="1969952" y="109971"/>
                </a:lnTo>
                <a:lnTo>
                  <a:pt x="1947123" y="65836"/>
                </a:lnTo>
                <a:lnTo>
                  <a:pt x="1912315" y="31028"/>
                </a:lnTo>
                <a:lnTo>
                  <a:pt x="1868180" y="8199"/>
                </a:lnTo>
                <a:lnTo>
                  <a:pt x="1817370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7" name="object 6"/>
          <p:cNvSpPr/>
          <p:nvPr/>
        </p:nvSpPr>
        <p:spPr>
          <a:xfrm>
            <a:off x="7947406" y="3187954"/>
            <a:ext cx="1978660" cy="2482850"/>
          </a:xfrm>
          <a:custGeom>
            <a:avLst/>
            <a:gdLst/>
            <a:ahLst/>
            <a:cxnLst/>
            <a:rect l="l" t="t" r="r" b="b"/>
            <a:pathLst>
              <a:path w="1978659" h="2482850">
                <a:moveTo>
                  <a:pt x="0" y="160782"/>
                </a:moveTo>
                <a:lnTo>
                  <a:pt x="8199" y="109971"/>
                </a:lnTo>
                <a:lnTo>
                  <a:pt x="31028" y="65836"/>
                </a:lnTo>
                <a:lnTo>
                  <a:pt x="65836" y="31028"/>
                </a:lnTo>
                <a:lnTo>
                  <a:pt x="109971" y="8199"/>
                </a:lnTo>
                <a:lnTo>
                  <a:pt x="160782" y="0"/>
                </a:lnTo>
                <a:lnTo>
                  <a:pt x="1817370" y="0"/>
                </a:lnTo>
                <a:lnTo>
                  <a:pt x="1868180" y="8199"/>
                </a:lnTo>
                <a:lnTo>
                  <a:pt x="1912315" y="31028"/>
                </a:lnTo>
                <a:lnTo>
                  <a:pt x="1947123" y="65836"/>
                </a:lnTo>
                <a:lnTo>
                  <a:pt x="1969952" y="109971"/>
                </a:lnTo>
                <a:lnTo>
                  <a:pt x="1978152" y="160782"/>
                </a:lnTo>
                <a:lnTo>
                  <a:pt x="1978152" y="2321814"/>
                </a:lnTo>
                <a:lnTo>
                  <a:pt x="1969952" y="2372624"/>
                </a:lnTo>
                <a:lnTo>
                  <a:pt x="1947123" y="2416759"/>
                </a:lnTo>
                <a:lnTo>
                  <a:pt x="1912315" y="2451567"/>
                </a:lnTo>
                <a:lnTo>
                  <a:pt x="1868180" y="2474396"/>
                </a:lnTo>
                <a:lnTo>
                  <a:pt x="1817370" y="2482596"/>
                </a:lnTo>
                <a:lnTo>
                  <a:pt x="160782" y="2482596"/>
                </a:lnTo>
                <a:lnTo>
                  <a:pt x="109971" y="2474396"/>
                </a:lnTo>
                <a:lnTo>
                  <a:pt x="65836" y="2451567"/>
                </a:lnTo>
                <a:lnTo>
                  <a:pt x="31028" y="2416759"/>
                </a:lnTo>
                <a:lnTo>
                  <a:pt x="8199" y="2372624"/>
                </a:lnTo>
                <a:lnTo>
                  <a:pt x="0" y="2321814"/>
                </a:lnTo>
                <a:lnTo>
                  <a:pt x="0" y="160782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8" name="object 7"/>
          <p:cNvSpPr txBox="1"/>
          <p:nvPr/>
        </p:nvSpPr>
        <p:spPr>
          <a:xfrm>
            <a:off x="7983728" y="2401570"/>
            <a:ext cx="1551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资源服务器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8"/>
          <p:cNvSpPr/>
          <p:nvPr/>
        </p:nvSpPr>
        <p:spPr>
          <a:xfrm>
            <a:off x="8188452" y="4419574"/>
            <a:ext cx="1397507" cy="10332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0" name="object 9"/>
          <p:cNvSpPr/>
          <p:nvPr/>
        </p:nvSpPr>
        <p:spPr>
          <a:xfrm>
            <a:off x="8234171" y="4597920"/>
            <a:ext cx="1290827" cy="5821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1" name="object 10"/>
          <p:cNvSpPr/>
          <p:nvPr/>
        </p:nvSpPr>
        <p:spPr>
          <a:xfrm>
            <a:off x="8247888" y="4440935"/>
            <a:ext cx="1270000" cy="919480"/>
          </a:xfrm>
          <a:custGeom>
            <a:avLst/>
            <a:gdLst/>
            <a:ahLst/>
            <a:cxnLst/>
            <a:rect l="l" t="t" r="r" b="b"/>
            <a:pathLst>
              <a:path w="1270000" h="919479">
                <a:moveTo>
                  <a:pt x="1269491" y="0"/>
                </a:moveTo>
                <a:lnTo>
                  <a:pt x="0" y="0"/>
                </a:lnTo>
                <a:lnTo>
                  <a:pt x="0" y="918972"/>
                </a:lnTo>
                <a:lnTo>
                  <a:pt x="1116329" y="918972"/>
                </a:lnTo>
                <a:lnTo>
                  <a:pt x="1269491" y="765809"/>
                </a:lnTo>
                <a:lnTo>
                  <a:pt x="126949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p/>
        </p:txBody>
      </p:sp>
      <p:sp>
        <p:nvSpPr>
          <p:cNvPr id="12" name="object 11"/>
          <p:cNvSpPr/>
          <p:nvPr/>
        </p:nvSpPr>
        <p:spPr>
          <a:xfrm>
            <a:off x="9364218" y="5206746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153161" y="0"/>
                </a:moveTo>
                <a:lnTo>
                  <a:pt x="30606" y="30606"/>
                </a:lnTo>
                <a:lnTo>
                  <a:pt x="0" y="153161"/>
                </a:lnTo>
                <a:lnTo>
                  <a:pt x="153161" y="0"/>
                </a:lnTo>
                <a:close/>
              </a:path>
            </a:pathLst>
          </a:custGeom>
          <a:solidFill>
            <a:srgbClr val="375C9E"/>
          </a:solidFill>
        </p:spPr>
        <p:txBody>
          <a:bodyPr wrap="square" lIns="0" tIns="0" rIns="0" bIns="0" rtlCol="0"/>
          <a:p/>
        </p:txBody>
      </p:sp>
      <p:sp>
        <p:nvSpPr>
          <p:cNvPr id="13" name="object 12"/>
          <p:cNvSpPr/>
          <p:nvPr/>
        </p:nvSpPr>
        <p:spPr>
          <a:xfrm>
            <a:off x="8374888" y="4567935"/>
            <a:ext cx="1270000" cy="919480"/>
          </a:xfrm>
          <a:custGeom>
            <a:avLst/>
            <a:gdLst/>
            <a:ahLst/>
            <a:cxnLst/>
            <a:rect l="l" t="t" r="r" b="b"/>
            <a:pathLst>
              <a:path w="1270000" h="919479">
                <a:moveTo>
                  <a:pt x="1116329" y="918972"/>
                </a:moveTo>
                <a:lnTo>
                  <a:pt x="1146936" y="796416"/>
                </a:lnTo>
                <a:lnTo>
                  <a:pt x="1269491" y="765809"/>
                </a:lnTo>
                <a:lnTo>
                  <a:pt x="1116329" y="918972"/>
                </a:lnTo>
                <a:lnTo>
                  <a:pt x="0" y="918972"/>
                </a:lnTo>
                <a:lnTo>
                  <a:pt x="0" y="0"/>
                </a:lnTo>
                <a:lnTo>
                  <a:pt x="1269491" y="0"/>
                </a:lnTo>
                <a:lnTo>
                  <a:pt x="1269491" y="765809"/>
                </a:lnTo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p/>
        </p:txBody>
      </p:sp>
      <p:sp>
        <p:nvSpPr>
          <p:cNvPr id="14" name="object 13"/>
          <p:cNvSpPr txBox="1"/>
          <p:nvPr/>
        </p:nvSpPr>
        <p:spPr>
          <a:xfrm>
            <a:off x="8413495" y="4662042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用户数据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object 14"/>
          <p:cNvSpPr/>
          <p:nvPr/>
        </p:nvSpPr>
        <p:spPr>
          <a:xfrm>
            <a:off x="6577508" y="3549339"/>
            <a:ext cx="1079155" cy="7088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6" name="object 15"/>
          <p:cNvSpPr/>
          <p:nvPr/>
        </p:nvSpPr>
        <p:spPr>
          <a:xfrm>
            <a:off x="6728459" y="3566172"/>
            <a:ext cx="775703" cy="5821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7" name="object 16"/>
          <p:cNvSpPr/>
          <p:nvPr/>
        </p:nvSpPr>
        <p:spPr>
          <a:xfrm>
            <a:off x="6624828" y="3558540"/>
            <a:ext cx="989330" cy="623570"/>
          </a:xfrm>
          <a:custGeom>
            <a:avLst/>
            <a:gdLst/>
            <a:ahLst/>
            <a:cxnLst/>
            <a:rect l="l" t="t" r="r" b="b"/>
            <a:pathLst>
              <a:path w="989329" h="623570">
                <a:moveTo>
                  <a:pt x="824229" y="461772"/>
                </a:moveTo>
                <a:lnTo>
                  <a:pt x="576961" y="461772"/>
                </a:lnTo>
                <a:lnTo>
                  <a:pt x="978916" y="623570"/>
                </a:lnTo>
                <a:lnTo>
                  <a:pt x="824229" y="461772"/>
                </a:lnTo>
                <a:close/>
              </a:path>
              <a:path w="989329" h="623570">
                <a:moveTo>
                  <a:pt x="989076" y="0"/>
                </a:moveTo>
                <a:lnTo>
                  <a:pt x="0" y="0"/>
                </a:lnTo>
                <a:lnTo>
                  <a:pt x="0" y="461772"/>
                </a:lnTo>
                <a:lnTo>
                  <a:pt x="989076" y="461772"/>
                </a:lnTo>
                <a:lnTo>
                  <a:pt x="98907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p/>
        </p:txBody>
      </p:sp>
      <p:sp>
        <p:nvSpPr>
          <p:cNvPr id="18" name="object 17"/>
          <p:cNvSpPr/>
          <p:nvPr/>
        </p:nvSpPr>
        <p:spPr>
          <a:xfrm>
            <a:off x="6751828" y="3685540"/>
            <a:ext cx="989330" cy="623570"/>
          </a:xfrm>
          <a:custGeom>
            <a:avLst/>
            <a:gdLst/>
            <a:ahLst/>
            <a:cxnLst/>
            <a:rect l="l" t="t" r="r" b="b"/>
            <a:pathLst>
              <a:path w="989329" h="623570">
                <a:moveTo>
                  <a:pt x="0" y="0"/>
                </a:moveTo>
                <a:lnTo>
                  <a:pt x="576961" y="0"/>
                </a:lnTo>
                <a:lnTo>
                  <a:pt x="824229" y="0"/>
                </a:lnTo>
                <a:lnTo>
                  <a:pt x="989076" y="0"/>
                </a:lnTo>
                <a:lnTo>
                  <a:pt x="989076" y="269367"/>
                </a:lnTo>
                <a:lnTo>
                  <a:pt x="989076" y="384810"/>
                </a:lnTo>
                <a:lnTo>
                  <a:pt x="989076" y="461772"/>
                </a:lnTo>
                <a:lnTo>
                  <a:pt x="824229" y="461772"/>
                </a:lnTo>
                <a:lnTo>
                  <a:pt x="978916" y="623570"/>
                </a:lnTo>
                <a:lnTo>
                  <a:pt x="576961" y="461772"/>
                </a:lnTo>
                <a:lnTo>
                  <a:pt x="0" y="461772"/>
                </a:lnTo>
                <a:lnTo>
                  <a:pt x="0" y="384810"/>
                </a:lnTo>
                <a:lnTo>
                  <a:pt x="0" y="269367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19" name="object 18"/>
          <p:cNvSpPr txBox="1"/>
          <p:nvPr/>
        </p:nvSpPr>
        <p:spPr>
          <a:xfrm>
            <a:off x="6907783" y="3630548"/>
            <a:ext cx="425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800" b="1" spc="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I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object 19"/>
          <p:cNvSpPr/>
          <p:nvPr/>
        </p:nvSpPr>
        <p:spPr>
          <a:xfrm>
            <a:off x="4199382" y="4206240"/>
            <a:ext cx="3415029" cy="190500"/>
          </a:xfrm>
          <a:custGeom>
            <a:avLst/>
            <a:gdLst/>
            <a:ahLst/>
            <a:cxnLst/>
            <a:rect l="l" t="t" r="r" b="b"/>
            <a:pathLst>
              <a:path w="3415029" h="190500">
                <a:moveTo>
                  <a:pt x="3224529" y="0"/>
                </a:moveTo>
                <a:lnTo>
                  <a:pt x="3224529" y="190500"/>
                </a:lnTo>
                <a:lnTo>
                  <a:pt x="3376929" y="114300"/>
                </a:lnTo>
                <a:lnTo>
                  <a:pt x="3243579" y="114300"/>
                </a:lnTo>
                <a:lnTo>
                  <a:pt x="3243579" y="76200"/>
                </a:lnTo>
                <a:lnTo>
                  <a:pt x="3376929" y="76200"/>
                </a:lnTo>
                <a:lnTo>
                  <a:pt x="3224529" y="0"/>
                </a:lnTo>
                <a:close/>
              </a:path>
              <a:path w="3415029" h="190500">
                <a:moveTo>
                  <a:pt x="3224529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224529" y="114300"/>
                </a:lnTo>
                <a:lnTo>
                  <a:pt x="3224529" y="76200"/>
                </a:lnTo>
                <a:close/>
              </a:path>
              <a:path w="3415029" h="190500">
                <a:moveTo>
                  <a:pt x="3376929" y="76200"/>
                </a:moveTo>
                <a:lnTo>
                  <a:pt x="3243579" y="76200"/>
                </a:lnTo>
                <a:lnTo>
                  <a:pt x="3243579" y="114300"/>
                </a:lnTo>
                <a:lnTo>
                  <a:pt x="3376929" y="114300"/>
                </a:lnTo>
                <a:lnTo>
                  <a:pt x="3415029" y="95250"/>
                </a:lnTo>
                <a:lnTo>
                  <a:pt x="3376929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p/>
        </p:txBody>
      </p:sp>
      <p:sp>
        <p:nvSpPr>
          <p:cNvPr id="21" name="object 20"/>
          <p:cNvSpPr txBox="1"/>
          <p:nvPr/>
        </p:nvSpPr>
        <p:spPr>
          <a:xfrm>
            <a:off x="5045455" y="4665345"/>
            <a:ext cx="155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“给</a:t>
            </a:r>
            <a:r>
              <a:rPr sz="2000" spc="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你</a:t>
            </a:r>
            <a:r>
              <a:rPr sz="2000" spc="-1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数</a:t>
            </a:r>
            <a:r>
              <a:rPr sz="20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据”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" name="object 21"/>
          <p:cNvSpPr txBox="1"/>
          <p:nvPr/>
        </p:nvSpPr>
        <p:spPr>
          <a:xfrm>
            <a:off x="4406900" y="3893058"/>
            <a:ext cx="2316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“给我用户的数据”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object 22"/>
          <p:cNvSpPr/>
          <p:nvPr/>
        </p:nvSpPr>
        <p:spPr>
          <a:xfrm>
            <a:off x="4199382" y="4448555"/>
            <a:ext cx="4050029" cy="190500"/>
          </a:xfrm>
          <a:custGeom>
            <a:avLst/>
            <a:gdLst/>
            <a:ahLst/>
            <a:cxnLst/>
            <a:rect l="l" t="t" r="r" b="b"/>
            <a:pathLst>
              <a:path w="4050029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4050029" h="190500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4050029" h="190500">
                <a:moveTo>
                  <a:pt x="4049521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4049521" y="114300"/>
                </a:lnTo>
                <a:lnTo>
                  <a:pt x="4049521" y="7620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p/>
        </p:txBody>
      </p:sp>
      <p:sp>
        <p:nvSpPr>
          <p:cNvPr id="24" name="object 23"/>
          <p:cNvSpPr/>
          <p:nvPr/>
        </p:nvSpPr>
        <p:spPr>
          <a:xfrm>
            <a:off x="2529839" y="4282414"/>
            <a:ext cx="1397508" cy="10332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5" name="object 24"/>
          <p:cNvSpPr/>
          <p:nvPr/>
        </p:nvSpPr>
        <p:spPr>
          <a:xfrm>
            <a:off x="2575560" y="4465332"/>
            <a:ext cx="1290827" cy="5821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6" name="object 25"/>
          <p:cNvSpPr/>
          <p:nvPr/>
        </p:nvSpPr>
        <p:spPr>
          <a:xfrm>
            <a:off x="2589276" y="4303776"/>
            <a:ext cx="1270000" cy="919480"/>
          </a:xfrm>
          <a:custGeom>
            <a:avLst/>
            <a:gdLst/>
            <a:ahLst/>
            <a:cxnLst/>
            <a:rect l="l" t="t" r="r" b="b"/>
            <a:pathLst>
              <a:path w="1270000" h="919479">
                <a:moveTo>
                  <a:pt x="1269491" y="0"/>
                </a:moveTo>
                <a:lnTo>
                  <a:pt x="0" y="0"/>
                </a:lnTo>
                <a:lnTo>
                  <a:pt x="0" y="918972"/>
                </a:lnTo>
                <a:lnTo>
                  <a:pt x="1116329" y="918972"/>
                </a:lnTo>
                <a:lnTo>
                  <a:pt x="1269491" y="765810"/>
                </a:lnTo>
                <a:lnTo>
                  <a:pt x="126949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p/>
        </p:txBody>
      </p:sp>
      <p:sp>
        <p:nvSpPr>
          <p:cNvPr id="27" name="object 26"/>
          <p:cNvSpPr/>
          <p:nvPr/>
        </p:nvSpPr>
        <p:spPr>
          <a:xfrm>
            <a:off x="3705605" y="5069585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153162" y="0"/>
                </a:moveTo>
                <a:lnTo>
                  <a:pt x="30607" y="30606"/>
                </a:lnTo>
                <a:lnTo>
                  <a:pt x="0" y="153162"/>
                </a:lnTo>
                <a:lnTo>
                  <a:pt x="153162" y="0"/>
                </a:lnTo>
                <a:close/>
              </a:path>
            </a:pathLst>
          </a:custGeom>
          <a:solidFill>
            <a:srgbClr val="375C9E"/>
          </a:solidFill>
        </p:spPr>
        <p:txBody>
          <a:bodyPr wrap="square" lIns="0" tIns="0" rIns="0" bIns="0" rtlCol="0"/>
          <a:p/>
        </p:txBody>
      </p:sp>
      <p:sp>
        <p:nvSpPr>
          <p:cNvPr id="28" name="object 27"/>
          <p:cNvSpPr/>
          <p:nvPr/>
        </p:nvSpPr>
        <p:spPr>
          <a:xfrm>
            <a:off x="2716276" y="4430776"/>
            <a:ext cx="1270000" cy="919480"/>
          </a:xfrm>
          <a:custGeom>
            <a:avLst/>
            <a:gdLst/>
            <a:ahLst/>
            <a:cxnLst/>
            <a:rect l="l" t="t" r="r" b="b"/>
            <a:pathLst>
              <a:path w="1270000" h="919479">
                <a:moveTo>
                  <a:pt x="1116329" y="918972"/>
                </a:moveTo>
                <a:lnTo>
                  <a:pt x="1146937" y="796417"/>
                </a:lnTo>
                <a:lnTo>
                  <a:pt x="1269491" y="765810"/>
                </a:lnTo>
                <a:lnTo>
                  <a:pt x="1116329" y="918972"/>
                </a:lnTo>
                <a:lnTo>
                  <a:pt x="0" y="918972"/>
                </a:lnTo>
                <a:lnTo>
                  <a:pt x="0" y="0"/>
                </a:lnTo>
                <a:lnTo>
                  <a:pt x="1269491" y="0"/>
                </a:lnTo>
                <a:lnTo>
                  <a:pt x="1269491" y="765810"/>
                </a:lnTo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p/>
        </p:txBody>
      </p:sp>
      <p:sp>
        <p:nvSpPr>
          <p:cNvPr id="29" name="object 28"/>
          <p:cNvSpPr txBox="1"/>
          <p:nvPr/>
        </p:nvSpPr>
        <p:spPr>
          <a:xfrm>
            <a:off x="2347467" y="3187192"/>
            <a:ext cx="1978660" cy="2482850"/>
          </a:xfrm>
          <a:prstGeom prst="rect">
            <a:avLst/>
          </a:prstGeom>
          <a:ln w="6096">
            <a:solidFill>
              <a:srgbClr val="FFFF00"/>
            </a:solidFill>
          </a:ln>
        </p:spPr>
        <p:txBody>
          <a:bodyPr vert="horz" wrap="square" lIns="0" tIns="0" rIns="0" bIns="0" rtlCol="0">
            <a:spAutoFit/>
          </a:bodyPr>
          <a:p>
            <a:pPr>
              <a:lnSpc>
                <a:spcPct val="100000"/>
              </a:lnSpc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50">
              <a:latin typeface="Times New Roman" panose="02020603050405020304"/>
              <a:cs typeface="Times New Roman" panose="02020603050405020304"/>
            </a:endParaRPr>
          </a:p>
          <a:p>
            <a:pPr marL="54673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用户数据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0" name="object 29"/>
          <p:cNvSpPr/>
          <p:nvPr/>
        </p:nvSpPr>
        <p:spPr>
          <a:xfrm>
            <a:off x="3505187" y="5865755"/>
            <a:ext cx="4629935" cy="6631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1" name="object 30"/>
          <p:cNvSpPr/>
          <p:nvPr/>
        </p:nvSpPr>
        <p:spPr>
          <a:xfrm>
            <a:off x="3425952" y="5811011"/>
            <a:ext cx="4789932" cy="8488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2" name="object 31"/>
          <p:cNvSpPr/>
          <p:nvPr/>
        </p:nvSpPr>
        <p:spPr>
          <a:xfrm>
            <a:off x="3526535" y="5878067"/>
            <a:ext cx="4537075" cy="579120"/>
          </a:xfrm>
          <a:custGeom>
            <a:avLst/>
            <a:gdLst/>
            <a:ahLst/>
            <a:cxnLst/>
            <a:rect l="l" t="t" r="r" b="b"/>
            <a:pathLst>
              <a:path w="4537075" h="579120">
                <a:moveTo>
                  <a:pt x="4440428" y="0"/>
                </a:moveTo>
                <a:lnTo>
                  <a:pt x="96519" y="0"/>
                </a:lnTo>
                <a:lnTo>
                  <a:pt x="58935" y="7585"/>
                </a:lnTo>
                <a:lnTo>
                  <a:pt x="28257" y="28271"/>
                </a:lnTo>
                <a:lnTo>
                  <a:pt x="7580" y="58952"/>
                </a:lnTo>
                <a:lnTo>
                  <a:pt x="0" y="96519"/>
                </a:lnTo>
                <a:lnTo>
                  <a:pt x="0" y="482599"/>
                </a:lnTo>
                <a:lnTo>
                  <a:pt x="7580" y="520167"/>
                </a:lnTo>
                <a:lnTo>
                  <a:pt x="28257" y="550848"/>
                </a:lnTo>
                <a:lnTo>
                  <a:pt x="58935" y="571534"/>
                </a:lnTo>
                <a:lnTo>
                  <a:pt x="96519" y="579119"/>
                </a:lnTo>
                <a:lnTo>
                  <a:pt x="4440428" y="579119"/>
                </a:lnTo>
                <a:lnTo>
                  <a:pt x="4478012" y="571534"/>
                </a:lnTo>
                <a:lnTo>
                  <a:pt x="4508690" y="550848"/>
                </a:lnTo>
                <a:lnTo>
                  <a:pt x="4529367" y="520167"/>
                </a:lnTo>
                <a:lnTo>
                  <a:pt x="4536947" y="482599"/>
                </a:lnTo>
                <a:lnTo>
                  <a:pt x="4536947" y="96519"/>
                </a:lnTo>
                <a:lnTo>
                  <a:pt x="4529367" y="58952"/>
                </a:lnTo>
                <a:lnTo>
                  <a:pt x="4508690" y="28271"/>
                </a:lnTo>
                <a:lnTo>
                  <a:pt x="4478012" y="7585"/>
                </a:lnTo>
                <a:lnTo>
                  <a:pt x="44404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p/>
        </p:txBody>
      </p:sp>
      <p:sp>
        <p:nvSpPr>
          <p:cNvPr id="33" name="object 32"/>
          <p:cNvSpPr/>
          <p:nvPr/>
        </p:nvSpPr>
        <p:spPr>
          <a:xfrm>
            <a:off x="3653535" y="6005067"/>
            <a:ext cx="4537075" cy="579120"/>
          </a:xfrm>
          <a:custGeom>
            <a:avLst/>
            <a:gdLst/>
            <a:ahLst/>
            <a:cxnLst/>
            <a:rect l="l" t="t" r="r" b="b"/>
            <a:pathLst>
              <a:path w="4537075" h="579120">
                <a:moveTo>
                  <a:pt x="0" y="96519"/>
                </a:moveTo>
                <a:lnTo>
                  <a:pt x="7580" y="58952"/>
                </a:lnTo>
                <a:lnTo>
                  <a:pt x="28257" y="28271"/>
                </a:lnTo>
                <a:lnTo>
                  <a:pt x="58935" y="7585"/>
                </a:lnTo>
                <a:lnTo>
                  <a:pt x="96519" y="0"/>
                </a:lnTo>
                <a:lnTo>
                  <a:pt x="4440428" y="0"/>
                </a:lnTo>
                <a:lnTo>
                  <a:pt x="4478012" y="7585"/>
                </a:lnTo>
                <a:lnTo>
                  <a:pt x="4508690" y="28271"/>
                </a:lnTo>
                <a:lnTo>
                  <a:pt x="4529367" y="58952"/>
                </a:lnTo>
                <a:lnTo>
                  <a:pt x="4536947" y="96519"/>
                </a:lnTo>
                <a:lnTo>
                  <a:pt x="4536947" y="482599"/>
                </a:lnTo>
                <a:lnTo>
                  <a:pt x="4529367" y="520167"/>
                </a:lnTo>
                <a:lnTo>
                  <a:pt x="4508690" y="550848"/>
                </a:lnTo>
                <a:lnTo>
                  <a:pt x="4478012" y="571534"/>
                </a:lnTo>
                <a:lnTo>
                  <a:pt x="4440428" y="579119"/>
                </a:lnTo>
                <a:lnTo>
                  <a:pt x="96519" y="579119"/>
                </a:lnTo>
                <a:lnTo>
                  <a:pt x="58935" y="571534"/>
                </a:lnTo>
                <a:lnTo>
                  <a:pt x="28257" y="550848"/>
                </a:lnTo>
                <a:lnTo>
                  <a:pt x="7580" y="520167"/>
                </a:lnTo>
                <a:lnTo>
                  <a:pt x="0" y="482599"/>
                </a:lnTo>
                <a:lnTo>
                  <a:pt x="0" y="96519"/>
                </a:lnTo>
                <a:close/>
              </a:path>
            </a:pathLst>
          </a:custGeom>
          <a:ln w="9144">
            <a:solidFill>
              <a:srgbClr val="FFFF00"/>
            </a:solidFill>
          </a:ln>
        </p:spPr>
        <p:txBody>
          <a:bodyPr wrap="square" lIns="0" tIns="0" rIns="0" bIns="0" rtlCol="0"/>
          <a:p/>
        </p:txBody>
      </p:sp>
      <p:sp>
        <p:nvSpPr>
          <p:cNvPr id="34" name="object 33"/>
          <p:cNvSpPr txBox="1"/>
          <p:nvPr/>
        </p:nvSpPr>
        <p:spPr>
          <a:xfrm>
            <a:off x="3652773" y="5920841"/>
            <a:ext cx="4286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FF00"/>
                </a:solidFill>
                <a:latin typeface="微软雅黑" panose="020B0503020204020204" charset="-122"/>
                <a:cs typeface="微软雅黑" panose="020B0503020204020204" charset="-122"/>
              </a:rPr>
              <a:t>恶意应用也能访问用户数据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5" name="object 34"/>
          <p:cNvSpPr/>
          <p:nvPr/>
        </p:nvSpPr>
        <p:spPr>
          <a:xfrm>
            <a:off x="3393942" y="1133833"/>
            <a:ext cx="4908815" cy="7666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6" name="object 35"/>
          <p:cNvSpPr/>
          <p:nvPr/>
        </p:nvSpPr>
        <p:spPr>
          <a:xfrm>
            <a:off x="3526535" y="1225296"/>
            <a:ext cx="4648200" cy="579120"/>
          </a:xfrm>
          <a:custGeom>
            <a:avLst/>
            <a:gdLst/>
            <a:ahLst/>
            <a:cxnLst/>
            <a:rect l="l" t="t" r="r" b="b"/>
            <a:pathLst>
              <a:path w="4648200" h="579119">
                <a:moveTo>
                  <a:pt x="4551680" y="0"/>
                </a:moveTo>
                <a:lnTo>
                  <a:pt x="96519" y="0"/>
                </a:lnTo>
                <a:lnTo>
                  <a:pt x="58935" y="7580"/>
                </a:lnTo>
                <a:lnTo>
                  <a:pt x="28257" y="28257"/>
                </a:lnTo>
                <a:lnTo>
                  <a:pt x="7580" y="58935"/>
                </a:lnTo>
                <a:lnTo>
                  <a:pt x="0" y="96519"/>
                </a:lnTo>
                <a:lnTo>
                  <a:pt x="0" y="482600"/>
                </a:lnTo>
                <a:lnTo>
                  <a:pt x="7580" y="520184"/>
                </a:lnTo>
                <a:lnTo>
                  <a:pt x="28257" y="550862"/>
                </a:lnTo>
                <a:lnTo>
                  <a:pt x="58935" y="571539"/>
                </a:lnTo>
                <a:lnTo>
                  <a:pt x="96519" y="579119"/>
                </a:lnTo>
                <a:lnTo>
                  <a:pt x="4551680" y="579119"/>
                </a:lnTo>
                <a:lnTo>
                  <a:pt x="4589264" y="571539"/>
                </a:lnTo>
                <a:lnTo>
                  <a:pt x="4619942" y="550862"/>
                </a:lnTo>
                <a:lnTo>
                  <a:pt x="4640619" y="520184"/>
                </a:lnTo>
                <a:lnTo>
                  <a:pt x="4648199" y="482600"/>
                </a:lnTo>
                <a:lnTo>
                  <a:pt x="4648199" y="96519"/>
                </a:lnTo>
                <a:lnTo>
                  <a:pt x="4640619" y="58935"/>
                </a:lnTo>
                <a:lnTo>
                  <a:pt x="4619942" y="28257"/>
                </a:lnTo>
                <a:lnTo>
                  <a:pt x="4589264" y="7580"/>
                </a:lnTo>
                <a:lnTo>
                  <a:pt x="45516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37" name="object 36"/>
          <p:cNvSpPr/>
          <p:nvPr/>
        </p:nvSpPr>
        <p:spPr>
          <a:xfrm>
            <a:off x="3488435" y="1188466"/>
            <a:ext cx="4724400" cy="654050"/>
          </a:xfrm>
          <a:custGeom>
            <a:avLst/>
            <a:gdLst/>
            <a:ahLst/>
            <a:cxnLst/>
            <a:rect l="l" t="t" r="r" b="b"/>
            <a:pathLst>
              <a:path w="4724400" h="654050">
                <a:moveTo>
                  <a:pt x="4601591" y="0"/>
                </a:moveTo>
                <a:lnTo>
                  <a:pt x="118744" y="0"/>
                </a:lnTo>
                <a:lnTo>
                  <a:pt x="105790" y="2539"/>
                </a:lnTo>
                <a:lnTo>
                  <a:pt x="68961" y="16510"/>
                </a:lnTo>
                <a:lnTo>
                  <a:pt x="38100" y="40639"/>
                </a:lnTo>
                <a:lnTo>
                  <a:pt x="9905" y="83820"/>
                </a:lnTo>
                <a:lnTo>
                  <a:pt x="508" y="121920"/>
                </a:lnTo>
                <a:lnTo>
                  <a:pt x="0" y="521970"/>
                </a:lnTo>
                <a:lnTo>
                  <a:pt x="1015" y="535939"/>
                </a:lnTo>
                <a:lnTo>
                  <a:pt x="11302" y="574039"/>
                </a:lnTo>
                <a:lnTo>
                  <a:pt x="32130" y="607060"/>
                </a:lnTo>
                <a:lnTo>
                  <a:pt x="60960" y="632460"/>
                </a:lnTo>
                <a:lnTo>
                  <a:pt x="96900" y="648970"/>
                </a:lnTo>
                <a:lnTo>
                  <a:pt x="109219" y="652779"/>
                </a:lnTo>
                <a:lnTo>
                  <a:pt x="122936" y="654050"/>
                </a:lnTo>
                <a:lnTo>
                  <a:pt x="4605782" y="654050"/>
                </a:lnTo>
                <a:lnTo>
                  <a:pt x="4643882" y="643889"/>
                </a:lnTo>
                <a:lnTo>
                  <a:pt x="4677156" y="622300"/>
                </a:lnTo>
                <a:lnTo>
                  <a:pt x="4690364" y="609600"/>
                </a:lnTo>
                <a:lnTo>
                  <a:pt x="134619" y="609600"/>
                </a:lnTo>
                <a:lnTo>
                  <a:pt x="125094" y="608329"/>
                </a:lnTo>
                <a:lnTo>
                  <a:pt x="84581" y="593089"/>
                </a:lnTo>
                <a:lnTo>
                  <a:pt x="60705" y="568960"/>
                </a:lnTo>
                <a:lnTo>
                  <a:pt x="56261" y="562610"/>
                </a:lnTo>
                <a:lnTo>
                  <a:pt x="45828" y="521970"/>
                </a:lnTo>
                <a:lnTo>
                  <a:pt x="45792" y="132079"/>
                </a:lnTo>
                <a:lnTo>
                  <a:pt x="46227" y="124460"/>
                </a:lnTo>
                <a:lnTo>
                  <a:pt x="61087" y="83820"/>
                </a:lnTo>
                <a:lnTo>
                  <a:pt x="92583" y="55879"/>
                </a:lnTo>
                <a:lnTo>
                  <a:pt x="135000" y="44450"/>
                </a:lnTo>
                <a:lnTo>
                  <a:pt x="4689928" y="44450"/>
                </a:lnTo>
                <a:lnTo>
                  <a:pt x="4683760" y="38100"/>
                </a:lnTo>
                <a:lnTo>
                  <a:pt x="4652264" y="15239"/>
                </a:lnTo>
                <a:lnTo>
                  <a:pt x="4615307" y="2539"/>
                </a:lnTo>
                <a:lnTo>
                  <a:pt x="4601591" y="0"/>
                </a:lnTo>
                <a:close/>
              </a:path>
              <a:path w="4724400" h="654050">
                <a:moveTo>
                  <a:pt x="4689928" y="44450"/>
                </a:moveTo>
                <a:lnTo>
                  <a:pt x="4589780" y="44450"/>
                </a:lnTo>
                <a:lnTo>
                  <a:pt x="4599305" y="45720"/>
                </a:lnTo>
                <a:lnTo>
                  <a:pt x="4608068" y="46989"/>
                </a:lnTo>
                <a:lnTo>
                  <a:pt x="4646675" y="66039"/>
                </a:lnTo>
                <a:lnTo>
                  <a:pt x="4663694" y="85089"/>
                </a:lnTo>
                <a:lnTo>
                  <a:pt x="4668139" y="91439"/>
                </a:lnTo>
                <a:lnTo>
                  <a:pt x="4678571" y="132079"/>
                </a:lnTo>
                <a:lnTo>
                  <a:pt x="4678607" y="521970"/>
                </a:lnTo>
                <a:lnTo>
                  <a:pt x="4678171" y="529589"/>
                </a:lnTo>
                <a:lnTo>
                  <a:pt x="4663313" y="570229"/>
                </a:lnTo>
                <a:lnTo>
                  <a:pt x="4624196" y="601979"/>
                </a:lnTo>
                <a:lnTo>
                  <a:pt x="4589398" y="609600"/>
                </a:lnTo>
                <a:lnTo>
                  <a:pt x="4690364" y="609600"/>
                </a:lnTo>
                <a:lnTo>
                  <a:pt x="4714367" y="571500"/>
                </a:lnTo>
                <a:lnTo>
                  <a:pt x="4723892" y="532129"/>
                </a:lnTo>
                <a:lnTo>
                  <a:pt x="4724399" y="132079"/>
                </a:lnTo>
                <a:lnTo>
                  <a:pt x="4723384" y="118110"/>
                </a:lnTo>
                <a:lnTo>
                  <a:pt x="4713096" y="80010"/>
                </a:lnTo>
                <a:lnTo>
                  <a:pt x="4692395" y="46989"/>
                </a:lnTo>
                <a:lnTo>
                  <a:pt x="4689928" y="44450"/>
                </a:lnTo>
                <a:close/>
              </a:path>
              <a:path w="4724400" h="654050">
                <a:moveTo>
                  <a:pt x="4589780" y="59689"/>
                </a:moveTo>
                <a:lnTo>
                  <a:pt x="135762" y="59689"/>
                </a:lnTo>
                <a:lnTo>
                  <a:pt x="113791" y="63500"/>
                </a:lnTo>
                <a:lnTo>
                  <a:pt x="78486" y="86360"/>
                </a:lnTo>
                <a:lnTo>
                  <a:pt x="61467" y="125729"/>
                </a:lnTo>
                <a:lnTo>
                  <a:pt x="61087" y="527050"/>
                </a:lnTo>
                <a:lnTo>
                  <a:pt x="62229" y="533400"/>
                </a:lnTo>
                <a:lnTo>
                  <a:pt x="81787" y="571500"/>
                </a:lnTo>
                <a:lnTo>
                  <a:pt x="118872" y="591820"/>
                </a:lnTo>
                <a:lnTo>
                  <a:pt x="125856" y="593089"/>
                </a:lnTo>
                <a:lnTo>
                  <a:pt x="4603495" y="593089"/>
                </a:lnTo>
                <a:lnTo>
                  <a:pt x="4610735" y="590550"/>
                </a:lnTo>
                <a:lnTo>
                  <a:pt x="4617593" y="588010"/>
                </a:lnTo>
                <a:lnTo>
                  <a:pt x="4623943" y="585470"/>
                </a:lnTo>
                <a:lnTo>
                  <a:pt x="4630166" y="581660"/>
                </a:lnTo>
                <a:lnTo>
                  <a:pt x="4635627" y="577850"/>
                </a:lnTo>
                <a:lnTo>
                  <a:pt x="126618" y="577850"/>
                </a:lnTo>
                <a:lnTo>
                  <a:pt x="121285" y="576579"/>
                </a:lnTo>
                <a:lnTo>
                  <a:pt x="114935" y="575310"/>
                </a:lnTo>
                <a:lnTo>
                  <a:pt x="110489" y="572770"/>
                </a:lnTo>
                <a:lnTo>
                  <a:pt x="105028" y="570229"/>
                </a:lnTo>
                <a:lnTo>
                  <a:pt x="80137" y="541020"/>
                </a:lnTo>
                <a:lnTo>
                  <a:pt x="76200" y="524510"/>
                </a:lnTo>
                <a:lnTo>
                  <a:pt x="76263" y="132079"/>
                </a:lnTo>
                <a:lnTo>
                  <a:pt x="87122" y="100329"/>
                </a:lnTo>
                <a:lnTo>
                  <a:pt x="90550" y="95250"/>
                </a:lnTo>
                <a:lnTo>
                  <a:pt x="113411" y="80010"/>
                </a:lnTo>
                <a:lnTo>
                  <a:pt x="118999" y="77470"/>
                </a:lnTo>
                <a:lnTo>
                  <a:pt x="124713" y="76200"/>
                </a:lnTo>
                <a:lnTo>
                  <a:pt x="4635584" y="76200"/>
                </a:lnTo>
                <a:lnTo>
                  <a:pt x="4631944" y="73660"/>
                </a:lnTo>
                <a:lnTo>
                  <a:pt x="4625974" y="69850"/>
                </a:lnTo>
                <a:lnTo>
                  <a:pt x="4619624" y="66039"/>
                </a:lnTo>
                <a:lnTo>
                  <a:pt x="4612767" y="63500"/>
                </a:lnTo>
                <a:lnTo>
                  <a:pt x="4598670" y="60960"/>
                </a:lnTo>
                <a:lnTo>
                  <a:pt x="4589780" y="59689"/>
                </a:lnTo>
                <a:close/>
              </a:path>
              <a:path w="4724400" h="654050">
                <a:moveTo>
                  <a:pt x="4635584" y="76200"/>
                </a:moveTo>
                <a:lnTo>
                  <a:pt x="4597908" y="76200"/>
                </a:lnTo>
                <a:lnTo>
                  <a:pt x="4603242" y="77470"/>
                </a:lnTo>
                <a:lnTo>
                  <a:pt x="4608957" y="78739"/>
                </a:lnTo>
                <a:lnTo>
                  <a:pt x="4614418" y="81279"/>
                </a:lnTo>
                <a:lnTo>
                  <a:pt x="4642104" y="107950"/>
                </a:lnTo>
                <a:lnTo>
                  <a:pt x="4648136" y="521970"/>
                </a:lnTo>
                <a:lnTo>
                  <a:pt x="4647819" y="528320"/>
                </a:lnTo>
                <a:lnTo>
                  <a:pt x="4630166" y="562610"/>
                </a:lnTo>
                <a:lnTo>
                  <a:pt x="4625340" y="566420"/>
                </a:lnTo>
                <a:lnTo>
                  <a:pt x="4621021" y="570229"/>
                </a:lnTo>
                <a:lnTo>
                  <a:pt x="4616069" y="572770"/>
                </a:lnTo>
                <a:lnTo>
                  <a:pt x="4610989" y="574039"/>
                </a:lnTo>
                <a:lnTo>
                  <a:pt x="4605528" y="576579"/>
                </a:lnTo>
                <a:lnTo>
                  <a:pt x="4599686" y="577850"/>
                </a:lnTo>
                <a:lnTo>
                  <a:pt x="4635627" y="577850"/>
                </a:lnTo>
                <a:lnTo>
                  <a:pt x="4659884" y="543560"/>
                </a:lnTo>
                <a:lnTo>
                  <a:pt x="4663367" y="521970"/>
                </a:lnTo>
                <a:lnTo>
                  <a:pt x="4663313" y="128270"/>
                </a:lnTo>
                <a:lnTo>
                  <a:pt x="4647438" y="87629"/>
                </a:lnTo>
                <a:lnTo>
                  <a:pt x="4637405" y="77470"/>
                </a:lnTo>
                <a:lnTo>
                  <a:pt x="4635584" y="7620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38" name="object 37"/>
          <p:cNvSpPr txBox="1">
            <a:spLocks noGrp="1"/>
          </p:cNvSpPr>
          <p:nvPr>
            <p:ph type="title"/>
          </p:nvPr>
        </p:nvSpPr>
        <p:spPr>
          <a:xfrm>
            <a:off x="3708400" y="1276350"/>
            <a:ext cx="435483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44775"/>
                </a:solidFill>
              </a:rPr>
              <a:t>需要一种机</a:t>
            </a:r>
            <a:r>
              <a:rPr sz="2800" spc="-5" dirty="0">
                <a:solidFill>
                  <a:srgbClr val="044775"/>
                </a:solidFill>
              </a:rPr>
              <a:t>制</a:t>
            </a:r>
            <a:r>
              <a:rPr sz="2800" spc="-10" dirty="0"/>
              <a:t>保护用户数据</a:t>
            </a:r>
            <a:endParaRPr sz="2800" spc="-10" dirty="0"/>
          </a:p>
        </p:txBody>
      </p:sp>
      <p:sp>
        <p:nvSpPr>
          <p:cNvPr id="39" name="object 38"/>
          <p:cNvSpPr/>
          <p:nvPr/>
        </p:nvSpPr>
        <p:spPr>
          <a:xfrm>
            <a:off x="7475219" y="4152900"/>
            <a:ext cx="467893" cy="6263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0" name="object 39"/>
          <p:cNvSpPr/>
          <p:nvPr/>
        </p:nvSpPr>
        <p:spPr>
          <a:xfrm>
            <a:off x="7531607" y="4171188"/>
            <a:ext cx="360045" cy="518159"/>
          </a:xfrm>
          <a:custGeom>
            <a:avLst/>
            <a:gdLst/>
            <a:ahLst/>
            <a:cxnLst/>
            <a:rect l="l" t="t" r="r" b="b"/>
            <a:pathLst>
              <a:path w="360045" h="518160">
                <a:moveTo>
                  <a:pt x="299720" y="0"/>
                </a:moveTo>
                <a:lnTo>
                  <a:pt x="59944" y="0"/>
                </a:lnTo>
                <a:lnTo>
                  <a:pt x="43994" y="9251"/>
                </a:lnTo>
                <a:lnTo>
                  <a:pt x="17541" y="75866"/>
                </a:lnTo>
                <a:lnTo>
                  <a:pt x="8175" y="128298"/>
                </a:lnTo>
                <a:lnTo>
                  <a:pt x="2138" y="190191"/>
                </a:lnTo>
                <a:lnTo>
                  <a:pt x="0" y="259080"/>
                </a:lnTo>
                <a:lnTo>
                  <a:pt x="2138" y="327968"/>
                </a:lnTo>
                <a:lnTo>
                  <a:pt x="8175" y="389861"/>
                </a:lnTo>
                <a:lnTo>
                  <a:pt x="17541" y="442293"/>
                </a:lnTo>
                <a:lnTo>
                  <a:pt x="29670" y="482797"/>
                </a:lnTo>
                <a:lnTo>
                  <a:pt x="59944" y="518160"/>
                </a:lnTo>
                <a:lnTo>
                  <a:pt x="299720" y="518160"/>
                </a:lnTo>
                <a:lnTo>
                  <a:pt x="329993" y="482797"/>
                </a:lnTo>
                <a:lnTo>
                  <a:pt x="342122" y="442293"/>
                </a:lnTo>
                <a:lnTo>
                  <a:pt x="351488" y="389861"/>
                </a:lnTo>
                <a:lnTo>
                  <a:pt x="357525" y="327968"/>
                </a:lnTo>
                <a:lnTo>
                  <a:pt x="359664" y="259080"/>
                </a:lnTo>
                <a:lnTo>
                  <a:pt x="357525" y="190191"/>
                </a:lnTo>
                <a:lnTo>
                  <a:pt x="351488" y="128298"/>
                </a:lnTo>
                <a:lnTo>
                  <a:pt x="342122" y="75866"/>
                </a:lnTo>
                <a:lnTo>
                  <a:pt x="329993" y="35362"/>
                </a:lnTo>
                <a:lnTo>
                  <a:pt x="299720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41" name="object 40"/>
          <p:cNvSpPr/>
          <p:nvPr/>
        </p:nvSpPr>
        <p:spPr>
          <a:xfrm>
            <a:off x="7591552" y="4171188"/>
            <a:ext cx="60325" cy="518159"/>
          </a:xfrm>
          <a:custGeom>
            <a:avLst/>
            <a:gdLst/>
            <a:ahLst/>
            <a:cxnLst/>
            <a:rect l="l" t="t" r="r" b="b"/>
            <a:pathLst>
              <a:path w="60325" h="518160">
                <a:moveTo>
                  <a:pt x="0" y="0"/>
                </a:moveTo>
                <a:lnTo>
                  <a:pt x="30273" y="35362"/>
                </a:lnTo>
                <a:lnTo>
                  <a:pt x="42402" y="75866"/>
                </a:lnTo>
                <a:lnTo>
                  <a:pt x="51768" y="128298"/>
                </a:lnTo>
                <a:lnTo>
                  <a:pt x="57805" y="190191"/>
                </a:lnTo>
                <a:lnTo>
                  <a:pt x="59944" y="259080"/>
                </a:lnTo>
                <a:lnTo>
                  <a:pt x="57805" y="327968"/>
                </a:lnTo>
                <a:lnTo>
                  <a:pt x="51768" y="389861"/>
                </a:lnTo>
                <a:lnTo>
                  <a:pt x="42402" y="442293"/>
                </a:lnTo>
                <a:lnTo>
                  <a:pt x="30273" y="482797"/>
                </a:lnTo>
                <a:lnTo>
                  <a:pt x="15949" y="508908"/>
                </a:lnTo>
                <a:lnTo>
                  <a:pt x="0" y="518160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42" name="object 41"/>
          <p:cNvSpPr/>
          <p:nvPr/>
        </p:nvSpPr>
        <p:spPr>
          <a:xfrm>
            <a:off x="7658607" y="4298188"/>
            <a:ext cx="360045" cy="518159"/>
          </a:xfrm>
          <a:custGeom>
            <a:avLst/>
            <a:gdLst/>
            <a:ahLst/>
            <a:cxnLst/>
            <a:rect l="l" t="t" r="r" b="b"/>
            <a:pathLst>
              <a:path w="360045" h="518160">
                <a:moveTo>
                  <a:pt x="59944" y="518160"/>
                </a:moveTo>
                <a:lnTo>
                  <a:pt x="29670" y="482797"/>
                </a:lnTo>
                <a:lnTo>
                  <a:pt x="17541" y="442293"/>
                </a:lnTo>
                <a:lnTo>
                  <a:pt x="8175" y="389861"/>
                </a:lnTo>
                <a:lnTo>
                  <a:pt x="2138" y="327968"/>
                </a:lnTo>
                <a:lnTo>
                  <a:pt x="0" y="259080"/>
                </a:lnTo>
                <a:lnTo>
                  <a:pt x="2138" y="190191"/>
                </a:lnTo>
                <a:lnTo>
                  <a:pt x="8175" y="128298"/>
                </a:lnTo>
                <a:lnTo>
                  <a:pt x="17541" y="75866"/>
                </a:lnTo>
                <a:lnTo>
                  <a:pt x="29670" y="35362"/>
                </a:lnTo>
                <a:lnTo>
                  <a:pt x="59944" y="0"/>
                </a:lnTo>
                <a:lnTo>
                  <a:pt x="299720" y="0"/>
                </a:lnTo>
                <a:lnTo>
                  <a:pt x="329993" y="35362"/>
                </a:lnTo>
                <a:lnTo>
                  <a:pt x="342122" y="75866"/>
                </a:lnTo>
                <a:lnTo>
                  <a:pt x="351488" y="128298"/>
                </a:lnTo>
                <a:lnTo>
                  <a:pt x="357525" y="190191"/>
                </a:lnTo>
                <a:lnTo>
                  <a:pt x="359664" y="259080"/>
                </a:lnTo>
                <a:lnTo>
                  <a:pt x="357525" y="327968"/>
                </a:lnTo>
                <a:lnTo>
                  <a:pt x="351488" y="389861"/>
                </a:lnTo>
                <a:lnTo>
                  <a:pt x="342122" y="442293"/>
                </a:lnTo>
                <a:lnTo>
                  <a:pt x="329993" y="482797"/>
                </a:lnTo>
                <a:lnTo>
                  <a:pt x="299720" y="518160"/>
                </a:lnTo>
                <a:lnTo>
                  <a:pt x="59944" y="518160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</p:spTree>
    <p:custDataLst>
      <p:tags r:id="rId1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342265"/>
            <a:ext cx="768985" cy="76581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2220467" y="3060192"/>
            <a:ext cx="1978152" cy="2482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" name="object 3"/>
          <p:cNvSpPr txBox="1"/>
          <p:nvPr/>
        </p:nvSpPr>
        <p:spPr>
          <a:xfrm>
            <a:off x="2586989" y="2460752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客户应用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20316" y="584332"/>
            <a:ext cx="8433435" cy="1304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2800" spc="-5" dirty="0">
                <a:solidFill>
                  <a:srgbClr val="044775"/>
                </a:solidFill>
              </a:rPr>
              <a:t>业界实</a:t>
            </a:r>
            <a:r>
              <a:rPr sz="2800" spc="10" dirty="0">
                <a:solidFill>
                  <a:srgbClr val="044775"/>
                </a:solidFill>
              </a:rPr>
              <a:t>践</a:t>
            </a:r>
            <a:r>
              <a:rPr sz="2800" spc="-5" dirty="0">
                <a:solidFill>
                  <a:srgbClr val="044775"/>
                </a:solidFill>
              </a:rPr>
              <a:t>是提前</a:t>
            </a:r>
            <a:r>
              <a:rPr sz="2800" spc="10" dirty="0">
                <a:solidFill>
                  <a:srgbClr val="044775"/>
                </a:solidFill>
              </a:rPr>
              <a:t>给</a:t>
            </a:r>
            <a:r>
              <a:rPr sz="2800" spc="-5" dirty="0">
                <a:solidFill>
                  <a:srgbClr val="044775"/>
                </a:solidFill>
              </a:rPr>
              <a:t>客户应</a:t>
            </a:r>
            <a:r>
              <a:rPr sz="2800" spc="10" dirty="0">
                <a:solidFill>
                  <a:srgbClr val="044775"/>
                </a:solidFill>
              </a:rPr>
              <a:t>用</a:t>
            </a:r>
            <a:r>
              <a:rPr sz="2800" spc="-5" dirty="0">
                <a:solidFill>
                  <a:srgbClr val="044775"/>
                </a:solidFill>
              </a:rPr>
              <a:t>颁发一</a:t>
            </a:r>
            <a:r>
              <a:rPr sz="2800" spc="-10" dirty="0">
                <a:solidFill>
                  <a:srgbClr val="044775"/>
                </a:solidFill>
              </a:rPr>
              <a:t>个</a:t>
            </a:r>
            <a:r>
              <a:rPr sz="2800" spc="-5" dirty="0">
                <a:solidFill>
                  <a:srgbClr val="044775"/>
                </a:solidFill>
              </a:rPr>
              <a:t>Access</a:t>
            </a:r>
            <a:r>
              <a:rPr sz="2800" spc="-35" dirty="0">
                <a:solidFill>
                  <a:srgbClr val="044775"/>
                </a:solidFill>
              </a:rPr>
              <a:t> </a:t>
            </a:r>
            <a:r>
              <a:rPr sz="2800" spc="-60" dirty="0">
                <a:solidFill>
                  <a:srgbClr val="044775"/>
                </a:solidFill>
              </a:rPr>
              <a:t>Token，  </a:t>
            </a:r>
            <a:r>
              <a:rPr sz="2800" spc="-5" dirty="0">
                <a:solidFill>
                  <a:srgbClr val="044775"/>
                </a:solidFill>
              </a:rPr>
              <a:t>它表示客户应用被授权可以访问用</a:t>
            </a:r>
            <a:r>
              <a:rPr sz="2800" dirty="0">
                <a:solidFill>
                  <a:srgbClr val="044775"/>
                </a:solidFill>
              </a:rPr>
              <a:t>户</a:t>
            </a:r>
            <a:r>
              <a:rPr sz="2800" spc="-5" dirty="0">
                <a:solidFill>
                  <a:srgbClr val="044775"/>
                </a:solidFill>
              </a:rPr>
              <a:t>数据</a:t>
            </a:r>
            <a:endParaRPr sz="2800" spc="-5" dirty="0">
              <a:solidFill>
                <a:srgbClr val="044775"/>
              </a:solidFill>
            </a:endParaRPr>
          </a:p>
        </p:txBody>
      </p:sp>
      <p:sp>
        <p:nvSpPr>
          <p:cNvPr id="6" name="object 5"/>
          <p:cNvSpPr/>
          <p:nvPr/>
        </p:nvSpPr>
        <p:spPr>
          <a:xfrm>
            <a:off x="2513076" y="3314712"/>
            <a:ext cx="1412748" cy="8031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7" name="object 6"/>
          <p:cNvSpPr/>
          <p:nvPr/>
        </p:nvSpPr>
        <p:spPr>
          <a:xfrm>
            <a:off x="2654807" y="3262896"/>
            <a:ext cx="1176528" cy="8564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8" name="object 7"/>
          <p:cNvSpPr/>
          <p:nvPr/>
        </p:nvSpPr>
        <p:spPr>
          <a:xfrm>
            <a:off x="2576322" y="3339846"/>
            <a:ext cx="1268095" cy="681355"/>
          </a:xfrm>
          <a:custGeom>
            <a:avLst/>
            <a:gdLst/>
            <a:ahLst/>
            <a:cxnLst/>
            <a:rect l="l" t="t" r="r" b="b"/>
            <a:pathLst>
              <a:path w="1268095" h="681354">
                <a:moveTo>
                  <a:pt x="1267967" y="0"/>
                </a:moveTo>
                <a:lnTo>
                  <a:pt x="0" y="0"/>
                </a:lnTo>
                <a:lnTo>
                  <a:pt x="0" y="681227"/>
                </a:lnTo>
                <a:lnTo>
                  <a:pt x="1154429" y="681227"/>
                </a:lnTo>
                <a:lnTo>
                  <a:pt x="1267967" y="567689"/>
                </a:lnTo>
                <a:lnTo>
                  <a:pt x="1267967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p/>
        </p:txBody>
      </p:sp>
      <p:sp>
        <p:nvSpPr>
          <p:cNvPr id="9" name="object 8"/>
          <p:cNvSpPr/>
          <p:nvPr/>
        </p:nvSpPr>
        <p:spPr>
          <a:xfrm>
            <a:off x="3730752" y="3907535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4">
                <a:moveTo>
                  <a:pt x="113537" y="0"/>
                </a:moveTo>
                <a:lnTo>
                  <a:pt x="22733" y="22732"/>
                </a:lnTo>
                <a:lnTo>
                  <a:pt x="0" y="113537"/>
                </a:lnTo>
                <a:lnTo>
                  <a:pt x="113537" y="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p/>
        </p:txBody>
      </p:sp>
      <p:sp>
        <p:nvSpPr>
          <p:cNvPr id="10" name="object 9"/>
          <p:cNvSpPr/>
          <p:nvPr/>
        </p:nvSpPr>
        <p:spPr>
          <a:xfrm>
            <a:off x="2703322" y="3466846"/>
            <a:ext cx="1268095" cy="681355"/>
          </a:xfrm>
          <a:custGeom>
            <a:avLst/>
            <a:gdLst/>
            <a:ahLst/>
            <a:cxnLst/>
            <a:rect l="l" t="t" r="r" b="b"/>
            <a:pathLst>
              <a:path w="1268095" h="681354">
                <a:moveTo>
                  <a:pt x="1154429" y="681227"/>
                </a:moveTo>
                <a:lnTo>
                  <a:pt x="1177163" y="590422"/>
                </a:lnTo>
                <a:lnTo>
                  <a:pt x="1267967" y="567689"/>
                </a:lnTo>
                <a:lnTo>
                  <a:pt x="1154429" y="681227"/>
                </a:lnTo>
                <a:lnTo>
                  <a:pt x="0" y="681227"/>
                </a:lnTo>
                <a:lnTo>
                  <a:pt x="0" y="0"/>
                </a:lnTo>
                <a:lnTo>
                  <a:pt x="1267967" y="0"/>
                </a:lnTo>
                <a:lnTo>
                  <a:pt x="1267967" y="567689"/>
                </a:lnTo>
              </a:path>
            </a:pathLst>
          </a:custGeom>
          <a:ln w="19811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11" name="object 10"/>
          <p:cNvSpPr txBox="1"/>
          <p:nvPr/>
        </p:nvSpPr>
        <p:spPr>
          <a:xfrm>
            <a:off x="2220467" y="3060192"/>
            <a:ext cx="1978660" cy="2482850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2540" rIns="0" bIns="0" rtlCol="0">
            <a:spAutoFit/>
          </a:bodyPr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317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Access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" algn="ctr">
              <a:lnSpc>
                <a:spcPct val="100000"/>
              </a:lnSpc>
            </a:pPr>
            <a:r>
              <a:rPr sz="1800" spc="-5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Token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1"/>
          <p:cNvSpPr/>
          <p:nvPr/>
        </p:nvSpPr>
        <p:spPr>
          <a:xfrm>
            <a:off x="7743418" y="2979409"/>
            <a:ext cx="2136686" cy="26502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3" name="object 12"/>
          <p:cNvSpPr/>
          <p:nvPr/>
        </p:nvSpPr>
        <p:spPr>
          <a:xfrm>
            <a:off x="7820406" y="3060954"/>
            <a:ext cx="1978660" cy="2482850"/>
          </a:xfrm>
          <a:custGeom>
            <a:avLst/>
            <a:gdLst/>
            <a:ahLst/>
            <a:cxnLst/>
            <a:rect l="l" t="t" r="r" b="b"/>
            <a:pathLst>
              <a:path w="1978659" h="2482850">
                <a:moveTo>
                  <a:pt x="1817370" y="0"/>
                </a:moveTo>
                <a:lnTo>
                  <a:pt x="160782" y="0"/>
                </a:lnTo>
                <a:lnTo>
                  <a:pt x="109971" y="8199"/>
                </a:lnTo>
                <a:lnTo>
                  <a:pt x="65836" y="31028"/>
                </a:lnTo>
                <a:lnTo>
                  <a:pt x="31028" y="65836"/>
                </a:lnTo>
                <a:lnTo>
                  <a:pt x="8199" y="109971"/>
                </a:lnTo>
                <a:lnTo>
                  <a:pt x="0" y="160782"/>
                </a:lnTo>
                <a:lnTo>
                  <a:pt x="0" y="2321814"/>
                </a:lnTo>
                <a:lnTo>
                  <a:pt x="8199" y="2372624"/>
                </a:lnTo>
                <a:lnTo>
                  <a:pt x="31028" y="2416759"/>
                </a:lnTo>
                <a:lnTo>
                  <a:pt x="65836" y="2451567"/>
                </a:lnTo>
                <a:lnTo>
                  <a:pt x="109971" y="2474396"/>
                </a:lnTo>
                <a:lnTo>
                  <a:pt x="160782" y="2482596"/>
                </a:lnTo>
                <a:lnTo>
                  <a:pt x="1817370" y="2482596"/>
                </a:lnTo>
                <a:lnTo>
                  <a:pt x="1868180" y="2474396"/>
                </a:lnTo>
                <a:lnTo>
                  <a:pt x="1912315" y="2451567"/>
                </a:lnTo>
                <a:lnTo>
                  <a:pt x="1947123" y="2416759"/>
                </a:lnTo>
                <a:lnTo>
                  <a:pt x="1969952" y="2372624"/>
                </a:lnTo>
                <a:lnTo>
                  <a:pt x="1978152" y="2321814"/>
                </a:lnTo>
                <a:lnTo>
                  <a:pt x="1978152" y="160782"/>
                </a:lnTo>
                <a:lnTo>
                  <a:pt x="1969952" y="109971"/>
                </a:lnTo>
                <a:lnTo>
                  <a:pt x="1947123" y="65836"/>
                </a:lnTo>
                <a:lnTo>
                  <a:pt x="1912315" y="31028"/>
                </a:lnTo>
                <a:lnTo>
                  <a:pt x="1868180" y="8199"/>
                </a:lnTo>
                <a:lnTo>
                  <a:pt x="1817370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14" name="object 13"/>
          <p:cNvSpPr/>
          <p:nvPr/>
        </p:nvSpPr>
        <p:spPr>
          <a:xfrm>
            <a:off x="7947406" y="3187954"/>
            <a:ext cx="1978660" cy="2482850"/>
          </a:xfrm>
          <a:custGeom>
            <a:avLst/>
            <a:gdLst/>
            <a:ahLst/>
            <a:cxnLst/>
            <a:rect l="l" t="t" r="r" b="b"/>
            <a:pathLst>
              <a:path w="1978659" h="2482850">
                <a:moveTo>
                  <a:pt x="0" y="160782"/>
                </a:moveTo>
                <a:lnTo>
                  <a:pt x="8199" y="109971"/>
                </a:lnTo>
                <a:lnTo>
                  <a:pt x="31028" y="65836"/>
                </a:lnTo>
                <a:lnTo>
                  <a:pt x="65836" y="31028"/>
                </a:lnTo>
                <a:lnTo>
                  <a:pt x="109971" y="8199"/>
                </a:lnTo>
                <a:lnTo>
                  <a:pt x="160782" y="0"/>
                </a:lnTo>
                <a:lnTo>
                  <a:pt x="1817370" y="0"/>
                </a:lnTo>
                <a:lnTo>
                  <a:pt x="1868180" y="8199"/>
                </a:lnTo>
                <a:lnTo>
                  <a:pt x="1912315" y="31028"/>
                </a:lnTo>
                <a:lnTo>
                  <a:pt x="1947123" y="65836"/>
                </a:lnTo>
                <a:lnTo>
                  <a:pt x="1969952" y="109971"/>
                </a:lnTo>
                <a:lnTo>
                  <a:pt x="1978152" y="160782"/>
                </a:lnTo>
                <a:lnTo>
                  <a:pt x="1978152" y="2321814"/>
                </a:lnTo>
                <a:lnTo>
                  <a:pt x="1969952" y="2372624"/>
                </a:lnTo>
                <a:lnTo>
                  <a:pt x="1947123" y="2416759"/>
                </a:lnTo>
                <a:lnTo>
                  <a:pt x="1912315" y="2451567"/>
                </a:lnTo>
                <a:lnTo>
                  <a:pt x="1868180" y="2474396"/>
                </a:lnTo>
                <a:lnTo>
                  <a:pt x="1817370" y="2482596"/>
                </a:lnTo>
                <a:lnTo>
                  <a:pt x="160782" y="2482596"/>
                </a:lnTo>
                <a:lnTo>
                  <a:pt x="109971" y="2474396"/>
                </a:lnTo>
                <a:lnTo>
                  <a:pt x="65836" y="2451567"/>
                </a:lnTo>
                <a:lnTo>
                  <a:pt x="31028" y="2416759"/>
                </a:lnTo>
                <a:lnTo>
                  <a:pt x="8199" y="2372624"/>
                </a:lnTo>
                <a:lnTo>
                  <a:pt x="0" y="2321814"/>
                </a:lnTo>
                <a:lnTo>
                  <a:pt x="0" y="160782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15" name="object 14"/>
          <p:cNvSpPr txBox="1"/>
          <p:nvPr/>
        </p:nvSpPr>
        <p:spPr>
          <a:xfrm>
            <a:off x="7983728" y="2401570"/>
            <a:ext cx="1551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资源服务器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object 15"/>
          <p:cNvSpPr/>
          <p:nvPr/>
        </p:nvSpPr>
        <p:spPr>
          <a:xfrm>
            <a:off x="8188452" y="4419574"/>
            <a:ext cx="1397507" cy="10332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7" name="object 16"/>
          <p:cNvSpPr/>
          <p:nvPr/>
        </p:nvSpPr>
        <p:spPr>
          <a:xfrm>
            <a:off x="8234171" y="4597920"/>
            <a:ext cx="1290827" cy="5821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8" name="object 17"/>
          <p:cNvSpPr/>
          <p:nvPr/>
        </p:nvSpPr>
        <p:spPr>
          <a:xfrm>
            <a:off x="8247888" y="4440935"/>
            <a:ext cx="1270000" cy="919480"/>
          </a:xfrm>
          <a:custGeom>
            <a:avLst/>
            <a:gdLst/>
            <a:ahLst/>
            <a:cxnLst/>
            <a:rect l="l" t="t" r="r" b="b"/>
            <a:pathLst>
              <a:path w="1270000" h="919479">
                <a:moveTo>
                  <a:pt x="1269491" y="0"/>
                </a:moveTo>
                <a:lnTo>
                  <a:pt x="0" y="0"/>
                </a:lnTo>
                <a:lnTo>
                  <a:pt x="0" y="918972"/>
                </a:lnTo>
                <a:lnTo>
                  <a:pt x="1116329" y="918972"/>
                </a:lnTo>
                <a:lnTo>
                  <a:pt x="1269491" y="765809"/>
                </a:lnTo>
                <a:lnTo>
                  <a:pt x="126949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p/>
        </p:txBody>
      </p:sp>
      <p:sp>
        <p:nvSpPr>
          <p:cNvPr id="19" name="object 18"/>
          <p:cNvSpPr/>
          <p:nvPr/>
        </p:nvSpPr>
        <p:spPr>
          <a:xfrm>
            <a:off x="9364218" y="5206746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153161" y="0"/>
                </a:moveTo>
                <a:lnTo>
                  <a:pt x="30606" y="30606"/>
                </a:lnTo>
                <a:lnTo>
                  <a:pt x="0" y="153161"/>
                </a:lnTo>
                <a:lnTo>
                  <a:pt x="153161" y="0"/>
                </a:lnTo>
                <a:close/>
              </a:path>
            </a:pathLst>
          </a:custGeom>
          <a:solidFill>
            <a:srgbClr val="375C9E"/>
          </a:solidFill>
        </p:spPr>
        <p:txBody>
          <a:bodyPr wrap="square" lIns="0" tIns="0" rIns="0" bIns="0" rtlCol="0"/>
          <a:p/>
        </p:txBody>
      </p:sp>
      <p:sp>
        <p:nvSpPr>
          <p:cNvPr id="20" name="object 19"/>
          <p:cNvSpPr/>
          <p:nvPr/>
        </p:nvSpPr>
        <p:spPr>
          <a:xfrm>
            <a:off x="8374888" y="4567935"/>
            <a:ext cx="1270000" cy="919480"/>
          </a:xfrm>
          <a:custGeom>
            <a:avLst/>
            <a:gdLst/>
            <a:ahLst/>
            <a:cxnLst/>
            <a:rect l="l" t="t" r="r" b="b"/>
            <a:pathLst>
              <a:path w="1270000" h="919479">
                <a:moveTo>
                  <a:pt x="1116329" y="918972"/>
                </a:moveTo>
                <a:lnTo>
                  <a:pt x="1146936" y="796416"/>
                </a:lnTo>
                <a:lnTo>
                  <a:pt x="1269491" y="765809"/>
                </a:lnTo>
                <a:lnTo>
                  <a:pt x="1116329" y="918972"/>
                </a:lnTo>
                <a:lnTo>
                  <a:pt x="0" y="918972"/>
                </a:lnTo>
                <a:lnTo>
                  <a:pt x="0" y="0"/>
                </a:lnTo>
                <a:lnTo>
                  <a:pt x="1269491" y="0"/>
                </a:lnTo>
                <a:lnTo>
                  <a:pt x="1269491" y="765809"/>
                </a:lnTo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p/>
        </p:txBody>
      </p:sp>
      <p:sp>
        <p:nvSpPr>
          <p:cNvPr id="21" name="object 20"/>
          <p:cNvSpPr txBox="1"/>
          <p:nvPr/>
        </p:nvSpPr>
        <p:spPr>
          <a:xfrm>
            <a:off x="8413495" y="4662042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用户数据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" name="object 21"/>
          <p:cNvSpPr/>
          <p:nvPr/>
        </p:nvSpPr>
        <p:spPr>
          <a:xfrm>
            <a:off x="7475219" y="4152900"/>
            <a:ext cx="467893" cy="6263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3" name="object 22"/>
          <p:cNvSpPr/>
          <p:nvPr/>
        </p:nvSpPr>
        <p:spPr>
          <a:xfrm>
            <a:off x="7531607" y="4171188"/>
            <a:ext cx="360045" cy="518159"/>
          </a:xfrm>
          <a:custGeom>
            <a:avLst/>
            <a:gdLst/>
            <a:ahLst/>
            <a:cxnLst/>
            <a:rect l="l" t="t" r="r" b="b"/>
            <a:pathLst>
              <a:path w="360045" h="518160">
                <a:moveTo>
                  <a:pt x="299720" y="0"/>
                </a:moveTo>
                <a:lnTo>
                  <a:pt x="59944" y="0"/>
                </a:lnTo>
                <a:lnTo>
                  <a:pt x="43994" y="9251"/>
                </a:lnTo>
                <a:lnTo>
                  <a:pt x="17541" y="75866"/>
                </a:lnTo>
                <a:lnTo>
                  <a:pt x="8175" y="128298"/>
                </a:lnTo>
                <a:lnTo>
                  <a:pt x="2138" y="190191"/>
                </a:lnTo>
                <a:lnTo>
                  <a:pt x="0" y="259080"/>
                </a:lnTo>
                <a:lnTo>
                  <a:pt x="2138" y="327968"/>
                </a:lnTo>
                <a:lnTo>
                  <a:pt x="8175" y="389861"/>
                </a:lnTo>
                <a:lnTo>
                  <a:pt x="17541" y="442293"/>
                </a:lnTo>
                <a:lnTo>
                  <a:pt x="29670" y="482797"/>
                </a:lnTo>
                <a:lnTo>
                  <a:pt x="59944" y="518160"/>
                </a:lnTo>
                <a:lnTo>
                  <a:pt x="299720" y="518160"/>
                </a:lnTo>
                <a:lnTo>
                  <a:pt x="329993" y="482797"/>
                </a:lnTo>
                <a:lnTo>
                  <a:pt x="342122" y="442293"/>
                </a:lnTo>
                <a:lnTo>
                  <a:pt x="351488" y="389861"/>
                </a:lnTo>
                <a:lnTo>
                  <a:pt x="357525" y="327968"/>
                </a:lnTo>
                <a:lnTo>
                  <a:pt x="359664" y="259080"/>
                </a:lnTo>
                <a:lnTo>
                  <a:pt x="357525" y="190191"/>
                </a:lnTo>
                <a:lnTo>
                  <a:pt x="351488" y="128298"/>
                </a:lnTo>
                <a:lnTo>
                  <a:pt x="342122" y="75866"/>
                </a:lnTo>
                <a:lnTo>
                  <a:pt x="329993" y="35362"/>
                </a:lnTo>
                <a:lnTo>
                  <a:pt x="299720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24" name="object 23"/>
          <p:cNvSpPr/>
          <p:nvPr/>
        </p:nvSpPr>
        <p:spPr>
          <a:xfrm>
            <a:off x="7591552" y="4171188"/>
            <a:ext cx="60325" cy="518159"/>
          </a:xfrm>
          <a:custGeom>
            <a:avLst/>
            <a:gdLst/>
            <a:ahLst/>
            <a:cxnLst/>
            <a:rect l="l" t="t" r="r" b="b"/>
            <a:pathLst>
              <a:path w="60325" h="518160">
                <a:moveTo>
                  <a:pt x="0" y="0"/>
                </a:moveTo>
                <a:lnTo>
                  <a:pt x="30273" y="35362"/>
                </a:lnTo>
                <a:lnTo>
                  <a:pt x="42402" y="75866"/>
                </a:lnTo>
                <a:lnTo>
                  <a:pt x="51768" y="128298"/>
                </a:lnTo>
                <a:lnTo>
                  <a:pt x="57805" y="190191"/>
                </a:lnTo>
                <a:lnTo>
                  <a:pt x="59944" y="259080"/>
                </a:lnTo>
                <a:lnTo>
                  <a:pt x="57805" y="327968"/>
                </a:lnTo>
                <a:lnTo>
                  <a:pt x="51768" y="389861"/>
                </a:lnTo>
                <a:lnTo>
                  <a:pt x="42402" y="442293"/>
                </a:lnTo>
                <a:lnTo>
                  <a:pt x="30273" y="482797"/>
                </a:lnTo>
                <a:lnTo>
                  <a:pt x="15949" y="508908"/>
                </a:lnTo>
                <a:lnTo>
                  <a:pt x="0" y="518160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25" name="object 24"/>
          <p:cNvSpPr/>
          <p:nvPr/>
        </p:nvSpPr>
        <p:spPr>
          <a:xfrm>
            <a:off x="7658607" y="4298188"/>
            <a:ext cx="360045" cy="518159"/>
          </a:xfrm>
          <a:custGeom>
            <a:avLst/>
            <a:gdLst/>
            <a:ahLst/>
            <a:cxnLst/>
            <a:rect l="l" t="t" r="r" b="b"/>
            <a:pathLst>
              <a:path w="360045" h="518160">
                <a:moveTo>
                  <a:pt x="59944" y="518160"/>
                </a:moveTo>
                <a:lnTo>
                  <a:pt x="29670" y="482797"/>
                </a:lnTo>
                <a:lnTo>
                  <a:pt x="17541" y="442293"/>
                </a:lnTo>
                <a:lnTo>
                  <a:pt x="8175" y="389861"/>
                </a:lnTo>
                <a:lnTo>
                  <a:pt x="2138" y="327968"/>
                </a:lnTo>
                <a:lnTo>
                  <a:pt x="0" y="259080"/>
                </a:lnTo>
                <a:lnTo>
                  <a:pt x="2138" y="190191"/>
                </a:lnTo>
                <a:lnTo>
                  <a:pt x="8175" y="128298"/>
                </a:lnTo>
                <a:lnTo>
                  <a:pt x="17541" y="75866"/>
                </a:lnTo>
                <a:lnTo>
                  <a:pt x="29670" y="35362"/>
                </a:lnTo>
                <a:lnTo>
                  <a:pt x="59944" y="0"/>
                </a:lnTo>
                <a:lnTo>
                  <a:pt x="299720" y="0"/>
                </a:lnTo>
                <a:lnTo>
                  <a:pt x="329993" y="35362"/>
                </a:lnTo>
                <a:lnTo>
                  <a:pt x="342122" y="75866"/>
                </a:lnTo>
                <a:lnTo>
                  <a:pt x="351488" y="128298"/>
                </a:lnTo>
                <a:lnTo>
                  <a:pt x="357525" y="190191"/>
                </a:lnTo>
                <a:lnTo>
                  <a:pt x="359664" y="259080"/>
                </a:lnTo>
                <a:lnTo>
                  <a:pt x="357525" y="327968"/>
                </a:lnTo>
                <a:lnTo>
                  <a:pt x="351488" y="389861"/>
                </a:lnTo>
                <a:lnTo>
                  <a:pt x="342122" y="442293"/>
                </a:lnTo>
                <a:lnTo>
                  <a:pt x="329993" y="482797"/>
                </a:lnTo>
                <a:lnTo>
                  <a:pt x="299720" y="518160"/>
                </a:lnTo>
                <a:lnTo>
                  <a:pt x="59944" y="518160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26" name="object 25"/>
          <p:cNvSpPr/>
          <p:nvPr/>
        </p:nvSpPr>
        <p:spPr>
          <a:xfrm>
            <a:off x="6568440" y="3540252"/>
            <a:ext cx="1097292" cy="7360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7" name="object 26"/>
          <p:cNvSpPr/>
          <p:nvPr/>
        </p:nvSpPr>
        <p:spPr>
          <a:xfrm>
            <a:off x="6728459" y="3566172"/>
            <a:ext cx="775703" cy="5821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8" name="object 27"/>
          <p:cNvSpPr/>
          <p:nvPr/>
        </p:nvSpPr>
        <p:spPr>
          <a:xfrm>
            <a:off x="6624828" y="3558540"/>
            <a:ext cx="989330" cy="623570"/>
          </a:xfrm>
          <a:custGeom>
            <a:avLst/>
            <a:gdLst/>
            <a:ahLst/>
            <a:cxnLst/>
            <a:rect l="l" t="t" r="r" b="b"/>
            <a:pathLst>
              <a:path w="989329" h="623570">
                <a:moveTo>
                  <a:pt x="824229" y="461772"/>
                </a:moveTo>
                <a:lnTo>
                  <a:pt x="576961" y="461772"/>
                </a:lnTo>
                <a:lnTo>
                  <a:pt x="978916" y="623570"/>
                </a:lnTo>
                <a:lnTo>
                  <a:pt x="824229" y="461772"/>
                </a:lnTo>
                <a:close/>
              </a:path>
              <a:path w="989329" h="623570">
                <a:moveTo>
                  <a:pt x="989076" y="0"/>
                </a:moveTo>
                <a:lnTo>
                  <a:pt x="0" y="0"/>
                </a:lnTo>
                <a:lnTo>
                  <a:pt x="0" y="461772"/>
                </a:lnTo>
                <a:lnTo>
                  <a:pt x="989076" y="461772"/>
                </a:lnTo>
                <a:lnTo>
                  <a:pt x="98907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p/>
        </p:txBody>
      </p:sp>
      <p:sp>
        <p:nvSpPr>
          <p:cNvPr id="29" name="object 28"/>
          <p:cNvSpPr/>
          <p:nvPr/>
        </p:nvSpPr>
        <p:spPr>
          <a:xfrm>
            <a:off x="6751828" y="3685540"/>
            <a:ext cx="989330" cy="623570"/>
          </a:xfrm>
          <a:custGeom>
            <a:avLst/>
            <a:gdLst/>
            <a:ahLst/>
            <a:cxnLst/>
            <a:rect l="l" t="t" r="r" b="b"/>
            <a:pathLst>
              <a:path w="989329" h="623570">
                <a:moveTo>
                  <a:pt x="0" y="0"/>
                </a:moveTo>
                <a:lnTo>
                  <a:pt x="576961" y="0"/>
                </a:lnTo>
                <a:lnTo>
                  <a:pt x="824229" y="0"/>
                </a:lnTo>
                <a:lnTo>
                  <a:pt x="989076" y="0"/>
                </a:lnTo>
                <a:lnTo>
                  <a:pt x="989076" y="269367"/>
                </a:lnTo>
                <a:lnTo>
                  <a:pt x="989076" y="384810"/>
                </a:lnTo>
                <a:lnTo>
                  <a:pt x="989076" y="461772"/>
                </a:lnTo>
                <a:lnTo>
                  <a:pt x="824229" y="461772"/>
                </a:lnTo>
                <a:lnTo>
                  <a:pt x="978916" y="623570"/>
                </a:lnTo>
                <a:lnTo>
                  <a:pt x="576961" y="461772"/>
                </a:lnTo>
                <a:lnTo>
                  <a:pt x="0" y="461772"/>
                </a:lnTo>
                <a:lnTo>
                  <a:pt x="0" y="384810"/>
                </a:lnTo>
                <a:lnTo>
                  <a:pt x="0" y="269367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30" name="object 29"/>
          <p:cNvSpPr txBox="1"/>
          <p:nvPr/>
        </p:nvSpPr>
        <p:spPr>
          <a:xfrm>
            <a:off x="6907783" y="3630548"/>
            <a:ext cx="425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800" b="1" spc="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I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342265"/>
            <a:ext cx="768985" cy="76581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2220467" y="3060192"/>
            <a:ext cx="1978152" cy="2482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" name="object 3"/>
          <p:cNvSpPr txBox="1"/>
          <p:nvPr/>
        </p:nvSpPr>
        <p:spPr>
          <a:xfrm>
            <a:off x="2586989" y="2460752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客户应用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54300" y="1145616"/>
            <a:ext cx="594550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44775"/>
                </a:solidFill>
              </a:rPr>
              <a:t>访问用户数据时，给</a:t>
            </a:r>
            <a:r>
              <a:rPr sz="2800" spc="-5" dirty="0">
                <a:solidFill>
                  <a:srgbClr val="044775"/>
                </a:solidFill>
              </a:rPr>
              <a:t>出Access</a:t>
            </a:r>
            <a:r>
              <a:rPr sz="2800" spc="20" dirty="0">
                <a:solidFill>
                  <a:srgbClr val="044775"/>
                </a:solidFill>
              </a:rPr>
              <a:t> </a:t>
            </a:r>
            <a:r>
              <a:rPr sz="2800" spc="-75" dirty="0">
                <a:solidFill>
                  <a:srgbClr val="044775"/>
                </a:solidFill>
              </a:rPr>
              <a:t>Token</a:t>
            </a:r>
            <a:endParaRPr sz="2800" spc="-75" dirty="0">
              <a:solidFill>
                <a:srgbClr val="044775"/>
              </a:solidFill>
            </a:endParaRPr>
          </a:p>
        </p:txBody>
      </p:sp>
      <p:sp>
        <p:nvSpPr>
          <p:cNvPr id="6" name="object 5"/>
          <p:cNvSpPr/>
          <p:nvPr/>
        </p:nvSpPr>
        <p:spPr>
          <a:xfrm>
            <a:off x="2513076" y="3314712"/>
            <a:ext cx="1412748" cy="8031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7" name="object 6"/>
          <p:cNvSpPr/>
          <p:nvPr/>
        </p:nvSpPr>
        <p:spPr>
          <a:xfrm>
            <a:off x="2654807" y="3262896"/>
            <a:ext cx="1176528" cy="8564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8" name="object 7"/>
          <p:cNvSpPr/>
          <p:nvPr/>
        </p:nvSpPr>
        <p:spPr>
          <a:xfrm>
            <a:off x="2576322" y="3339846"/>
            <a:ext cx="1268095" cy="681355"/>
          </a:xfrm>
          <a:custGeom>
            <a:avLst/>
            <a:gdLst/>
            <a:ahLst/>
            <a:cxnLst/>
            <a:rect l="l" t="t" r="r" b="b"/>
            <a:pathLst>
              <a:path w="1268095" h="681354">
                <a:moveTo>
                  <a:pt x="1267967" y="0"/>
                </a:moveTo>
                <a:lnTo>
                  <a:pt x="0" y="0"/>
                </a:lnTo>
                <a:lnTo>
                  <a:pt x="0" y="681227"/>
                </a:lnTo>
                <a:lnTo>
                  <a:pt x="1154429" y="681227"/>
                </a:lnTo>
                <a:lnTo>
                  <a:pt x="1267967" y="567689"/>
                </a:lnTo>
                <a:lnTo>
                  <a:pt x="1267967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p/>
        </p:txBody>
      </p:sp>
      <p:sp>
        <p:nvSpPr>
          <p:cNvPr id="9" name="object 8"/>
          <p:cNvSpPr/>
          <p:nvPr/>
        </p:nvSpPr>
        <p:spPr>
          <a:xfrm>
            <a:off x="3730752" y="3907535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4">
                <a:moveTo>
                  <a:pt x="113537" y="0"/>
                </a:moveTo>
                <a:lnTo>
                  <a:pt x="22733" y="22732"/>
                </a:lnTo>
                <a:lnTo>
                  <a:pt x="0" y="113537"/>
                </a:lnTo>
                <a:lnTo>
                  <a:pt x="113537" y="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p/>
        </p:txBody>
      </p:sp>
      <p:sp>
        <p:nvSpPr>
          <p:cNvPr id="10" name="object 9"/>
          <p:cNvSpPr/>
          <p:nvPr/>
        </p:nvSpPr>
        <p:spPr>
          <a:xfrm>
            <a:off x="2703322" y="3466846"/>
            <a:ext cx="1268095" cy="681355"/>
          </a:xfrm>
          <a:custGeom>
            <a:avLst/>
            <a:gdLst/>
            <a:ahLst/>
            <a:cxnLst/>
            <a:rect l="l" t="t" r="r" b="b"/>
            <a:pathLst>
              <a:path w="1268095" h="681354">
                <a:moveTo>
                  <a:pt x="1154429" y="681227"/>
                </a:moveTo>
                <a:lnTo>
                  <a:pt x="1177163" y="590422"/>
                </a:lnTo>
                <a:lnTo>
                  <a:pt x="1267967" y="567689"/>
                </a:lnTo>
                <a:lnTo>
                  <a:pt x="1154429" y="681227"/>
                </a:lnTo>
                <a:lnTo>
                  <a:pt x="0" y="681227"/>
                </a:lnTo>
                <a:lnTo>
                  <a:pt x="0" y="0"/>
                </a:lnTo>
                <a:lnTo>
                  <a:pt x="1267967" y="0"/>
                </a:lnTo>
                <a:lnTo>
                  <a:pt x="1267967" y="567689"/>
                </a:lnTo>
              </a:path>
            </a:pathLst>
          </a:custGeom>
          <a:ln w="19811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11" name="object 10"/>
          <p:cNvSpPr txBox="1"/>
          <p:nvPr/>
        </p:nvSpPr>
        <p:spPr>
          <a:xfrm>
            <a:off x="2220467" y="3060192"/>
            <a:ext cx="1978660" cy="2482850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2540" rIns="0" bIns="0" rtlCol="0">
            <a:spAutoFit/>
          </a:bodyPr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317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Access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" algn="ctr">
              <a:lnSpc>
                <a:spcPct val="100000"/>
              </a:lnSpc>
            </a:pPr>
            <a:r>
              <a:rPr sz="1800" spc="-5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Token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1"/>
          <p:cNvSpPr/>
          <p:nvPr/>
        </p:nvSpPr>
        <p:spPr>
          <a:xfrm>
            <a:off x="7743418" y="2979409"/>
            <a:ext cx="2136686" cy="26502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3" name="object 12"/>
          <p:cNvSpPr/>
          <p:nvPr/>
        </p:nvSpPr>
        <p:spPr>
          <a:xfrm>
            <a:off x="7820406" y="3060954"/>
            <a:ext cx="1978660" cy="2482850"/>
          </a:xfrm>
          <a:custGeom>
            <a:avLst/>
            <a:gdLst/>
            <a:ahLst/>
            <a:cxnLst/>
            <a:rect l="l" t="t" r="r" b="b"/>
            <a:pathLst>
              <a:path w="1978659" h="2482850">
                <a:moveTo>
                  <a:pt x="1817370" y="0"/>
                </a:moveTo>
                <a:lnTo>
                  <a:pt x="160782" y="0"/>
                </a:lnTo>
                <a:lnTo>
                  <a:pt x="109971" y="8199"/>
                </a:lnTo>
                <a:lnTo>
                  <a:pt x="65836" y="31028"/>
                </a:lnTo>
                <a:lnTo>
                  <a:pt x="31028" y="65836"/>
                </a:lnTo>
                <a:lnTo>
                  <a:pt x="8199" y="109971"/>
                </a:lnTo>
                <a:lnTo>
                  <a:pt x="0" y="160782"/>
                </a:lnTo>
                <a:lnTo>
                  <a:pt x="0" y="2321814"/>
                </a:lnTo>
                <a:lnTo>
                  <a:pt x="8199" y="2372624"/>
                </a:lnTo>
                <a:lnTo>
                  <a:pt x="31028" y="2416759"/>
                </a:lnTo>
                <a:lnTo>
                  <a:pt x="65836" y="2451567"/>
                </a:lnTo>
                <a:lnTo>
                  <a:pt x="109971" y="2474396"/>
                </a:lnTo>
                <a:lnTo>
                  <a:pt x="160782" y="2482596"/>
                </a:lnTo>
                <a:lnTo>
                  <a:pt x="1817370" y="2482596"/>
                </a:lnTo>
                <a:lnTo>
                  <a:pt x="1868180" y="2474396"/>
                </a:lnTo>
                <a:lnTo>
                  <a:pt x="1912315" y="2451567"/>
                </a:lnTo>
                <a:lnTo>
                  <a:pt x="1947123" y="2416759"/>
                </a:lnTo>
                <a:lnTo>
                  <a:pt x="1969952" y="2372624"/>
                </a:lnTo>
                <a:lnTo>
                  <a:pt x="1978152" y="2321814"/>
                </a:lnTo>
                <a:lnTo>
                  <a:pt x="1978152" y="160782"/>
                </a:lnTo>
                <a:lnTo>
                  <a:pt x="1969952" y="109971"/>
                </a:lnTo>
                <a:lnTo>
                  <a:pt x="1947123" y="65836"/>
                </a:lnTo>
                <a:lnTo>
                  <a:pt x="1912315" y="31028"/>
                </a:lnTo>
                <a:lnTo>
                  <a:pt x="1868180" y="8199"/>
                </a:lnTo>
                <a:lnTo>
                  <a:pt x="1817370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14" name="object 13"/>
          <p:cNvSpPr/>
          <p:nvPr/>
        </p:nvSpPr>
        <p:spPr>
          <a:xfrm>
            <a:off x="7947406" y="3187954"/>
            <a:ext cx="1978660" cy="2482850"/>
          </a:xfrm>
          <a:custGeom>
            <a:avLst/>
            <a:gdLst/>
            <a:ahLst/>
            <a:cxnLst/>
            <a:rect l="l" t="t" r="r" b="b"/>
            <a:pathLst>
              <a:path w="1978659" h="2482850">
                <a:moveTo>
                  <a:pt x="0" y="160782"/>
                </a:moveTo>
                <a:lnTo>
                  <a:pt x="8199" y="109971"/>
                </a:lnTo>
                <a:lnTo>
                  <a:pt x="31028" y="65836"/>
                </a:lnTo>
                <a:lnTo>
                  <a:pt x="65836" y="31028"/>
                </a:lnTo>
                <a:lnTo>
                  <a:pt x="109971" y="8199"/>
                </a:lnTo>
                <a:lnTo>
                  <a:pt x="160782" y="0"/>
                </a:lnTo>
                <a:lnTo>
                  <a:pt x="1817370" y="0"/>
                </a:lnTo>
                <a:lnTo>
                  <a:pt x="1868180" y="8199"/>
                </a:lnTo>
                <a:lnTo>
                  <a:pt x="1912315" y="31028"/>
                </a:lnTo>
                <a:lnTo>
                  <a:pt x="1947123" y="65836"/>
                </a:lnTo>
                <a:lnTo>
                  <a:pt x="1969952" y="109971"/>
                </a:lnTo>
                <a:lnTo>
                  <a:pt x="1978152" y="160782"/>
                </a:lnTo>
                <a:lnTo>
                  <a:pt x="1978152" y="2321814"/>
                </a:lnTo>
                <a:lnTo>
                  <a:pt x="1969952" y="2372624"/>
                </a:lnTo>
                <a:lnTo>
                  <a:pt x="1947123" y="2416759"/>
                </a:lnTo>
                <a:lnTo>
                  <a:pt x="1912315" y="2451567"/>
                </a:lnTo>
                <a:lnTo>
                  <a:pt x="1868180" y="2474396"/>
                </a:lnTo>
                <a:lnTo>
                  <a:pt x="1817370" y="2482596"/>
                </a:lnTo>
                <a:lnTo>
                  <a:pt x="160782" y="2482596"/>
                </a:lnTo>
                <a:lnTo>
                  <a:pt x="109971" y="2474396"/>
                </a:lnTo>
                <a:lnTo>
                  <a:pt x="65836" y="2451567"/>
                </a:lnTo>
                <a:lnTo>
                  <a:pt x="31028" y="2416759"/>
                </a:lnTo>
                <a:lnTo>
                  <a:pt x="8199" y="2372624"/>
                </a:lnTo>
                <a:lnTo>
                  <a:pt x="0" y="2321814"/>
                </a:lnTo>
                <a:lnTo>
                  <a:pt x="0" y="160782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15" name="object 14"/>
          <p:cNvSpPr txBox="1"/>
          <p:nvPr/>
        </p:nvSpPr>
        <p:spPr>
          <a:xfrm>
            <a:off x="7983728" y="2401570"/>
            <a:ext cx="1551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资源服务器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object 15"/>
          <p:cNvSpPr/>
          <p:nvPr/>
        </p:nvSpPr>
        <p:spPr>
          <a:xfrm>
            <a:off x="8188452" y="4419574"/>
            <a:ext cx="1397507" cy="10332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7" name="object 16"/>
          <p:cNvSpPr/>
          <p:nvPr/>
        </p:nvSpPr>
        <p:spPr>
          <a:xfrm>
            <a:off x="8234171" y="4597920"/>
            <a:ext cx="1290827" cy="5821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8" name="object 17"/>
          <p:cNvSpPr/>
          <p:nvPr/>
        </p:nvSpPr>
        <p:spPr>
          <a:xfrm>
            <a:off x="8247888" y="4440935"/>
            <a:ext cx="1270000" cy="919480"/>
          </a:xfrm>
          <a:custGeom>
            <a:avLst/>
            <a:gdLst/>
            <a:ahLst/>
            <a:cxnLst/>
            <a:rect l="l" t="t" r="r" b="b"/>
            <a:pathLst>
              <a:path w="1270000" h="919479">
                <a:moveTo>
                  <a:pt x="1269491" y="0"/>
                </a:moveTo>
                <a:lnTo>
                  <a:pt x="0" y="0"/>
                </a:lnTo>
                <a:lnTo>
                  <a:pt x="0" y="918972"/>
                </a:lnTo>
                <a:lnTo>
                  <a:pt x="1116329" y="918972"/>
                </a:lnTo>
                <a:lnTo>
                  <a:pt x="1269491" y="765809"/>
                </a:lnTo>
                <a:lnTo>
                  <a:pt x="126949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p/>
        </p:txBody>
      </p:sp>
      <p:sp>
        <p:nvSpPr>
          <p:cNvPr id="19" name="object 18"/>
          <p:cNvSpPr/>
          <p:nvPr/>
        </p:nvSpPr>
        <p:spPr>
          <a:xfrm>
            <a:off x="9364218" y="5206746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153161" y="0"/>
                </a:moveTo>
                <a:lnTo>
                  <a:pt x="30606" y="30606"/>
                </a:lnTo>
                <a:lnTo>
                  <a:pt x="0" y="153161"/>
                </a:lnTo>
                <a:lnTo>
                  <a:pt x="153161" y="0"/>
                </a:lnTo>
                <a:close/>
              </a:path>
            </a:pathLst>
          </a:custGeom>
          <a:solidFill>
            <a:srgbClr val="375C9E"/>
          </a:solidFill>
        </p:spPr>
        <p:txBody>
          <a:bodyPr wrap="square" lIns="0" tIns="0" rIns="0" bIns="0" rtlCol="0"/>
          <a:p/>
        </p:txBody>
      </p:sp>
      <p:sp>
        <p:nvSpPr>
          <p:cNvPr id="20" name="object 19"/>
          <p:cNvSpPr/>
          <p:nvPr/>
        </p:nvSpPr>
        <p:spPr>
          <a:xfrm>
            <a:off x="8374888" y="4567935"/>
            <a:ext cx="1270000" cy="919480"/>
          </a:xfrm>
          <a:custGeom>
            <a:avLst/>
            <a:gdLst/>
            <a:ahLst/>
            <a:cxnLst/>
            <a:rect l="l" t="t" r="r" b="b"/>
            <a:pathLst>
              <a:path w="1270000" h="919479">
                <a:moveTo>
                  <a:pt x="1116329" y="918972"/>
                </a:moveTo>
                <a:lnTo>
                  <a:pt x="1146936" y="796416"/>
                </a:lnTo>
                <a:lnTo>
                  <a:pt x="1269491" y="765809"/>
                </a:lnTo>
                <a:lnTo>
                  <a:pt x="1116329" y="918972"/>
                </a:lnTo>
                <a:lnTo>
                  <a:pt x="0" y="918972"/>
                </a:lnTo>
                <a:lnTo>
                  <a:pt x="0" y="0"/>
                </a:lnTo>
                <a:lnTo>
                  <a:pt x="1269491" y="0"/>
                </a:lnTo>
                <a:lnTo>
                  <a:pt x="1269491" y="765809"/>
                </a:lnTo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p/>
        </p:txBody>
      </p:sp>
      <p:sp>
        <p:nvSpPr>
          <p:cNvPr id="21" name="object 20"/>
          <p:cNvSpPr txBox="1"/>
          <p:nvPr/>
        </p:nvSpPr>
        <p:spPr>
          <a:xfrm>
            <a:off x="8413495" y="4662042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用户数据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" name="object 21"/>
          <p:cNvSpPr/>
          <p:nvPr/>
        </p:nvSpPr>
        <p:spPr>
          <a:xfrm>
            <a:off x="7475219" y="4152900"/>
            <a:ext cx="467893" cy="6263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3" name="object 22"/>
          <p:cNvSpPr/>
          <p:nvPr/>
        </p:nvSpPr>
        <p:spPr>
          <a:xfrm>
            <a:off x="7531607" y="4171188"/>
            <a:ext cx="360045" cy="518159"/>
          </a:xfrm>
          <a:custGeom>
            <a:avLst/>
            <a:gdLst/>
            <a:ahLst/>
            <a:cxnLst/>
            <a:rect l="l" t="t" r="r" b="b"/>
            <a:pathLst>
              <a:path w="360045" h="518160">
                <a:moveTo>
                  <a:pt x="299720" y="0"/>
                </a:moveTo>
                <a:lnTo>
                  <a:pt x="59944" y="0"/>
                </a:lnTo>
                <a:lnTo>
                  <a:pt x="43994" y="9251"/>
                </a:lnTo>
                <a:lnTo>
                  <a:pt x="17541" y="75866"/>
                </a:lnTo>
                <a:lnTo>
                  <a:pt x="8175" y="128298"/>
                </a:lnTo>
                <a:lnTo>
                  <a:pt x="2138" y="190191"/>
                </a:lnTo>
                <a:lnTo>
                  <a:pt x="0" y="259080"/>
                </a:lnTo>
                <a:lnTo>
                  <a:pt x="2138" y="327968"/>
                </a:lnTo>
                <a:lnTo>
                  <a:pt x="8175" y="389861"/>
                </a:lnTo>
                <a:lnTo>
                  <a:pt x="17541" y="442293"/>
                </a:lnTo>
                <a:lnTo>
                  <a:pt x="29670" y="482797"/>
                </a:lnTo>
                <a:lnTo>
                  <a:pt x="59944" y="518160"/>
                </a:lnTo>
                <a:lnTo>
                  <a:pt x="299720" y="518160"/>
                </a:lnTo>
                <a:lnTo>
                  <a:pt x="329993" y="482797"/>
                </a:lnTo>
                <a:lnTo>
                  <a:pt x="342122" y="442293"/>
                </a:lnTo>
                <a:lnTo>
                  <a:pt x="351488" y="389861"/>
                </a:lnTo>
                <a:lnTo>
                  <a:pt x="357525" y="327968"/>
                </a:lnTo>
                <a:lnTo>
                  <a:pt x="359664" y="259080"/>
                </a:lnTo>
                <a:lnTo>
                  <a:pt x="357525" y="190191"/>
                </a:lnTo>
                <a:lnTo>
                  <a:pt x="351488" y="128298"/>
                </a:lnTo>
                <a:lnTo>
                  <a:pt x="342122" y="75866"/>
                </a:lnTo>
                <a:lnTo>
                  <a:pt x="329993" y="35362"/>
                </a:lnTo>
                <a:lnTo>
                  <a:pt x="299720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24" name="object 23"/>
          <p:cNvSpPr/>
          <p:nvPr/>
        </p:nvSpPr>
        <p:spPr>
          <a:xfrm>
            <a:off x="7591552" y="4171188"/>
            <a:ext cx="60325" cy="518159"/>
          </a:xfrm>
          <a:custGeom>
            <a:avLst/>
            <a:gdLst/>
            <a:ahLst/>
            <a:cxnLst/>
            <a:rect l="l" t="t" r="r" b="b"/>
            <a:pathLst>
              <a:path w="60325" h="518160">
                <a:moveTo>
                  <a:pt x="0" y="0"/>
                </a:moveTo>
                <a:lnTo>
                  <a:pt x="30273" y="35362"/>
                </a:lnTo>
                <a:lnTo>
                  <a:pt x="42402" y="75866"/>
                </a:lnTo>
                <a:lnTo>
                  <a:pt x="51768" y="128298"/>
                </a:lnTo>
                <a:lnTo>
                  <a:pt x="57805" y="190191"/>
                </a:lnTo>
                <a:lnTo>
                  <a:pt x="59944" y="259080"/>
                </a:lnTo>
                <a:lnTo>
                  <a:pt x="57805" y="327968"/>
                </a:lnTo>
                <a:lnTo>
                  <a:pt x="51768" y="389861"/>
                </a:lnTo>
                <a:lnTo>
                  <a:pt x="42402" y="442293"/>
                </a:lnTo>
                <a:lnTo>
                  <a:pt x="30273" y="482797"/>
                </a:lnTo>
                <a:lnTo>
                  <a:pt x="15949" y="508908"/>
                </a:lnTo>
                <a:lnTo>
                  <a:pt x="0" y="518160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25" name="object 24"/>
          <p:cNvSpPr/>
          <p:nvPr/>
        </p:nvSpPr>
        <p:spPr>
          <a:xfrm>
            <a:off x="7658607" y="4298188"/>
            <a:ext cx="360045" cy="518159"/>
          </a:xfrm>
          <a:custGeom>
            <a:avLst/>
            <a:gdLst/>
            <a:ahLst/>
            <a:cxnLst/>
            <a:rect l="l" t="t" r="r" b="b"/>
            <a:pathLst>
              <a:path w="360045" h="518160">
                <a:moveTo>
                  <a:pt x="59944" y="518160"/>
                </a:moveTo>
                <a:lnTo>
                  <a:pt x="29670" y="482797"/>
                </a:lnTo>
                <a:lnTo>
                  <a:pt x="17541" y="442293"/>
                </a:lnTo>
                <a:lnTo>
                  <a:pt x="8175" y="389861"/>
                </a:lnTo>
                <a:lnTo>
                  <a:pt x="2138" y="327968"/>
                </a:lnTo>
                <a:lnTo>
                  <a:pt x="0" y="259080"/>
                </a:lnTo>
                <a:lnTo>
                  <a:pt x="2138" y="190191"/>
                </a:lnTo>
                <a:lnTo>
                  <a:pt x="8175" y="128298"/>
                </a:lnTo>
                <a:lnTo>
                  <a:pt x="17541" y="75866"/>
                </a:lnTo>
                <a:lnTo>
                  <a:pt x="29670" y="35362"/>
                </a:lnTo>
                <a:lnTo>
                  <a:pt x="59944" y="0"/>
                </a:lnTo>
                <a:lnTo>
                  <a:pt x="299720" y="0"/>
                </a:lnTo>
                <a:lnTo>
                  <a:pt x="329993" y="35362"/>
                </a:lnTo>
                <a:lnTo>
                  <a:pt x="342122" y="75866"/>
                </a:lnTo>
                <a:lnTo>
                  <a:pt x="351488" y="128298"/>
                </a:lnTo>
                <a:lnTo>
                  <a:pt x="357525" y="190191"/>
                </a:lnTo>
                <a:lnTo>
                  <a:pt x="359664" y="259080"/>
                </a:lnTo>
                <a:lnTo>
                  <a:pt x="357525" y="327968"/>
                </a:lnTo>
                <a:lnTo>
                  <a:pt x="351488" y="389861"/>
                </a:lnTo>
                <a:lnTo>
                  <a:pt x="342122" y="442293"/>
                </a:lnTo>
                <a:lnTo>
                  <a:pt x="329993" y="482797"/>
                </a:lnTo>
                <a:lnTo>
                  <a:pt x="299720" y="518160"/>
                </a:lnTo>
                <a:lnTo>
                  <a:pt x="59944" y="518160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26" name="object 25"/>
          <p:cNvSpPr/>
          <p:nvPr/>
        </p:nvSpPr>
        <p:spPr>
          <a:xfrm>
            <a:off x="6568440" y="3540252"/>
            <a:ext cx="1097292" cy="7360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7" name="object 26"/>
          <p:cNvSpPr/>
          <p:nvPr/>
        </p:nvSpPr>
        <p:spPr>
          <a:xfrm>
            <a:off x="6728459" y="3566172"/>
            <a:ext cx="775703" cy="5821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8" name="object 27"/>
          <p:cNvSpPr/>
          <p:nvPr/>
        </p:nvSpPr>
        <p:spPr>
          <a:xfrm>
            <a:off x="6624828" y="3558540"/>
            <a:ext cx="989330" cy="623570"/>
          </a:xfrm>
          <a:custGeom>
            <a:avLst/>
            <a:gdLst/>
            <a:ahLst/>
            <a:cxnLst/>
            <a:rect l="l" t="t" r="r" b="b"/>
            <a:pathLst>
              <a:path w="989329" h="623570">
                <a:moveTo>
                  <a:pt x="824229" y="461772"/>
                </a:moveTo>
                <a:lnTo>
                  <a:pt x="576961" y="461772"/>
                </a:lnTo>
                <a:lnTo>
                  <a:pt x="978916" y="623570"/>
                </a:lnTo>
                <a:lnTo>
                  <a:pt x="824229" y="461772"/>
                </a:lnTo>
                <a:close/>
              </a:path>
              <a:path w="989329" h="623570">
                <a:moveTo>
                  <a:pt x="989076" y="0"/>
                </a:moveTo>
                <a:lnTo>
                  <a:pt x="0" y="0"/>
                </a:lnTo>
                <a:lnTo>
                  <a:pt x="0" y="461772"/>
                </a:lnTo>
                <a:lnTo>
                  <a:pt x="989076" y="461772"/>
                </a:lnTo>
                <a:lnTo>
                  <a:pt x="98907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p/>
        </p:txBody>
      </p:sp>
      <p:sp>
        <p:nvSpPr>
          <p:cNvPr id="29" name="object 28"/>
          <p:cNvSpPr/>
          <p:nvPr/>
        </p:nvSpPr>
        <p:spPr>
          <a:xfrm>
            <a:off x="6751828" y="3685540"/>
            <a:ext cx="989330" cy="623570"/>
          </a:xfrm>
          <a:custGeom>
            <a:avLst/>
            <a:gdLst/>
            <a:ahLst/>
            <a:cxnLst/>
            <a:rect l="l" t="t" r="r" b="b"/>
            <a:pathLst>
              <a:path w="989329" h="623570">
                <a:moveTo>
                  <a:pt x="0" y="0"/>
                </a:moveTo>
                <a:lnTo>
                  <a:pt x="576961" y="0"/>
                </a:lnTo>
                <a:lnTo>
                  <a:pt x="824229" y="0"/>
                </a:lnTo>
                <a:lnTo>
                  <a:pt x="989076" y="0"/>
                </a:lnTo>
                <a:lnTo>
                  <a:pt x="989076" y="269367"/>
                </a:lnTo>
                <a:lnTo>
                  <a:pt x="989076" y="384810"/>
                </a:lnTo>
                <a:lnTo>
                  <a:pt x="989076" y="461772"/>
                </a:lnTo>
                <a:lnTo>
                  <a:pt x="824229" y="461772"/>
                </a:lnTo>
                <a:lnTo>
                  <a:pt x="978916" y="623570"/>
                </a:lnTo>
                <a:lnTo>
                  <a:pt x="576961" y="461772"/>
                </a:lnTo>
                <a:lnTo>
                  <a:pt x="0" y="461772"/>
                </a:lnTo>
                <a:lnTo>
                  <a:pt x="0" y="384810"/>
                </a:lnTo>
                <a:lnTo>
                  <a:pt x="0" y="269367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30" name="object 29"/>
          <p:cNvSpPr txBox="1"/>
          <p:nvPr/>
        </p:nvSpPr>
        <p:spPr>
          <a:xfrm>
            <a:off x="6907783" y="3630548"/>
            <a:ext cx="425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800" b="1" spc="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I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1" name="object 30"/>
          <p:cNvSpPr/>
          <p:nvPr/>
        </p:nvSpPr>
        <p:spPr>
          <a:xfrm>
            <a:off x="4199382" y="4206240"/>
            <a:ext cx="3415029" cy="190500"/>
          </a:xfrm>
          <a:custGeom>
            <a:avLst/>
            <a:gdLst/>
            <a:ahLst/>
            <a:cxnLst/>
            <a:rect l="l" t="t" r="r" b="b"/>
            <a:pathLst>
              <a:path w="3415029" h="190500">
                <a:moveTo>
                  <a:pt x="3224529" y="0"/>
                </a:moveTo>
                <a:lnTo>
                  <a:pt x="3224529" y="190500"/>
                </a:lnTo>
                <a:lnTo>
                  <a:pt x="3376929" y="114300"/>
                </a:lnTo>
                <a:lnTo>
                  <a:pt x="3243579" y="114300"/>
                </a:lnTo>
                <a:lnTo>
                  <a:pt x="3243579" y="76200"/>
                </a:lnTo>
                <a:lnTo>
                  <a:pt x="3376929" y="76200"/>
                </a:lnTo>
                <a:lnTo>
                  <a:pt x="3224529" y="0"/>
                </a:lnTo>
                <a:close/>
              </a:path>
              <a:path w="3415029" h="190500">
                <a:moveTo>
                  <a:pt x="3224529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224529" y="114300"/>
                </a:lnTo>
                <a:lnTo>
                  <a:pt x="3224529" y="76200"/>
                </a:lnTo>
                <a:close/>
              </a:path>
              <a:path w="3415029" h="190500">
                <a:moveTo>
                  <a:pt x="3376929" y="76200"/>
                </a:moveTo>
                <a:lnTo>
                  <a:pt x="3243579" y="76200"/>
                </a:lnTo>
                <a:lnTo>
                  <a:pt x="3243579" y="114300"/>
                </a:lnTo>
                <a:lnTo>
                  <a:pt x="3376929" y="114300"/>
                </a:lnTo>
                <a:lnTo>
                  <a:pt x="3415029" y="95250"/>
                </a:lnTo>
                <a:lnTo>
                  <a:pt x="3376929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p/>
        </p:txBody>
      </p:sp>
      <p:sp>
        <p:nvSpPr>
          <p:cNvPr id="32" name="object 31"/>
          <p:cNvSpPr txBox="1"/>
          <p:nvPr/>
        </p:nvSpPr>
        <p:spPr>
          <a:xfrm>
            <a:off x="4199001" y="3874770"/>
            <a:ext cx="2314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“给</a:t>
            </a:r>
            <a:r>
              <a:rPr sz="2000" spc="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我</a:t>
            </a:r>
            <a:r>
              <a:rPr sz="2000" spc="-1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用</a:t>
            </a:r>
            <a:r>
              <a:rPr sz="20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户</a:t>
            </a:r>
            <a:r>
              <a:rPr sz="2000" spc="-1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0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数据”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object 32"/>
          <p:cNvSpPr/>
          <p:nvPr/>
        </p:nvSpPr>
        <p:spPr>
          <a:xfrm>
            <a:off x="4460718" y="2996017"/>
            <a:ext cx="1376289" cy="6890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4" name="object 33"/>
          <p:cNvSpPr/>
          <p:nvPr/>
        </p:nvSpPr>
        <p:spPr>
          <a:xfrm>
            <a:off x="4629911" y="2892564"/>
            <a:ext cx="1095743" cy="8564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5" name="object 34"/>
          <p:cNvSpPr/>
          <p:nvPr/>
        </p:nvSpPr>
        <p:spPr>
          <a:xfrm>
            <a:off x="4514850" y="3003042"/>
            <a:ext cx="1268095" cy="594360"/>
          </a:xfrm>
          <a:custGeom>
            <a:avLst/>
            <a:gdLst/>
            <a:ahLst/>
            <a:cxnLst/>
            <a:rect l="l" t="t" r="r" b="b"/>
            <a:pathLst>
              <a:path w="1268095" h="594360">
                <a:moveTo>
                  <a:pt x="1267967" y="0"/>
                </a:moveTo>
                <a:lnTo>
                  <a:pt x="0" y="0"/>
                </a:lnTo>
                <a:lnTo>
                  <a:pt x="0" y="594360"/>
                </a:lnTo>
                <a:lnTo>
                  <a:pt x="1168908" y="594360"/>
                </a:lnTo>
                <a:lnTo>
                  <a:pt x="1267967" y="495300"/>
                </a:lnTo>
                <a:lnTo>
                  <a:pt x="1267967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p/>
        </p:txBody>
      </p:sp>
      <p:sp>
        <p:nvSpPr>
          <p:cNvPr id="36" name="object 35"/>
          <p:cNvSpPr/>
          <p:nvPr/>
        </p:nvSpPr>
        <p:spPr>
          <a:xfrm>
            <a:off x="5683758" y="3498341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99059" y="0"/>
                </a:moveTo>
                <a:lnTo>
                  <a:pt x="19812" y="19812"/>
                </a:lnTo>
                <a:lnTo>
                  <a:pt x="0" y="99060"/>
                </a:lnTo>
                <a:lnTo>
                  <a:pt x="99059" y="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p/>
        </p:txBody>
      </p:sp>
      <p:sp>
        <p:nvSpPr>
          <p:cNvPr id="37" name="object 36"/>
          <p:cNvSpPr/>
          <p:nvPr/>
        </p:nvSpPr>
        <p:spPr>
          <a:xfrm>
            <a:off x="4641850" y="3130042"/>
            <a:ext cx="1268095" cy="594360"/>
          </a:xfrm>
          <a:custGeom>
            <a:avLst/>
            <a:gdLst/>
            <a:ahLst/>
            <a:cxnLst/>
            <a:rect l="l" t="t" r="r" b="b"/>
            <a:pathLst>
              <a:path w="1268095" h="594360">
                <a:moveTo>
                  <a:pt x="1168908" y="594360"/>
                </a:moveTo>
                <a:lnTo>
                  <a:pt x="1188720" y="515112"/>
                </a:lnTo>
                <a:lnTo>
                  <a:pt x="1267967" y="495300"/>
                </a:lnTo>
                <a:lnTo>
                  <a:pt x="1168908" y="594360"/>
                </a:lnTo>
                <a:lnTo>
                  <a:pt x="0" y="594360"/>
                </a:lnTo>
                <a:lnTo>
                  <a:pt x="0" y="0"/>
                </a:lnTo>
                <a:lnTo>
                  <a:pt x="1267967" y="0"/>
                </a:lnTo>
                <a:lnTo>
                  <a:pt x="1267967" y="49530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38" name="object 37"/>
          <p:cNvSpPr txBox="1"/>
          <p:nvPr/>
        </p:nvSpPr>
        <p:spPr>
          <a:xfrm>
            <a:off x="4807965" y="2948685"/>
            <a:ext cx="680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40005" marR="5080" indent="-2794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Access  </a:t>
            </a:r>
            <a:r>
              <a:rPr sz="1800" spc="4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Token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9" name="object 38"/>
          <p:cNvSpPr/>
          <p:nvPr/>
        </p:nvSpPr>
        <p:spPr>
          <a:xfrm>
            <a:off x="5815584" y="3559302"/>
            <a:ext cx="595630" cy="662305"/>
          </a:xfrm>
          <a:custGeom>
            <a:avLst/>
            <a:gdLst/>
            <a:ahLst/>
            <a:cxnLst/>
            <a:rect l="l" t="t" r="r" b="b"/>
            <a:pathLst>
              <a:path w="595629" h="662304">
                <a:moveTo>
                  <a:pt x="0" y="0"/>
                </a:moveTo>
                <a:lnTo>
                  <a:pt x="44414" y="1815"/>
                </a:lnTo>
                <a:lnTo>
                  <a:pt x="87942" y="7178"/>
                </a:lnTo>
                <a:lnTo>
                  <a:pt x="130469" y="15959"/>
                </a:lnTo>
                <a:lnTo>
                  <a:pt x="171878" y="28031"/>
                </a:lnTo>
                <a:lnTo>
                  <a:pt x="212056" y="43266"/>
                </a:lnTo>
                <a:lnTo>
                  <a:pt x="250888" y="61536"/>
                </a:lnTo>
                <a:lnTo>
                  <a:pt x="288257" y="82713"/>
                </a:lnTo>
                <a:lnTo>
                  <a:pt x="324049" y="106668"/>
                </a:lnTo>
                <a:lnTo>
                  <a:pt x="358150" y="133275"/>
                </a:lnTo>
                <a:lnTo>
                  <a:pt x="390443" y="162404"/>
                </a:lnTo>
                <a:lnTo>
                  <a:pt x="420814" y="193929"/>
                </a:lnTo>
                <a:lnTo>
                  <a:pt x="449148" y="227720"/>
                </a:lnTo>
                <a:lnTo>
                  <a:pt x="475329" y="263651"/>
                </a:lnTo>
                <a:lnTo>
                  <a:pt x="499243" y="301593"/>
                </a:lnTo>
                <a:lnTo>
                  <a:pt x="520775" y="341418"/>
                </a:lnTo>
                <a:lnTo>
                  <a:pt x="539809" y="382999"/>
                </a:lnTo>
                <a:lnTo>
                  <a:pt x="556231" y="426207"/>
                </a:lnTo>
                <a:lnTo>
                  <a:pt x="569925" y="470914"/>
                </a:lnTo>
                <a:lnTo>
                  <a:pt x="580776" y="516992"/>
                </a:lnTo>
                <a:lnTo>
                  <a:pt x="588669" y="564315"/>
                </a:lnTo>
                <a:lnTo>
                  <a:pt x="593489" y="612752"/>
                </a:lnTo>
                <a:lnTo>
                  <a:pt x="595121" y="662178"/>
                </a:lnTo>
              </a:path>
            </a:pathLst>
          </a:custGeom>
          <a:ln w="381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p/>
        </p:txBody>
      </p:sp>
    </p:spTree>
    <p:custDataLst>
      <p:tags r:id="rId1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342265"/>
            <a:ext cx="768985" cy="76581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2220467" y="3060192"/>
            <a:ext cx="1978152" cy="2482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" name="object 3"/>
          <p:cNvSpPr txBox="1"/>
          <p:nvPr/>
        </p:nvSpPr>
        <p:spPr>
          <a:xfrm>
            <a:off x="2586989" y="2460752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客户应用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54300" y="1145616"/>
            <a:ext cx="630174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44775"/>
                </a:solidFill>
              </a:rPr>
              <a:t>资源服务器取出请求中</a:t>
            </a:r>
            <a:r>
              <a:rPr sz="2800" spc="-5" dirty="0">
                <a:solidFill>
                  <a:srgbClr val="044775"/>
                </a:solidFill>
              </a:rPr>
              <a:t>的Access</a:t>
            </a:r>
            <a:r>
              <a:rPr sz="2800" spc="35" dirty="0">
                <a:solidFill>
                  <a:srgbClr val="044775"/>
                </a:solidFill>
              </a:rPr>
              <a:t> </a:t>
            </a:r>
            <a:r>
              <a:rPr sz="2800" spc="-75" dirty="0">
                <a:solidFill>
                  <a:srgbClr val="044775"/>
                </a:solidFill>
              </a:rPr>
              <a:t>Token</a:t>
            </a:r>
            <a:endParaRPr sz="2800" spc="-75" dirty="0">
              <a:solidFill>
                <a:srgbClr val="044775"/>
              </a:solidFill>
            </a:endParaRPr>
          </a:p>
        </p:txBody>
      </p:sp>
      <p:sp>
        <p:nvSpPr>
          <p:cNvPr id="6" name="object 5"/>
          <p:cNvSpPr/>
          <p:nvPr/>
        </p:nvSpPr>
        <p:spPr>
          <a:xfrm>
            <a:off x="2513076" y="3314712"/>
            <a:ext cx="1412748" cy="8031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7" name="object 6"/>
          <p:cNvSpPr/>
          <p:nvPr/>
        </p:nvSpPr>
        <p:spPr>
          <a:xfrm>
            <a:off x="2654807" y="3262896"/>
            <a:ext cx="1176528" cy="8564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8" name="object 7"/>
          <p:cNvSpPr/>
          <p:nvPr/>
        </p:nvSpPr>
        <p:spPr>
          <a:xfrm>
            <a:off x="2576322" y="3339846"/>
            <a:ext cx="1268095" cy="681355"/>
          </a:xfrm>
          <a:custGeom>
            <a:avLst/>
            <a:gdLst/>
            <a:ahLst/>
            <a:cxnLst/>
            <a:rect l="l" t="t" r="r" b="b"/>
            <a:pathLst>
              <a:path w="1268095" h="681354">
                <a:moveTo>
                  <a:pt x="1267967" y="0"/>
                </a:moveTo>
                <a:lnTo>
                  <a:pt x="0" y="0"/>
                </a:lnTo>
                <a:lnTo>
                  <a:pt x="0" y="681227"/>
                </a:lnTo>
                <a:lnTo>
                  <a:pt x="1154429" y="681227"/>
                </a:lnTo>
                <a:lnTo>
                  <a:pt x="1267967" y="567689"/>
                </a:lnTo>
                <a:lnTo>
                  <a:pt x="1267967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p/>
        </p:txBody>
      </p:sp>
      <p:sp>
        <p:nvSpPr>
          <p:cNvPr id="9" name="object 8"/>
          <p:cNvSpPr/>
          <p:nvPr/>
        </p:nvSpPr>
        <p:spPr>
          <a:xfrm>
            <a:off x="3730752" y="3907535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4">
                <a:moveTo>
                  <a:pt x="113537" y="0"/>
                </a:moveTo>
                <a:lnTo>
                  <a:pt x="22733" y="22732"/>
                </a:lnTo>
                <a:lnTo>
                  <a:pt x="0" y="113537"/>
                </a:lnTo>
                <a:lnTo>
                  <a:pt x="113537" y="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p/>
        </p:txBody>
      </p:sp>
      <p:sp>
        <p:nvSpPr>
          <p:cNvPr id="10" name="object 9"/>
          <p:cNvSpPr/>
          <p:nvPr/>
        </p:nvSpPr>
        <p:spPr>
          <a:xfrm>
            <a:off x="2703322" y="3466846"/>
            <a:ext cx="1268095" cy="681355"/>
          </a:xfrm>
          <a:custGeom>
            <a:avLst/>
            <a:gdLst/>
            <a:ahLst/>
            <a:cxnLst/>
            <a:rect l="l" t="t" r="r" b="b"/>
            <a:pathLst>
              <a:path w="1268095" h="681354">
                <a:moveTo>
                  <a:pt x="1154429" y="681227"/>
                </a:moveTo>
                <a:lnTo>
                  <a:pt x="1177163" y="590422"/>
                </a:lnTo>
                <a:lnTo>
                  <a:pt x="1267967" y="567689"/>
                </a:lnTo>
                <a:lnTo>
                  <a:pt x="1154429" y="681227"/>
                </a:lnTo>
                <a:lnTo>
                  <a:pt x="0" y="681227"/>
                </a:lnTo>
                <a:lnTo>
                  <a:pt x="0" y="0"/>
                </a:lnTo>
                <a:lnTo>
                  <a:pt x="1267967" y="0"/>
                </a:lnTo>
                <a:lnTo>
                  <a:pt x="1267967" y="567689"/>
                </a:lnTo>
              </a:path>
            </a:pathLst>
          </a:custGeom>
          <a:ln w="19811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11" name="object 10"/>
          <p:cNvSpPr txBox="1"/>
          <p:nvPr/>
        </p:nvSpPr>
        <p:spPr>
          <a:xfrm>
            <a:off x="2220467" y="3060192"/>
            <a:ext cx="1978660" cy="2482850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2540" rIns="0" bIns="0" rtlCol="0">
            <a:spAutoFit/>
          </a:bodyPr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317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Access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" algn="ctr">
              <a:lnSpc>
                <a:spcPct val="100000"/>
              </a:lnSpc>
            </a:pPr>
            <a:r>
              <a:rPr sz="1800" spc="-5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Token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1"/>
          <p:cNvSpPr/>
          <p:nvPr/>
        </p:nvSpPr>
        <p:spPr>
          <a:xfrm>
            <a:off x="7743418" y="2979409"/>
            <a:ext cx="2136686" cy="26502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3" name="object 12"/>
          <p:cNvSpPr/>
          <p:nvPr/>
        </p:nvSpPr>
        <p:spPr>
          <a:xfrm>
            <a:off x="7820406" y="3060954"/>
            <a:ext cx="1978660" cy="2482850"/>
          </a:xfrm>
          <a:custGeom>
            <a:avLst/>
            <a:gdLst/>
            <a:ahLst/>
            <a:cxnLst/>
            <a:rect l="l" t="t" r="r" b="b"/>
            <a:pathLst>
              <a:path w="1978659" h="2482850">
                <a:moveTo>
                  <a:pt x="1817370" y="0"/>
                </a:moveTo>
                <a:lnTo>
                  <a:pt x="160782" y="0"/>
                </a:lnTo>
                <a:lnTo>
                  <a:pt x="109971" y="8199"/>
                </a:lnTo>
                <a:lnTo>
                  <a:pt x="65836" y="31028"/>
                </a:lnTo>
                <a:lnTo>
                  <a:pt x="31028" y="65836"/>
                </a:lnTo>
                <a:lnTo>
                  <a:pt x="8199" y="109971"/>
                </a:lnTo>
                <a:lnTo>
                  <a:pt x="0" y="160782"/>
                </a:lnTo>
                <a:lnTo>
                  <a:pt x="0" y="2321814"/>
                </a:lnTo>
                <a:lnTo>
                  <a:pt x="8199" y="2372624"/>
                </a:lnTo>
                <a:lnTo>
                  <a:pt x="31028" y="2416759"/>
                </a:lnTo>
                <a:lnTo>
                  <a:pt x="65836" y="2451567"/>
                </a:lnTo>
                <a:lnTo>
                  <a:pt x="109971" y="2474396"/>
                </a:lnTo>
                <a:lnTo>
                  <a:pt x="160782" y="2482596"/>
                </a:lnTo>
                <a:lnTo>
                  <a:pt x="1817370" y="2482596"/>
                </a:lnTo>
                <a:lnTo>
                  <a:pt x="1868180" y="2474396"/>
                </a:lnTo>
                <a:lnTo>
                  <a:pt x="1912315" y="2451567"/>
                </a:lnTo>
                <a:lnTo>
                  <a:pt x="1947123" y="2416759"/>
                </a:lnTo>
                <a:lnTo>
                  <a:pt x="1969952" y="2372624"/>
                </a:lnTo>
                <a:lnTo>
                  <a:pt x="1978152" y="2321814"/>
                </a:lnTo>
                <a:lnTo>
                  <a:pt x="1978152" y="160782"/>
                </a:lnTo>
                <a:lnTo>
                  <a:pt x="1969952" y="109971"/>
                </a:lnTo>
                <a:lnTo>
                  <a:pt x="1947123" y="65836"/>
                </a:lnTo>
                <a:lnTo>
                  <a:pt x="1912315" y="31028"/>
                </a:lnTo>
                <a:lnTo>
                  <a:pt x="1868180" y="8199"/>
                </a:lnTo>
                <a:lnTo>
                  <a:pt x="1817370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14" name="object 13"/>
          <p:cNvSpPr/>
          <p:nvPr/>
        </p:nvSpPr>
        <p:spPr>
          <a:xfrm>
            <a:off x="7947406" y="3187954"/>
            <a:ext cx="1978660" cy="2482850"/>
          </a:xfrm>
          <a:custGeom>
            <a:avLst/>
            <a:gdLst/>
            <a:ahLst/>
            <a:cxnLst/>
            <a:rect l="l" t="t" r="r" b="b"/>
            <a:pathLst>
              <a:path w="1978659" h="2482850">
                <a:moveTo>
                  <a:pt x="0" y="160782"/>
                </a:moveTo>
                <a:lnTo>
                  <a:pt x="8199" y="109971"/>
                </a:lnTo>
                <a:lnTo>
                  <a:pt x="31028" y="65836"/>
                </a:lnTo>
                <a:lnTo>
                  <a:pt x="65836" y="31028"/>
                </a:lnTo>
                <a:lnTo>
                  <a:pt x="109971" y="8199"/>
                </a:lnTo>
                <a:lnTo>
                  <a:pt x="160782" y="0"/>
                </a:lnTo>
                <a:lnTo>
                  <a:pt x="1817370" y="0"/>
                </a:lnTo>
                <a:lnTo>
                  <a:pt x="1868180" y="8199"/>
                </a:lnTo>
                <a:lnTo>
                  <a:pt x="1912315" y="31028"/>
                </a:lnTo>
                <a:lnTo>
                  <a:pt x="1947123" y="65836"/>
                </a:lnTo>
                <a:lnTo>
                  <a:pt x="1969952" y="109971"/>
                </a:lnTo>
                <a:lnTo>
                  <a:pt x="1978152" y="160782"/>
                </a:lnTo>
                <a:lnTo>
                  <a:pt x="1978152" y="2321814"/>
                </a:lnTo>
                <a:lnTo>
                  <a:pt x="1969952" y="2372624"/>
                </a:lnTo>
                <a:lnTo>
                  <a:pt x="1947123" y="2416759"/>
                </a:lnTo>
                <a:lnTo>
                  <a:pt x="1912315" y="2451567"/>
                </a:lnTo>
                <a:lnTo>
                  <a:pt x="1868180" y="2474396"/>
                </a:lnTo>
                <a:lnTo>
                  <a:pt x="1817370" y="2482596"/>
                </a:lnTo>
                <a:lnTo>
                  <a:pt x="160782" y="2482596"/>
                </a:lnTo>
                <a:lnTo>
                  <a:pt x="109971" y="2474396"/>
                </a:lnTo>
                <a:lnTo>
                  <a:pt x="65836" y="2451567"/>
                </a:lnTo>
                <a:lnTo>
                  <a:pt x="31028" y="2416759"/>
                </a:lnTo>
                <a:lnTo>
                  <a:pt x="8199" y="2372624"/>
                </a:lnTo>
                <a:lnTo>
                  <a:pt x="0" y="2321814"/>
                </a:lnTo>
                <a:lnTo>
                  <a:pt x="0" y="160782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15" name="object 14"/>
          <p:cNvSpPr txBox="1"/>
          <p:nvPr/>
        </p:nvSpPr>
        <p:spPr>
          <a:xfrm>
            <a:off x="7983728" y="2401570"/>
            <a:ext cx="1551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资源服务器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object 15"/>
          <p:cNvSpPr/>
          <p:nvPr/>
        </p:nvSpPr>
        <p:spPr>
          <a:xfrm>
            <a:off x="8188452" y="4419574"/>
            <a:ext cx="1397507" cy="10332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7" name="object 16"/>
          <p:cNvSpPr/>
          <p:nvPr/>
        </p:nvSpPr>
        <p:spPr>
          <a:xfrm>
            <a:off x="8234171" y="4597920"/>
            <a:ext cx="1290827" cy="5821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8" name="object 17"/>
          <p:cNvSpPr/>
          <p:nvPr/>
        </p:nvSpPr>
        <p:spPr>
          <a:xfrm>
            <a:off x="8247888" y="4440935"/>
            <a:ext cx="1270000" cy="919480"/>
          </a:xfrm>
          <a:custGeom>
            <a:avLst/>
            <a:gdLst/>
            <a:ahLst/>
            <a:cxnLst/>
            <a:rect l="l" t="t" r="r" b="b"/>
            <a:pathLst>
              <a:path w="1270000" h="919479">
                <a:moveTo>
                  <a:pt x="1269491" y="0"/>
                </a:moveTo>
                <a:lnTo>
                  <a:pt x="0" y="0"/>
                </a:lnTo>
                <a:lnTo>
                  <a:pt x="0" y="918972"/>
                </a:lnTo>
                <a:lnTo>
                  <a:pt x="1116329" y="918972"/>
                </a:lnTo>
                <a:lnTo>
                  <a:pt x="1269491" y="765809"/>
                </a:lnTo>
                <a:lnTo>
                  <a:pt x="126949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p/>
        </p:txBody>
      </p:sp>
      <p:sp>
        <p:nvSpPr>
          <p:cNvPr id="19" name="object 18"/>
          <p:cNvSpPr/>
          <p:nvPr/>
        </p:nvSpPr>
        <p:spPr>
          <a:xfrm>
            <a:off x="9364218" y="5206746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153161" y="0"/>
                </a:moveTo>
                <a:lnTo>
                  <a:pt x="30606" y="30606"/>
                </a:lnTo>
                <a:lnTo>
                  <a:pt x="0" y="153161"/>
                </a:lnTo>
                <a:lnTo>
                  <a:pt x="153161" y="0"/>
                </a:lnTo>
                <a:close/>
              </a:path>
            </a:pathLst>
          </a:custGeom>
          <a:solidFill>
            <a:srgbClr val="375C9E"/>
          </a:solidFill>
        </p:spPr>
        <p:txBody>
          <a:bodyPr wrap="square" lIns="0" tIns="0" rIns="0" bIns="0" rtlCol="0"/>
          <a:p/>
        </p:txBody>
      </p:sp>
      <p:sp>
        <p:nvSpPr>
          <p:cNvPr id="20" name="object 19"/>
          <p:cNvSpPr/>
          <p:nvPr/>
        </p:nvSpPr>
        <p:spPr>
          <a:xfrm>
            <a:off x="8374888" y="4567935"/>
            <a:ext cx="1270000" cy="919480"/>
          </a:xfrm>
          <a:custGeom>
            <a:avLst/>
            <a:gdLst/>
            <a:ahLst/>
            <a:cxnLst/>
            <a:rect l="l" t="t" r="r" b="b"/>
            <a:pathLst>
              <a:path w="1270000" h="919479">
                <a:moveTo>
                  <a:pt x="1116329" y="918972"/>
                </a:moveTo>
                <a:lnTo>
                  <a:pt x="1146936" y="796416"/>
                </a:lnTo>
                <a:lnTo>
                  <a:pt x="1269491" y="765809"/>
                </a:lnTo>
                <a:lnTo>
                  <a:pt x="1116329" y="918972"/>
                </a:lnTo>
                <a:lnTo>
                  <a:pt x="0" y="918972"/>
                </a:lnTo>
                <a:lnTo>
                  <a:pt x="0" y="0"/>
                </a:lnTo>
                <a:lnTo>
                  <a:pt x="1269491" y="0"/>
                </a:lnTo>
                <a:lnTo>
                  <a:pt x="1269491" y="765809"/>
                </a:lnTo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p/>
        </p:txBody>
      </p:sp>
      <p:sp>
        <p:nvSpPr>
          <p:cNvPr id="21" name="object 20"/>
          <p:cNvSpPr txBox="1"/>
          <p:nvPr/>
        </p:nvSpPr>
        <p:spPr>
          <a:xfrm>
            <a:off x="8413495" y="4662042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用户数据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" name="object 21"/>
          <p:cNvSpPr/>
          <p:nvPr/>
        </p:nvSpPr>
        <p:spPr>
          <a:xfrm>
            <a:off x="7475219" y="4152900"/>
            <a:ext cx="467893" cy="6263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3" name="object 22"/>
          <p:cNvSpPr/>
          <p:nvPr/>
        </p:nvSpPr>
        <p:spPr>
          <a:xfrm>
            <a:off x="7531607" y="4171188"/>
            <a:ext cx="360045" cy="518159"/>
          </a:xfrm>
          <a:custGeom>
            <a:avLst/>
            <a:gdLst/>
            <a:ahLst/>
            <a:cxnLst/>
            <a:rect l="l" t="t" r="r" b="b"/>
            <a:pathLst>
              <a:path w="360045" h="518160">
                <a:moveTo>
                  <a:pt x="299720" y="0"/>
                </a:moveTo>
                <a:lnTo>
                  <a:pt x="59944" y="0"/>
                </a:lnTo>
                <a:lnTo>
                  <a:pt x="43994" y="9251"/>
                </a:lnTo>
                <a:lnTo>
                  <a:pt x="17541" y="75866"/>
                </a:lnTo>
                <a:lnTo>
                  <a:pt x="8175" y="128298"/>
                </a:lnTo>
                <a:lnTo>
                  <a:pt x="2138" y="190191"/>
                </a:lnTo>
                <a:lnTo>
                  <a:pt x="0" y="259080"/>
                </a:lnTo>
                <a:lnTo>
                  <a:pt x="2138" y="327968"/>
                </a:lnTo>
                <a:lnTo>
                  <a:pt x="8175" y="389861"/>
                </a:lnTo>
                <a:lnTo>
                  <a:pt x="17541" y="442293"/>
                </a:lnTo>
                <a:lnTo>
                  <a:pt x="29670" y="482797"/>
                </a:lnTo>
                <a:lnTo>
                  <a:pt x="59944" y="518160"/>
                </a:lnTo>
                <a:lnTo>
                  <a:pt x="299720" y="518160"/>
                </a:lnTo>
                <a:lnTo>
                  <a:pt x="329993" y="482797"/>
                </a:lnTo>
                <a:lnTo>
                  <a:pt x="342122" y="442293"/>
                </a:lnTo>
                <a:lnTo>
                  <a:pt x="351488" y="389861"/>
                </a:lnTo>
                <a:lnTo>
                  <a:pt x="357525" y="327968"/>
                </a:lnTo>
                <a:lnTo>
                  <a:pt x="359664" y="259080"/>
                </a:lnTo>
                <a:lnTo>
                  <a:pt x="357525" y="190191"/>
                </a:lnTo>
                <a:lnTo>
                  <a:pt x="351488" y="128298"/>
                </a:lnTo>
                <a:lnTo>
                  <a:pt x="342122" y="75866"/>
                </a:lnTo>
                <a:lnTo>
                  <a:pt x="329993" y="35362"/>
                </a:lnTo>
                <a:lnTo>
                  <a:pt x="299720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24" name="object 23"/>
          <p:cNvSpPr/>
          <p:nvPr/>
        </p:nvSpPr>
        <p:spPr>
          <a:xfrm>
            <a:off x="7591552" y="4171188"/>
            <a:ext cx="60325" cy="518159"/>
          </a:xfrm>
          <a:custGeom>
            <a:avLst/>
            <a:gdLst/>
            <a:ahLst/>
            <a:cxnLst/>
            <a:rect l="l" t="t" r="r" b="b"/>
            <a:pathLst>
              <a:path w="60325" h="518160">
                <a:moveTo>
                  <a:pt x="0" y="0"/>
                </a:moveTo>
                <a:lnTo>
                  <a:pt x="30273" y="35362"/>
                </a:lnTo>
                <a:lnTo>
                  <a:pt x="42402" y="75866"/>
                </a:lnTo>
                <a:lnTo>
                  <a:pt x="51768" y="128298"/>
                </a:lnTo>
                <a:lnTo>
                  <a:pt x="57805" y="190191"/>
                </a:lnTo>
                <a:lnTo>
                  <a:pt x="59944" y="259080"/>
                </a:lnTo>
                <a:lnTo>
                  <a:pt x="57805" y="327968"/>
                </a:lnTo>
                <a:lnTo>
                  <a:pt x="51768" y="389861"/>
                </a:lnTo>
                <a:lnTo>
                  <a:pt x="42402" y="442293"/>
                </a:lnTo>
                <a:lnTo>
                  <a:pt x="30273" y="482797"/>
                </a:lnTo>
                <a:lnTo>
                  <a:pt x="15949" y="508908"/>
                </a:lnTo>
                <a:lnTo>
                  <a:pt x="0" y="518160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25" name="object 24"/>
          <p:cNvSpPr/>
          <p:nvPr/>
        </p:nvSpPr>
        <p:spPr>
          <a:xfrm>
            <a:off x="7658607" y="4298188"/>
            <a:ext cx="360045" cy="518159"/>
          </a:xfrm>
          <a:custGeom>
            <a:avLst/>
            <a:gdLst/>
            <a:ahLst/>
            <a:cxnLst/>
            <a:rect l="l" t="t" r="r" b="b"/>
            <a:pathLst>
              <a:path w="360045" h="518160">
                <a:moveTo>
                  <a:pt x="59944" y="518160"/>
                </a:moveTo>
                <a:lnTo>
                  <a:pt x="29670" y="482797"/>
                </a:lnTo>
                <a:lnTo>
                  <a:pt x="17541" y="442293"/>
                </a:lnTo>
                <a:lnTo>
                  <a:pt x="8175" y="389861"/>
                </a:lnTo>
                <a:lnTo>
                  <a:pt x="2138" y="327968"/>
                </a:lnTo>
                <a:lnTo>
                  <a:pt x="0" y="259080"/>
                </a:lnTo>
                <a:lnTo>
                  <a:pt x="2138" y="190191"/>
                </a:lnTo>
                <a:lnTo>
                  <a:pt x="8175" y="128298"/>
                </a:lnTo>
                <a:lnTo>
                  <a:pt x="17541" y="75866"/>
                </a:lnTo>
                <a:lnTo>
                  <a:pt x="29670" y="35362"/>
                </a:lnTo>
                <a:lnTo>
                  <a:pt x="59944" y="0"/>
                </a:lnTo>
                <a:lnTo>
                  <a:pt x="299720" y="0"/>
                </a:lnTo>
                <a:lnTo>
                  <a:pt x="329993" y="35362"/>
                </a:lnTo>
                <a:lnTo>
                  <a:pt x="342122" y="75866"/>
                </a:lnTo>
                <a:lnTo>
                  <a:pt x="351488" y="128298"/>
                </a:lnTo>
                <a:lnTo>
                  <a:pt x="357525" y="190191"/>
                </a:lnTo>
                <a:lnTo>
                  <a:pt x="359664" y="259080"/>
                </a:lnTo>
                <a:lnTo>
                  <a:pt x="357525" y="327968"/>
                </a:lnTo>
                <a:lnTo>
                  <a:pt x="351488" y="389861"/>
                </a:lnTo>
                <a:lnTo>
                  <a:pt x="342122" y="442293"/>
                </a:lnTo>
                <a:lnTo>
                  <a:pt x="329993" y="482797"/>
                </a:lnTo>
                <a:lnTo>
                  <a:pt x="299720" y="518160"/>
                </a:lnTo>
                <a:lnTo>
                  <a:pt x="59944" y="518160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26" name="object 25"/>
          <p:cNvSpPr/>
          <p:nvPr/>
        </p:nvSpPr>
        <p:spPr>
          <a:xfrm>
            <a:off x="6568440" y="3540252"/>
            <a:ext cx="1097292" cy="7360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7" name="object 26"/>
          <p:cNvSpPr/>
          <p:nvPr/>
        </p:nvSpPr>
        <p:spPr>
          <a:xfrm>
            <a:off x="6728459" y="3566172"/>
            <a:ext cx="775703" cy="5821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8" name="object 27"/>
          <p:cNvSpPr/>
          <p:nvPr/>
        </p:nvSpPr>
        <p:spPr>
          <a:xfrm>
            <a:off x="6624828" y="3558540"/>
            <a:ext cx="989330" cy="623570"/>
          </a:xfrm>
          <a:custGeom>
            <a:avLst/>
            <a:gdLst/>
            <a:ahLst/>
            <a:cxnLst/>
            <a:rect l="l" t="t" r="r" b="b"/>
            <a:pathLst>
              <a:path w="989329" h="623570">
                <a:moveTo>
                  <a:pt x="824229" y="461772"/>
                </a:moveTo>
                <a:lnTo>
                  <a:pt x="576961" y="461772"/>
                </a:lnTo>
                <a:lnTo>
                  <a:pt x="978916" y="623570"/>
                </a:lnTo>
                <a:lnTo>
                  <a:pt x="824229" y="461772"/>
                </a:lnTo>
                <a:close/>
              </a:path>
              <a:path w="989329" h="623570">
                <a:moveTo>
                  <a:pt x="989076" y="0"/>
                </a:moveTo>
                <a:lnTo>
                  <a:pt x="0" y="0"/>
                </a:lnTo>
                <a:lnTo>
                  <a:pt x="0" y="461772"/>
                </a:lnTo>
                <a:lnTo>
                  <a:pt x="989076" y="461772"/>
                </a:lnTo>
                <a:lnTo>
                  <a:pt x="98907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p/>
        </p:txBody>
      </p:sp>
      <p:sp>
        <p:nvSpPr>
          <p:cNvPr id="29" name="object 28"/>
          <p:cNvSpPr/>
          <p:nvPr/>
        </p:nvSpPr>
        <p:spPr>
          <a:xfrm>
            <a:off x="6751828" y="3685540"/>
            <a:ext cx="989330" cy="623570"/>
          </a:xfrm>
          <a:custGeom>
            <a:avLst/>
            <a:gdLst/>
            <a:ahLst/>
            <a:cxnLst/>
            <a:rect l="l" t="t" r="r" b="b"/>
            <a:pathLst>
              <a:path w="989329" h="623570">
                <a:moveTo>
                  <a:pt x="0" y="0"/>
                </a:moveTo>
                <a:lnTo>
                  <a:pt x="576961" y="0"/>
                </a:lnTo>
                <a:lnTo>
                  <a:pt x="824229" y="0"/>
                </a:lnTo>
                <a:lnTo>
                  <a:pt x="989076" y="0"/>
                </a:lnTo>
                <a:lnTo>
                  <a:pt x="989076" y="269367"/>
                </a:lnTo>
                <a:lnTo>
                  <a:pt x="989076" y="384810"/>
                </a:lnTo>
                <a:lnTo>
                  <a:pt x="989076" y="461772"/>
                </a:lnTo>
                <a:lnTo>
                  <a:pt x="824229" y="461772"/>
                </a:lnTo>
                <a:lnTo>
                  <a:pt x="978916" y="623570"/>
                </a:lnTo>
                <a:lnTo>
                  <a:pt x="576961" y="461772"/>
                </a:lnTo>
                <a:lnTo>
                  <a:pt x="0" y="461772"/>
                </a:lnTo>
                <a:lnTo>
                  <a:pt x="0" y="384810"/>
                </a:lnTo>
                <a:lnTo>
                  <a:pt x="0" y="269367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30" name="object 29"/>
          <p:cNvSpPr txBox="1"/>
          <p:nvPr/>
        </p:nvSpPr>
        <p:spPr>
          <a:xfrm>
            <a:off x="6907783" y="3630548"/>
            <a:ext cx="425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800" b="1" spc="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I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1" name="object 30"/>
          <p:cNvSpPr/>
          <p:nvPr/>
        </p:nvSpPr>
        <p:spPr>
          <a:xfrm>
            <a:off x="4199382" y="4206240"/>
            <a:ext cx="3415029" cy="190500"/>
          </a:xfrm>
          <a:custGeom>
            <a:avLst/>
            <a:gdLst/>
            <a:ahLst/>
            <a:cxnLst/>
            <a:rect l="l" t="t" r="r" b="b"/>
            <a:pathLst>
              <a:path w="3415029" h="190500">
                <a:moveTo>
                  <a:pt x="3224529" y="0"/>
                </a:moveTo>
                <a:lnTo>
                  <a:pt x="3224529" y="190500"/>
                </a:lnTo>
                <a:lnTo>
                  <a:pt x="3376929" y="114300"/>
                </a:lnTo>
                <a:lnTo>
                  <a:pt x="3243579" y="114300"/>
                </a:lnTo>
                <a:lnTo>
                  <a:pt x="3243579" y="76200"/>
                </a:lnTo>
                <a:lnTo>
                  <a:pt x="3376929" y="76200"/>
                </a:lnTo>
                <a:lnTo>
                  <a:pt x="3224529" y="0"/>
                </a:lnTo>
                <a:close/>
              </a:path>
              <a:path w="3415029" h="190500">
                <a:moveTo>
                  <a:pt x="3224529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224529" y="114300"/>
                </a:lnTo>
                <a:lnTo>
                  <a:pt x="3224529" y="76200"/>
                </a:lnTo>
                <a:close/>
              </a:path>
              <a:path w="3415029" h="190500">
                <a:moveTo>
                  <a:pt x="3376929" y="76200"/>
                </a:moveTo>
                <a:lnTo>
                  <a:pt x="3243579" y="76200"/>
                </a:lnTo>
                <a:lnTo>
                  <a:pt x="3243579" y="114300"/>
                </a:lnTo>
                <a:lnTo>
                  <a:pt x="3376929" y="114300"/>
                </a:lnTo>
                <a:lnTo>
                  <a:pt x="3415029" y="95250"/>
                </a:lnTo>
                <a:lnTo>
                  <a:pt x="3376929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p/>
        </p:txBody>
      </p:sp>
      <p:sp>
        <p:nvSpPr>
          <p:cNvPr id="32" name="object 31"/>
          <p:cNvSpPr txBox="1"/>
          <p:nvPr/>
        </p:nvSpPr>
        <p:spPr>
          <a:xfrm>
            <a:off x="4199001" y="3874770"/>
            <a:ext cx="2314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“给</a:t>
            </a:r>
            <a:r>
              <a:rPr sz="2000" spc="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我</a:t>
            </a:r>
            <a:r>
              <a:rPr sz="2000" spc="-1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用</a:t>
            </a:r>
            <a:r>
              <a:rPr sz="20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户</a:t>
            </a:r>
            <a:r>
              <a:rPr sz="2000" spc="-1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0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数据”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object 32"/>
          <p:cNvSpPr/>
          <p:nvPr/>
        </p:nvSpPr>
        <p:spPr>
          <a:xfrm>
            <a:off x="4460718" y="2996017"/>
            <a:ext cx="1376289" cy="6890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4" name="object 33"/>
          <p:cNvSpPr/>
          <p:nvPr/>
        </p:nvSpPr>
        <p:spPr>
          <a:xfrm>
            <a:off x="4629911" y="2892564"/>
            <a:ext cx="1095743" cy="8564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5" name="object 34"/>
          <p:cNvSpPr/>
          <p:nvPr/>
        </p:nvSpPr>
        <p:spPr>
          <a:xfrm>
            <a:off x="4514850" y="3003042"/>
            <a:ext cx="1268095" cy="594360"/>
          </a:xfrm>
          <a:custGeom>
            <a:avLst/>
            <a:gdLst/>
            <a:ahLst/>
            <a:cxnLst/>
            <a:rect l="l" t="t" r="r" b="b"/>
            <a:pathLst>
              <a:path w="1268095" h="594360">
                <a:moveTo>
                  <a:pt x="1267967" y="0"/>
                </a:moveTo>
                <a:lnTo>
                  <a:pt x="0" y="0"/>
                </a:lnTo>
                <a:lnTo>
                  <a:pt x="0" y="594360"/>
                </a:lnTo>
                <a:lnTo>
                  <a:pt x="1168908" y="594360"/>
                </a:lnTo>
                <a:lnTo>
                  <a:pt x="1267967" y="495300"/>
                </a:lnTo>
                <a:lnTo>
                  <a:pt x="1267967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p/>
        </p:txBody>
      </p:sp>
      <p:sp>
        <p:nvSpPr>
          <p:cNvPr id="36" name="object 35"/>
          <p:cNvSpPr/>
          <p:nvPr/>
        </p:nvSpPr>
        <p:spPr>
          <a:xfrm>
            <a:off x="5683758" y="3498341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99059" y="0"/>
                </a:moveTo>
                <a:lnTo>
                  <a:pt x="19812" y="19812"/>
                </a:lnTo>
                <a:lnTo>
                  <a:pt x="0" y="99060"/>
                </a:lnTo>
                <a:lnTo>
                  <a:pt x="99059" y="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p/>
        </p:txBody>
      </p:sp>
      <p:sp>
        <p:nvSpPr>
          <p:cNvPr id="37" name="object 36"/>
          <p:cNvSpPr/>
          <p:nvPr/>
        </p:nvSpPr>
        <p:spPr>
          <a:xfrm>
            <a:off x="4641850" y="3130042"/>
            <a:ext cx="1268095" cy="594360"/>
          </a:xfrm>
          <a:custGeom>
            <a:avLst/>
            <a:gdLst/>
            <a:ahLst/>
            <a:cxnLst/>
            <a:rect l="l" t="t" r="r" b="b"/>
            <a:pathLst>
              <a:path w="1268095" h="594360">
                <a:moveTo>
                  <a:pt x="1168908" y="594360"/>
                </a:moveTo>
                <a:lnTo>
                  <a:pt x="1188720" y="515112"/>
                </a:lnTo>
                <a:lnTo>
                  <a:pt x="1267967" y="495300"/>
                </a:lnTo>
                <a:lnTo>
                  <a:pt x="1168908" y="594360"/>
                </a:lnTo>
                <a:lnTo>
                  <a:pt x="0" y="594360"/>
                </a:lnTo>
                <a:lnTo>
                  <a:pt x="0" y="0"/>
                </a:lnTo>
                <a:lnTo>
                  <a:pt x="1267967" y="0"/>
                </a:lnTo>
                <a:lnTo>
                  <a:pt x="1267967" y="49530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38" name="object 37"/>
          <p:cNvSpPr txBox="1"/>
          <p:nvPr/>
        </p:nvSpPr>
        <p:spPr>
          <a:xfrm>
            <a:off x="4807965" y="2948685"/>
            <a:ext cx="680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40005" marR="5080" indent="-2794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Access  </a:t>
            </a:r>
            <a:r>
              <a:rPr sz="1800" spc="4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Token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9" name="object 38"/>
          <p:cNvSpPr/>
          <p:nvPr/>
        </p:nvSpPr>
        <p:spPr>
          <a:xfrm>
            <a:off x="5815584" y="3559302"/>
            <a:ext cx="595630" cy="662305"/>
          </a:xfrm>
          <a:custGeom>
            <a:avLst/>
            <a:gdLst/>
            <a:ahLst/>
            <a:cxnLst/>
            <a:rect l="l" t="t" r="r" b="b"/>
            <a:pathLst>
              <a:path w="595629" h="662304">
                <a:moveTo>
                  <a:pt x="0" y="0"/>
                </a:moveTo>
                <a:lnTo>
                  <a:pt x="44414" y="1815"/>
                </a:lnTo>
                <a:lnTo>
                  <a:pt x="87942" y="7178"/>
                </a:lnTo>
                <a:lnTo>
                  <a:pt x="130469" y="15959"/>
                </a:lnTo>
                <a:lnTo>
                  <a:pt x="171878" y="28031"/>
                </a:lnTo>
                <a:lnTo>
                  <a:pt x="212056" y="43266"/>
                </a:lnTo>
                <a:lnTo>
                  <a:pt x="250888" y="61536"/>
                </a:lnTo>
                <a:lnTo>
                  <a:pt x="288257" y="82713"/>
                </a:lnTo>
                <a:lnTo>
                  <a:pt x="324049" y="106668"/>
                </a:lnTo>
                <a:lnTo>
                  <a:pt x="358150" y="133275"/>
                </a:lnTo>
                <a:lnTo>
                  <a:pt x="390443" y="162404"/>
                </a:lnTo>
                <a:lnTo>
                  <a:pt x="420814" y="193929"/>
                </a:lnTo>
                <a:lnTo>
                  <a:pt x="449148" y="227720"/>
                </a:lnTo>
                <a:lnTo>
                  <a:pt x="475329" y="263651"/>
                </a:lnTo>
                <a:lnTo>
                  <a:pt x="499243" y="301593"/>
                </a:lnTo>
                <a:lnTo>
                  <a:pt x="520775" y="341418"/>
                </a:lnTo>
                <a:lnTo>
                  <a:pt x="539809" y="382999"/>
                </a:lnTo>
                <a:lnTo>
                  <a:pt x="556231" y="426207"/>
                </a:lnTo>
                <a:lnTo>
                  <a:pt x="569925" y="470914"/>
                </a:lnTo>
                <a:lnTo>
                  <a:pt x="580776" y="516992"/>
                </a:lnTo>
                <a:lnTo>
                  <a:pt x="588669" y="564315"/>
                </a:lnTo>
                <a:lnTo>
                  <a:pt x="593489" y="612752"/>
                </a:lnTo>
                <a:lnTo>
                  <a:pt x="595121" y="662178"/>
                </a:lnTo>
              </a:path>
            </a:pathLst>
          </a:custGeom>
          <a:ln w="381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p/>
        </p:txBody>
      </p:sp>
      <p:sp>
        <p:nvSpPr>
          <p:cNvPr id="40" name="object 39"/>
          <p:cNvSpPr/>
          <p:nvPr/>
        </p:nvSpPr>
        <p:spPr>
          <a:xfrm>
            <a:off x="7903464" y="3787394"/>
            <a:ext cx="521334" cy="560705"/>
          </a:xfrm>
          <a:custGeom>
            <a:avLst/>
            <a:gdLst/>
            <a:ahLst/>
            <a:cxnLst/>
            <a:rect l="l" t="t" r="r" b="b"/>
            <a:pathLst>
              <a:path w="521334" h="560704">
                <a:moveTo>
                  <a:pt x="380" y="522350"/>
                </a:moveTo>
                <a:lnTo>
                  <a:pt x="0" y="560450"/>
                </a:lnTo>
                <a:lnTo>
                  <a:pt x="23113" y="560704"/>
                </a:lnTo>
                <a:lnTo>
                  <a:pt x="46481" y="559434"/>
                </a:lnTo>
                <a:lnTo>
                  <a:pt x="92582" y="552576"/>
                </a:lnTo>
                <a:lnTo>
                  <a:pt x="137159" y="539876"/>
                </a:lnTo>
                <a:lnTo>
                  <a:pt x="178809" y="522604"/>
                </a:lnTo>
                <a:lnTo>
                  <a:pt x="21716" y="522604"/>
                </a:lnTo>
                <a:lnTo>
                  <a:pt x="21922" y="522594"/>
                </a:lnTo>
                <a:lnTo>
                  <a:pt x="380" y="522350"/>
                </a:lnTo>
                <a:close/>
              </a:path>
              <a:path w="521334" h="560704">
                <a:moveTo>
                  <a:pt x="21922" y="522594"/>
                </a:moveTo>
                <a:lnTo>
                  <a:pt x="21716" y="522604"/>
                </a:lnTo>
                <a:lnTo>
                  <a:pt x="22859" y="522604"/>
                </a:lnTo>
                <a:lnTo>
                  <a:pt x="21922" y="522594"/>
                </a:lnTo>
                <a:close/>
              </a:path>
              <a:path w="521334" h="560704">
                <a:moveTo>
                  <a:pt x="43633" y="521477"/>
                </a:moveTo>
                <a:lnTo>
                  <a:pt x="21922" y="522594"/>
                </a:lnTo>
                <a:lnTo>
                  <a:pt x="178832" y="522594"/>
                </a:lnTo>
                <a:lnTo>
                  <a:pt x="180212" y="521969"/>
                </a:lnTo>
                <a:lnTo>
                  <a:pt x="180935" y="521588"/>
                </a:lnTo>
                <a:lnTo>
                  <a:pt x="42671" y="521588"/>
                </a:lnTo>
                <a:lnTo>
                  <a:pt x="43633" y="521477"/>
                </a:lnTo>
                <a:close/>
              </a:path>
              <a:path w="521334" h="560704">
                <a:moveTo>
                  <a:pt x="43941" y="521461"/>
                </a:moveTo>
                <a:lnTo>
                  <a:pt x="43633" y="521477"/>
                </a:lnTo>
                <a:lnTo>
                  <a:pt x="42671" y="521588"/>
                </a:lnTo>
                <a:lnTo>
                  <a:pt x="43941" y="521461"/>
                </a:lnTo>
                <a:close/>
              </a:path>
              <a:path w="521334" h="560704">
                <a:moveTo>
                  <a:pt x="181175" y="521461"/>
                </a:moveTo>
                <a:lnTo>
                  <a:pt x="43941" y="521461"/>
                </a:lnTo>
                <a:lnTo>
                  <a:pt x="42671" y="521588"/>
                </a:lnTo>
                <a:lnTo>
                  <a:pt x="180935" y="521588"/>
                </a:lnTo>
                <a:lnTo>
                  <a:pt x="181175" y="521461"/>
                </a:lnTo>
                <a:close/>
              </a:path>
              <a:path w="521334" h="560704">
                <a:moveTo>
                  <a:pt x="185749" y="519048"/>
                </a:moveTo>
                <a:lnTo>
                  <a:pt x="64642" y="519048"/>
                </a:lnTo>
                <a:lnTo>
                  <a:pt x="43633" y="521477"/>
                </a:lnTo>
                <a:lnTo>
                  <a:pt x="43941" y="521461"/>
                </a:lnTo>
                <a:lnTo>
                  <a:pt x="181175" y="521461"/>
                </a:lnTo>
                <a:lnTo>
                  <a:pt x="185749" y="519048"/>
                </a:lnTo>
                <a:close/>
              </a:path>
              <a:path w="521334" h="560704">
                <a:moveTo>
                  <a:pt x="84962" y="515111"/>
                </a:moveTo>
                <a:lnTo>
                  <a:pt x="63372" y="519175"/>
                </a:lnTo>
                <a:lnTo>
                  <a:pt x="64642" y="519048"/>
                </a:lnTo>
                <a:lnTo>
                  <a:pt x="185749" y="519048"/>
                </a:lnTo>
                <a:lnTo>
                  <a:pt x="192729" y="515365"/>
                </a:lnTo>
                <a:lnTo>
                  <a:pt x="83946" y="515365"/>
                </a:lnTo>
                <a:lnTo>
                  <a:pt x="84962" y="515111"/>
                </a:lnTo>
                <a:close/>
              </a:path>
              <a:path w="521334" h="560704">
                <a:moveTo>
                  <a:pt x="105282" y="510031"/>
                </a:moveTo>
                <a:lnTo>
                  <a:pt x="83946" y="515365"/>
                </a:lnTo>
                <a:lnTo>
                  <a:pt x="192729" y="515365"/>
                </a:lnTo>
                <a:lnTo>
                  <a:pt x="200913" y="511047"/>
                </a:lnTo>
                <a:lnTo>
                  <a:pt x="201994" y="510412"/>
                </a:lnTo>
                <a:lnTo>
                  <a:pt x="104139" y="510412"/>
                </a:lnTo>
                <a:lnTo>
                  <a:pt x="105282" y="510031"/>
                </a:lnTo>
                <a:close/>
              </a:path>
              <a:path w="521334" h="560704">
                <a:moveTo>
                  <a:pt x="213235" y="503808"/>
                </a:moveTo>
                <a:lnTo>
                  <a:pt x="125094" y="503808"/>
                </a:lnTo>
                <a:lnTo>
                  <a:pt x="104139" y="510412"/>
                </a:lnTo>
                <a:lnTo>
                  <a:pt x="201994" y="510412"/>
                </a:lnTo>
                <a:lnTo>
                  <a:pt x="213235" y="503808"/>
                </a:lnTo>
                <a:close/>
              </a:path>
              <a:path w="521334" h="560704">
                <a:moveTo>
                  <a:pt x="225545" y="496188"/>
                </a:moveTo>
                <a:lnTo>
                  <a:pt x="144779" y="496188"/>
                </a:lnTo>
                <a:lnTo>
                  <a:pt x="124078" y="504062"/>
                </a:lnTo>
                <a:lnTo>
                  <a:pt x="125094" y="503808"/>
                </a:lnTo>
                <a:lnTo>
                  <a:pt x="213235" y="503808"/>
                </a:lnTo>
                <a:lnTo>
                  <a:pt x="221233" y="499109"/>
                </a:lnTo>
                <a:lnTo>
                  <a:pt x="225545" y="496188"/>
                </a:lnTo>
                <a:close/>
              </a:path>
              <a:path w="521334" h="560704">
                <a:moveTo>
                  <a:pt x="238481" y="487425"/>
                </a:moveTo>
                <a:lnTo>
                  <a:pt x="163956" y="487425"/>
                </a:lnTo>
                <a:lnTo>
                  <a:pt x="162940" y="487933"/>
                </a:lnTo>
                <a:lnTo>
                  <a:pt x="143763" y="496569"/>
                </a:lnTo>
                <a:lnTo>
                  <a:pt x="144779" y="496188"/>
                </a:lnTo>
                <a:lnTo>
                  <a:pt x="225545" y="496188"/>
                </a:lnTo>
                <a:lnTo>
                  <a:pt x="238481" y="487425"/>
                </a:lnTo>
                <a:close/>
              </a:path>
              <a:path w="521334" h="560704">
                <a:moveTo>
                  <a:pt x="163662" y="487559"/>
                </a:moveTo>
                <a:lnTo>
                  <a:pt x="162835" y="487933"/>
                </a:lnTo>
                <a:lnTo>
                  <a:pt x="163662" y="487559"/>
                </a:lnTo>
                <a:close/>
              </a:path>
              <a:path w="521334" h="560704">
                <a:moveTo>
                  <a:pt x="251708" y="477646"/>
                </a:moveTo>
                <a:lnTo>
                  <a:pt x="182752" y="477646"/>
                </a:lnTo>
                <a:lnTo>
                  <a:pt x="181863" y="478154"/>
                </a:lnTo>
                <a:lnTo>
                  <a:pt x="163662" y="487559"/>
                </a:lnTo>
                <a:lnTo>
                  <a:pt x="163956" y="487425"/>
                </a:lnTo>
                <a:lnTo>
                  <a:pt x="238481" y="487425"/>
                </a:lnTo>
                <a:lnTo>
                  <a:pt x="240918" y="485774"/>
                </a:lnTo>
                <a:lnTo>
                  <a:pt x="251708" y="477646"/>
                </a:lnTo>
                <a:close/>
              </a:path>
              <a:path w="521334" h="560704">
                <a:moveTo>
                  <a:pt x="182448" y="477805"/>
                </a:moveTo>
                <a:lnTo>
                  <a:pt x="181774" y="478154"/>
                </a:lnTo>
                <a:lnTo>
                  <a:pt x="182448" y="477805"/>
                </a:lnTo>
                <a:close/>
              </a:path>
              <a:path w="521334" h="560704">
                <a:moveTo>
                  <a:pt x="182752" y="477646"/>
                </a:moveTo>
                <a:lnTo>
                  <a:pt x="182448" y="477805"/>
                </a:lnTo>
                <a:lnTo>
                  <a:pt x="181863" y="478154"/>
                </a:lnTo>
                <a:lnTo>
                  <a:pt x="182752" y="477646"/>
                </a:lnTo>
                <a:close/>
              </a:path>
              <a:path w="521334" h="560704">
                <a:moveTo>
                  <a:pt x="265744" y="466597"/>
                </a:moveTo>
                <a:lnTo>
                  <a:pt x="201167" y="466597"/>
                </a:lnTo>
                <a:lnTo>
                  <a:pt x="200405" y="467105"/>
                </a:lnTo>
                <a:lnTo>
                  <a:pt x="182448" y="477805"/>
                </a:lnTo>
                <a:lnTo>
                  <a:pt x="182752" y="477646"/>
                </a:lnTo>
                <a:lnTo>
                  <a:pt x="251708" y="477646"/>
                </a:lnTo>
                <a:lnTo>
                  <a:pt x="259968" y="471423"/>
                </a:lnTo>
                <a:lnTo>
                  <a:pt x="265744" y="466597"/>
                </a:lnTo>
                <a:close/>
              </a:path>
              <a:path w="521334" h="560704">
                <a:moveTo>
                  <a:pt x="201078" y="466651"/>
                </a:moveTo>
                <a:lnTo>
                  <a:pt x="200319" y="467105"/>
                </a:lnTo>
                <a:lnTo>
                  <a:pt x="201078" y="466651"/>
                </a:lnTo>
                <a:close/>
              </a:path>
              <a:path w="521334" h="560704">
                <a:moveTo>
                  <a:pt x="280163" y="454405"/>
                </a:moveTo>
                <a:lnTo>
                  <a:pt x="219201" y="454405"/>
                </a:lnTo>
                <a:lnTo>
                  <a:pt x="218312" y="455040"/>
                </a:lnTo>
                <a:lnTo>
                  <a:pt x="201078" y="466651"/>
                </a:lnTo>
                <a:lnTo>
                  <a:pt x="265744" y="466597"/>
                </a:lnTo>
                <a:lnTo>
                  <a:pt x="278510" y="455929"/>
                </a:lnTo>
                <a:lnTo>
                  <a:pt x="280163" y="454405"/>
                </a:lnTo>
                <a:close/>
              </a:path>
              <a:path w="521334" h="560704">
                <a:moveTo>
                  <a:pt x="218774" y="454694"/>
                </a:moveTo>
                <a:lnTo>
                  <a:pt x="218262" y="455040"/>
                </a:lnTo>
                <a:lnTo>
                  <a:pt x="218774" y="454694"/>
                </a:lnTo>
                <a:close/>
              </a:path>
              <a:path w="521334" h="560704">
                <a:moveTo>
                  <a:pt x="219201" y="454405"/>
                </a:moveTo>
                <a:lnTo>
                  <a:pt x="218774" y="454694"/>
                </a:lnTo>
                <a:lnTo>
                  <a:pt x="218312" y="455040"/>
                </a:lnTo>
                <a:lnTo>
                  <a:pt x="219201" y="454405"/>
                </a:lnTo>
                <a:close/>
              </a:path>
              <a:path w="521334" h="560704">
                <a:moveTo>
                  <a:pt x="294351" y="441324"/>
                </a:moveTo>
                <a:lnTo>
                  <a:pt x="236600" y="441324"/>
                </a:lnTo>
                <a:lnTo>
                  <a:pt x="235965" y="441832"/>
                </a:lnTo>
                <a:lnTo>
                  <a:pt x="218774" y="454694"/>
                </a:lnTo>
                <a:lnTo>
                  <a:pt x="219201" y="454405"/>
                </a:lnTo>
                <a:lnTo>
                  <a:pt x="280163" y="454405"/>
                </a:lnTo>
                <a:lnTo>
                  <a:pt x="294351" y="441324"/>
                </a:lnTo>
                <a:close/>
              </a:path>
              <a:path w="521334" h="560704">
                <a:moveTo>
                  <a:pt x="236336" y="441523"/>
                </a:moveTo>
                <a:lnTo>
                  <a:pt x="235923" y="441832"/>
                </a:lnTo>
                <a:lnTo>
                  <a:pt x="236336" y="441523"/>
                </a:lnTo>
                <a:close/>
              </a:path>
              <a:path w="521334" h="560704">
                <a:moveTo>
                  <a:pt x="308595" y="426973"/>
                </a:moveTo>
                <a:lnTo>
                  <a:pt x="253745" y="426973"/>
                </a:lnTo>
                <a:lnTo>
                  <a:pt x="236336" y="441523"/>
                </a:lnTo>
                <a:lnTo>
                  <a:pt x="236600" y="441324"/>
                </a:lnTo>
                <a:lnTo>
                  <a:pt x="294351" y="441324"/>
                </a:lnTo>
                <a:lnTo>
                  <a:pt x="296417" y="439419"/>
                </a:lnTo>
                <a:lnTo>
                  <a:pt x="308595" y="426973"/>
                </a:lnTo>
                <a:close/>
              </a:path>
              <a:path w="521334" h="560704">
                <a:moveTo>
                  <a:pt x="322623" y="411733"/>
                </a:moveTo>
                <a:lnTo>
                  <a:pt x="270128" y="411733"/>
                </a:lnTo>
                <a:lnTo>
                  <a:pt x="269493" y="412368"/>
                </a:lnTo>
                <a:lnTo>
                  <a:pt x="252983" y="427608"/>
                </a:lnTo>
                <a:lnTo>
                  <a:pt x="253745" y="426973"/>
                </a:lnTo>
                <a:lnTo>
                  <a:pt x="308595" y="426973"/>
                </a:lnTo>
                <a:lnTo>
                  <a:pt x="313689" y="421766"/>
                </a:lnTo>
                <a:lnTo>
                  <a:pt x="322623" y="411733"/>
                </a:lnTo>
                <a:close/>
              </a:path>
              <a:path w="521334" h="560704">
                <a:moveTo>
                  <a:pt x="269979" y="411872"/>
                </a:moveTo>
                <a:lnTo>
                  <a:pt x="269443" y="412368"/>
                </a:lnTo>
                <a:lnTo>
                  <a:pt x="269979" y="411872"/>
                </a:lnTo>
                <a:close/>
              </a:path>
              <a:path w="521334" h="560704">
                <a:moveTo>
                  <a:pt x="421292" y="256285"/>
                </a:moveTo>
                <a:lnTo>
                  <a:pt x="379475" y="256285"/>
                </a:lnTo>
                <a:lnTo>
                  <a:pt x="367918" y="279399"/>
                </a:lnTo>
                <a:lnTo>
                  <a:pt x="355980" y="301116"/>
                </a:lnTo>
                <a:lnTo>
                  <a:pt x="343280" y="321690"/>
                </a:lnTo>
                <a:lnTo>
                  <a:pt x="329818" y="341629"/>
                </a:lnTo>
                <a:lnTo>
                  <a:pt x="315721" y="360679"/>
                </a:lnTo>
                <a:lnTo>
                  <a:pt x="300862" y="378840"/>
                </a:lnTo>
                <a:lnTo>
                  <a:pt x="285495" y="396112"/>
                </a:lnTo>
                <a:lnTo>
                  <a:pt x="269979" y="411872"/>
                </a:lnTo>
                <a:lnTo>
                  <a:pt x="270128" y="411733"/>
                </a:lnTo>
                <a:lnTo>
                  <a:pt x="322623" y="411733"/>
                </a:lnTo>
                <a:lnTo>
                  <a:pt x="361187" y="363219"/>
                </a:lnTo>
                <a:lnTo>
                  <a:pt x="389127" y="319785"/>
                </a:lnTo>
                <a:lnTo>
                  <a:pt x="413765" y="273176"/>
                </a:lnTo>
                <a:lnTo>
                  <a:pt x="421292" y="256285"/>
                </a:lnTo>
                <a:close/>
              </a:path>
              <a:path w="521334" h="560704">
                <a:moveTo>
                  <a:pt x="286130" y="395350"/>
                </a:moveTo>
                <a:lnTo>
                  <a:pt x="285386" y="396112"/>
                </a:lnTo>
                <a:lnTo>
                  <a:pt x="286130" y="395350"/>
                </a:lnTo>
                <a:close/>
              </a:path>
              <a:path w="521334" h="560704">
                <a:moveTo>
                  <a:pt x="301370" y="378205"/>
                </a:moveTo>
                <a:lnTo>
                  <a:pt x="300808" y="378840"/>
                </a:lnTo>
                <a:lnTo>
                  <a:pt x="301370" y="378205"/>
                </a:lnTo>
                <a:close/>
              </a:path>
              <a:path w="521334" h="560704">
                <a:moveTo>
                  <a:pt x="316229" y="359917"/>
                </a:moveTo>
                <a:lnTo>
                  <a:pt x="315611" y="360679"/>
                </a:lnTo>
                <a:lnTo>
                  <a:pt x="316229" y="359917"/>
                </a:lnTo>
                <a:close/>
              </a:path>
              <a:path w="521334" h="560704">
                <a:moveTo>
                  <a:pt x="330200" y="340994"/>
                </a:moveTo>
                <a:lnTo>
                  <a:pt x="329732" y="341629"/>
                </a:lnTo>
                <a:lnTo>
                  <a:pt x="330200" y="340994"/>
                </a:lnTo>
                <a:close/>
              </a:path>
              <a:path w="521334" h="560704">
                <a:moveTo>
                  <a:pt x="343661" y="321055"/>
                </a:moveTo>
                <a:lnTo>
                  <a:pt x="343234" y="321690"/>
                </a:lnTo>
                <a:lnTo>
                  <a:pt x="343661" y="321055"/>
                </a:lnTo>
                <a:close/>
              </a:path>
              <a:path w="521334" h="560704">
                <a:moveTo>
                  <a:pt x="356361" y="300354"/>
                </a:moveTo>
                <a:lnTo>
                  <a:pt x="355894" y="301116"/>
                </a:lnTo>
                <a:lnTo>
                  <a:pt x="356361" y="300354"/>
                </a:lnTo>
                <a:close/>
              </a:path>
              <a:path w="521334" h="560704">
                <a:moveTo>
                  <a:pt x="368172" y="278764"/>
                </a:moveTo>
                <a:lnTo>
                  <a:pt x="367826" y="279399"/>
                </a:lnTo>
                <a:lnTo>
                  <a:pt x="368172" y="278764"/>
                </a:lnTo>
                <a:close/>
              </a:path>
              <a:path w="521334" h="560704">
                <a:moveTo>
                  <a:pt x="439791" y="209676"/>
                </a:moveTo>
                <a:lnTo>
                  <a:pt x="399287" y="209676"/>
                </a:lnTo>
                <a:lnTo>
                  <a:pt x="389508" y="234060"/>
                </a:lnTo>
                <a:lnTo>
                  <a:pt x="379094" y="257048"/>
                </a:lnTo>
                <a:lnTo>
                  <a:pt x="379475" y="256285"/>
                </a:lnTo>
                <a:lnTo>
                  <a:pt x="421292" y="256285"/>
                </a:lnTo>
                <a:lnTo>
                  <a:pt x="424687" y="248665"/>
                </a:lnTo>
                <a:lnTo>
                  <a:pt x="434847" y="223519"/>
                </a:lnTo>
                <a:lnTo>
                  <a:pt x="439791" y="209676"/>
                </a:lnTo>
                <a:close/>
              </a:path>
              <a:path w="521334" h="560704">
                <a:moveTo>
                  <a:pt x="389762" y="233425"/>
                </a:moveTo>
                <a:lnTo>
                  <a:pt x="389476" y="234060"/>
                </a:lnTo>
                <a:lnTo>
                  <a:pt x="389762" y="233425"/>
                </a:lnTo>
                <a:close/>
              </a:path>
              <a:path w="521334" h="560704">
                <a:moveTo>
                  <a:pt x="407492" y="186842"/>
                </a:moveTo>
                <a:lnTo>
                  <a:pt x="399039" y="210295"/>
                </a:lnTo>
                <a:lnTo>
                  <a:pt x="399287" y="209676"/>
                </a:lnTo>
                <a:lnTo>
                  <a:pt x="439791" y="209676"/>
                </a:lnTo>
                <a:lnTo>
                  <a:pt x="444372" y="196849"/>
                </a:lnTo>
                <a:lnTo>
                  <a:pt x="445605" y="190814"/>
                </a:lnTo>
                <a:lnTo>
                  <a:pt x="428996" y="187832"/>
                </a:lnTo>
                <a:lnTo>
                  <a:pt x="407288" y="187832"/>
                </a:lnTo>
                <a:lnTo>
                  <a:pt x="407492" y="186842"/>
                </a:lnTo>
                <a:close/>
              </a:path>
              <a:path w="521334" h="560704">
                <a:moveTo>
                  <a:pt x="509404" y="164972"/>
                </a:moveTo>
                <a:lnTo>
                  <a:pt x="411987" y="164972"/>
                </a:lnTo>
                <a:lnTo>
                  <a:pt x="449325" y="172592"/>
                </a:lnTo>
                <a:lnTo>
                  <a:pt x="445605" y="190814"/>
                </a:lnTo>
                <a:lnTo>
                  <a:pt x="520953" y="204342"/>
                </a:lnTo>
                <a:lnTo>
                  <a:pt x="509404" y="164972"/>
                </a:lnTo>
                <a:close/>
              </a:path>
              <a:path w="521334" h="560704">
                <a:moveTo>
                  <a:pt x="411987" y="164972"/>
                </a:moveTo>
                <a:lnTo>
                  <a:pt x="408061" y="184074"/>
                </a:lnTo>
                <a:lnTo>
                  <a:pt x="445605" y="190814"/>
                </a:lnTo>
                <a:lnTo>
                  <a:pt x="449325" y="172592"/>
                </a:lnTo>
                <a:lnTo>
                  <a:pt x="411987" y="164972"/>
                </a:lnTo>
                <a:close/>
              </a:path>
              <a:path w="521334" h="560704">
                <a:moveTo>
                  <a:pt x="408050" y="185292"/>
                </a:moveTo>
                <a:lnTo>
                  <a:pt x="407492" y="186842"/>
                </a:lnTo>
                <a:lnTo>
                  <a:pt x="407288" y="187832"/>
                </a:lnTo>
                <a:lnTo>
                  <a:pt x="408050" y="185292"/>
                </a:lnTo>
                <a:close/>
              </a:path>
              <a:path w="521334" h="560704">
                <a:moveTo>
                  <a:pt x="414849" y="185292"/>
                </a:moveTo>
                <a:lnTo>
                  <a:pt x="408050" y="185292"/>
                </a:lnTo>
                <a:lnTo>
                  <a:pt x="407288" y="187832"/>
                </a:lnTo>
                <a:lnTo>
                  <a:pt x="428996" y="187832"/>
                </a:lnTo>
                <a:lnTo>
                  <a:pt x="414849" y="185292"/>
                </a:lnTo>
                <a:close/>
              </a:path>
              <a:path w="521334" h="560704">
                <a:moveTo>
                  <a:pt x="408061" y="184074"/>
                </a:moveTo>
                <a:lnTo>
                  <a:pt x="407492" y="186842"/>
                </a:lnTo>
                <a:lnTo>
                  <a:pt x="408050" y="185292"/>
                </a:lnTo>
                <a:lnTo>
                  <a:pt x="414849" y="185292"/>
                </a:lnTo>
                <a:lnTo>
                  <a:pt x="408061" y="184074"/>
                </a:lnTo>
                <a:close/>
              </a:path>
              <a:path w="521334" h="560704">
                <a:moveTo>
                  <a:pt x="461009" y="0"/>
                </a:moveTo>
                <a:lnTo>
                  <a:pt x="333501" y="170687"/>
                </a:lnTo>
                <a:lnTo>
                  <a:pt x="408061" y="184074"/>
                </a:lnTo>
                <a:lnTo>
                  <a:pt x="411987" y="164972"/>
                </a:lnTo>
                <a:lnTo>
                  <a:pt x="509404" y="164972"/>
                </a:lnTo>
                <a:lnTo>
                  <a:pt x="46100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p/>
        </p:txBody>
      </p:sp>
      <p:sp>
        <p:nvSpPr>
          <p:cNvPr id="41" name="object 40"/>
          <p:cNvSpPr/>
          <p:nvPr/>
        </p:nvSpPr>
        <p:spPr>
          <a:xfrm>
            <a:off x="8145780" y="3150107"/>
            <a:ext cx="1344168" cy="72694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2" name="object 41"/>
          <p:cNvSpPr/>
          <p:nvPr/>
        </p:nvSpPr>
        <p:spPr>
          <a:xfrm>
            <a:off x="8252459" y="3067824"/>
            <a:ext cx="1176515" cy="8564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3" name="object 42"/>
          <p:cNvSpPr/>
          <p:nvPr/>
        </p:nvSpPr>
        <p:spPr>
          <a:xfrm>
            <a:off x="8209026" y="3175254"/>
            <a:ext cx="1199515" cy="605155"/>
          </a:xfrm>
          <a:custGeom>
            <a:avLst/>
            <a:gdLst/>
            <a:ahLst/>
            <a:cxnLst/>
            <a:rect l="l" t="t" r="r" b="b"/>
            <a:pathLst>
              <a:path w="1199515" h="605154">
                <a:moveTo>
                  <a:pt x="1199388" y="0"/>
                </a:moveTo>
                <a:lnTo>
                  <a:pt x="0" y="0"/>
                </a:lnTo>
                <a:lnTo>
                  <a:pt x="0" y="605028"/>
                </a:lnTo>
                <a:lnTo>
                  <a:pt x="1098550" y="605028"/>
                </a:lnTo>
                <a:lnTo>
                  <a:pt x="1199388" y="504190"/>
                </a:lnTo>
                <a:lnTo>
                  <a:pt x="1199388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p/>
        </p:txBody>
      </p:sp>
      <p:sp>
        <p:nvSpPr>
          <p:cNvPr id="44" name="object 43"/>
          <p:cNvSpPr/>
          <p:nvPr/>
        </p:nvSpPr>
        <p:spPr>
          <a:xfrm>
            <a:off x="9307576" y="3679444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100838" y="0"/>
                </a:moveTo>
                <a:lnTo>
                  <a:pt x="20193" y="20192"/>
                </a:lnTo>
                <a:lnTo>
                  <a:pt x="0" y="100837"/>
                </a:lnTo>
                <a:lnTo>
                  <a:pt x="100838" y="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p/>
        </p:txBody>
      </p:sp>
      <p:sp>
        <p:nvSpPr>
          <p:cNvPr id="45" name="object 44"/>
          <p:cNvSpPr/>
          <p:nvPr/>
        </p:nvSpPr>
        <p:spPr>
          <a:xfrm>
            <a:off x="8336026" y="3302254"/>
            <a:ext cx="1199515" cy="605155"/>
          </a:xfrm>
          <a:custGeom>
            <a:avLst/>
            <a:gdLst/>
            <a:ahLst/>
            <a:cxnLst/>
            <a:rect l="l" t="t" r="r" b="b"/>
            <a:pathLst>
              <a:path w="1199515" h="605154">
                <a:moveTo>
                  <a:pt x="1098550" y="605028"/>
                </a:moveTo>
                <a:lnTo>
                  <a:pt x="1118743" y="524383"/>
                </a:lnTo>
                <a:lnTo>
                  <a:pt x="1199388" y="504190"/>
                </a:lnTo>
                <a:lnTo>
                  <a:pt x="1098550" y="605028"/>
                </a:lnTo>
                <a:lnTo>
                  <a:pt x="0" y="605028"/>
                </a:lnTo>
                <a:lnTo>
                  <a:pt x="0" y="0"/>
                </a:lnTo>
                <a:lnTo>
                  <a:pt x="1199388" y="0"/>
                </a:lnTo>
                <a:lnTo>
                  <a:pt x="1199388" y="50419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46" name="object 45"/>
          <p:cNvSpPr txBox="1"/>
          <p:nvPr/>
        </p:nvSpPr>
        <p:spPr>
          <a:xfrm>
            <a:off x="8431783" y="3131565"/>
            <a:ext cx="757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56515" marR="5080" indent="-4445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Access  </a:t>
            </a:r>
            <a:r>
              <a:rPr sz="1800" spc="-5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Token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342265"/>
            <a:ext cx="768985" cy="76581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2220467" y="3060192"/>
            <a:ext cx="1978152" cy="2482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" name="object 3"/>
          <p:cNvSpPr txBox="1"/>
          <p:nvPr/>
        </p:nvSpPr>
        <p:spPr>
          <a:xfrm>
            <a:off x="2586989" y="2460752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客户应用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54300" y="878459"/>
            <a:ext cx="6652895" cy="873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44775"/>
                </a:solidFill>
              </a:rPr>
              <a:t>并校验</a:t>
            </a:r>
            <a:r>
              <a:rPr sz="2800" spc="-10" dirty="0">
                <a:solidFill>
                  <a:srgbClr val="044775"/>
                </a:solidFill>
              </a:rPr>
              <a:t>Access </a:t>
            </a:r>
            <a:r>
              <a:rPr sz="2800" spc="-70" dirty="0">
                <a:solidFill>
                  <a:srgbClr val="044775"/>
                </a:solidFill>
              </a:rPr>
              <a:t>Token</a:t>
            </a:r>
            <a:r>
              <a:rPr sz="2800" spc="-5" dirty="0">
                <a:solidFill>
                  <a:srgbClr val="044775"/>
                </a:solidFill>
              </a:rPr>
              <a:t>确认客户应用有访问 用户数据的权限</a:t>
            </a:r>
            <a:endParaRPr sz="2800" spc="-5" dirty="0">
              <a:solidFill>
                <a:srgbClr val="044775"/>
              </a:solidFill>
            </a:endParaRPr>
          </a:p>
        </p:txBody>
      </p:sp>
      <p:sp>
        <p:nvSpPr>
          <p:cNvPr id="6" name="object 5"/>
          <p:cNvSpPr/>
          <p:nvPr/>
        </p:nvSpPr>
        <p:spPr>
          <a:xfrm>
            <a:off x="2513076" y="3314712"/>
            <a:ext cx="1412748" cy="8031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7" name="object 6"/>
          <p:cNvSpPr/>
          <p:nvPr/>
        </p:nvSpPr>
        <p:spPr>
          <a:xfrm>
            <a:off x="2654807" y="3262896"/>
            <a:ext cx="1176528" cy="8564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8" name="object 7"/>
          <p:cNvSpPr/>
          <p:nvPr/>
        </p:nvSpPr>
        <p:spPr>
          <a:xfrm>
            <a:off x="2576322" y="3339846"/>
            <a:ext cx="1268095" cy="681355"/>
          </a:xfrm>
          <a:custGeom>
            <a:avLst/>
            <a:gdLst/>
            <a:ahLst/>
            <a:cxnLst/>
            <a:rect l="l" t="t" r="r" b="b"/>
            <a:pathLst>
              <a:path w="1268095" h="681354">
                <a:moveTo>
                  <a:pt x="1267967" y="0"/>
                </a:moveTo>
                <a:lnTo>
                  <a:pt x="0" y="0"/>
                </a:lnTo>
                <a:lnTo>
                  <a:pt x="0" y="681227"/>
                </a:lnTo>
                <a:lnTo>
                  <a:pt x="1154429" y="681227"/>
                </a:lnTo>
                <a:lnTo>
                  <a:pt x="1267967" y="567689"/>
                </a:lnTo>
                <a:lnTo>
                  <a:pt x="1267967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p/>
        </p:txBody>
      </p:sp>
      <p:sp>
        <p:nvSpPr>
          <p:cNvPr id="9" name="object 8"/>
          <p:cNvSpPr/>
          <p:nvPr/>
        </p:nvSpPr>
        <p:spPr>
          <a:xfrm>
            <a:off x="3730752" y="3907535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4">
                <a:moveTo>
                  <a:pt x="113537" y="0"/>
                </a:moveTo>
                <a:lnTo>
                  <a:pt x="22733" y="22732"/>
                </a:lnTo>
                <a:lnTo>
                  <a:pt x="0" y="113537"/>
                </a:lnTo>
                <a:lnTo>
                  <a:pt x="113537" y="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p/>
        </p:txBody>
      </p:sp>
      <p:sp>
        <p:nvSpPr>
          <p:cNvPr id="10" name="object 9"/>
          <p:cNvSpPr/>
          <p:nvPr/>
        </p:nvSpPr>
        <p:spPr>
          <a:xfrm>
            <a:off x="2703322" y="3466846"/>
            <a:ext cx="1268095" cy="681355"/>
          </a:xfrm>
          <a:custGeom>
            <a:avLst/>
            <a:gdLst/>
            <a:ahLst/>
            <a:cxnLst/>
            <a:rect l="l" t="t" r="r" b="b"/>
            <a:pathLst>
              <a:path w="1268095" h="681354">
                <a:moveTo>
                  <a:pt x="1154429" y="681227"/>
                </a:moveTo>
                <a:lnTo>
                  <a:pt x="1177163" y="590422"/>
                </a:lnTo>
                <a:lnTo>
                  <a:pt x="1267967" y="567689"/>
                </a:lnTo>
                <a:lnTo>
                  <a:pt x="1154429" y="681227"/>
                </a:lnTo>
                <a:lnTo>
                  <a:pt x="0" y="681227"/>
                </a:lnTo>
                <a:lnTo>
                  <a:pt x="0" y="0"/>
                </a:lnTo>
                <a:lnTo>
                  <a:pt x="1267967" y="0"/>
                </a:lnTo>
                <a:lnTo>
                  <a:pt x="1267967" y="567689"/>
                </a:lnTo>
              </a:path>
            </a:pathLst>
          </a:custGeom>
          <a:ln w="19811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11" name="object 10"/>
          <p:cNvSpPr txBox="1"/>
          <p:nvPr/>
        </p:nvSpPr>
        <p:spPr>
          <a:xfrm>
            <a:off x="2220467" y="3060192"/>
            <a:ext cx="1978660" cy="2482850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2540" rIns="0" bIns="0" rtlCol="0">
            <a:spAutoFit/>
          </a:bodyPr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317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Access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" algn="ctr">
              <a:lnSpc>
                <a:spcPct val="100000"/>
              </a:lnSpc>
            </a:pPr>
            <a:r>
              <a:rPr sz="1800" spc="-5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Token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1"/>
          <p:cNvSpPr/>
          <p:nvPr/>
        </p:nvSpPr>
        <p:spPr>
          <a:xfrm>
            <a:off x="7743418" y="2979409"/>
            <a:ext cx="2136686" cy="26502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3" name="object 12"/>
          <p:cNvSpPr/>
          <p:nvPr/>
        </p:nvSpPr>
        <p:spPr>
          <a:xfrm>
            <a:off x="7820406" y="3060954"/>
            <a:ext cx="1978660" cy="2482850"/>
          </a:xfrm>
          <a:custGeom>
            <a:avLst/>
            <a:gdLst/>
            <a:ahLst/>
            <a:cxnLst/>
            <a:rect l="l" t="t" r="r" b="b"/>
            <a:pathLst>
              <a:path w="1978659" h="2482850">
                <a:moveTo>
                  <a:pt x="1817370" y="0"/>
                </a:moveTo>
                <a:lnTo>
                  <a:pt x="160782" y="0"/>
                </a:lnTo>
                <a:lnTo>
                  <a:pt x="109971" y="8199"/>
                </a:lnTo>
                <a:lnTo>
                  <a:pt x="65836" y="31028"/>
                </a:lnTo>
                <a:lnTo>
                  <a:pt x="31028" y="65836"/>
                </a:lnTo>
                <a:lnTo>
                  <a:pt x="8199" y="109971"/>
                </a:lnTo>
                <a:lnTo>
                  <a:pt x="0" y="160782"/>
                </a:lnTo>
                <a:lnTo>
                  <a:pt x="0" y="2321814"/>
                </a:lnTo>
                <a:lnTo>
                  <a:pt x="8199" y="2372624"/>
                </a:lnTo>
                <a:lnTo>
                  <a:pt x="31028" y="2416759"/>
                </a:lnTo>
                <a:lnTo>
                  <a:pt x="65836" y="2451567"/>
                </a:lnTo>
                <a:lnTo>
                  <a:pt x="109971" y="2474396"/>
                </a:lnTo>
                <a:lnTo>
                  <a:pt x="160782" y="2482596"/>
                </a:lnTo>
                <a:lnTo>
                  <a:pt x="1817370" y="2482596"/>
                </a:lnTo>
                <a:lnTo>
                  <a:pt x="1868180" y="2474396"/>
                </a:lnTo>
                <a:lnTo>
                  <a:pt x="1912315" y="2451567"/>
                </a:lnTo>
                <a:lnTo>
                  <a:pt x="1947123" y="2416759"/>
                </a:lnTo>
                <a:lnTo>
                  <a:pt x="1969952" y="2372624"/>
                </a:lnTo>
                <a:lnTo>
                  <a:pt x="1978152" y="2321814"/>
                </a:lnTo>
                <a:lnTo>
                  <a:pt x="1978152" y="160782"/>
                </a:lnTo>
                <a:lnTo>
                  <a:pt x="1969952" y="109971"/>
                </a:lnTo>
                <a:lnTo>
                  <a:pt x="1947123" y="65836"/>
                </a:lnTo>
                <a:lnTo>
                  <a:pt x="1912315" y="31028"/>
                </a:lnTo>
                <a:lnTo>
                  <a:pt x="1868180" y="8199"/>
                </a:lnTo>
                <a:lnTo>
                  <a:pt x="1817370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14" name="object 13"/>
          <p:cNvSpPr/>
          <p:nvPr/>
        </p:nvSpPr>
        <p:spPr>
          <a:xfrm>
            <a:off x="7947406" y="3187954"/>
            <a:ext cx="1978660" cy="2482850"/>
          </a:xfrm>
          <a:custGeom>
            <a:avLst/>
            <a:gdLst/>
            <a:ahLst/>
            <a:cxnLst/>
            <a:rect l="l" t="t" r="r" b="b"/>
            <a:pathLst>
              <a:path w="1978659" h="2482850">
                <a:moveTo>
                  <a:pt x="0" y="160782"/>
                </a:moveTo>
                <a:lnTo>
                  <a:pt x="8199" y="109971"/>
                </a:lnTo>
                <a:lnTo>
                  <a:pt x="31028" y="65836"/>
                </a:lnTo>
                <a:lnTo>
                  <a:pt x="65836" y="31028"/>
                </a:lnTo>
                <a:lnTo>
                  <a:pt x="109971" y="8199"/>
                </a:lnTo>
                <a:lnTo>
                  <a:pt x="160782" y="0"/>
                </a:lnTo>
                <a:lnTo>
                  <a:pt x="1817370" y="0"/>
                </a:lnTo>
                <a:lnTo>
                  <a:pt x="1868180" y="8199"/>
                </a:lnTo>
                <a:lnTo>
                  <a:pt x="1912315" y="31028"/>
                </a:lnTo>
                <a:lnTo>
                  <a:pt x="1947123" y="65836"/>
                </a:lnTo>
                <a:lnTo>
                  <a:pt x="1969952" y="109971"/>
                </a:lnTo>
                <a:lnTo>
                  <a:pt x="1978152" y="160782"/>
                </a:lnTo>
                <a:lnTo>
                  <a:pt x="1978152" y="2321814"/>
                </a:lnTo>
                <a:lnTo>
                  <a:pt x="1969952" y="2372624"/>
                </a:lnTo>
                <a:lnTo>
                  <a:pt x="1947123" y="2416759"/>
                </a:lnTo>
                <a:lnTo>
                  <a:pt x="1912315" y="2451567"/>
                </a:lnTo>
                <a:lnTo>
                  <a:pt x="1868180" y="2474396"/>
                </a:lnTo>
                <a:lnTo>
                  <a:pt x="1817370" y="2482596"/>
                </a:lnTo>
                <a:lnTo>
                  <a:pt x="160782" y="2482596"/>
                </a:lnTo>
                <a:lnTo>
                  <a:pt x="109971" y="2474396"/>
                </a:lnTo>
                <a:lnTo>
                  <a:pt x="65836" y="2451567"/>
                </a:lnTo>
                <a:lnTo>
                  <a:pt x="31028" y="2416759"/>
                </a:lnTo>
                <a:lnTo>
                  <a:pt x="8199" y="2372624"/>
                </a:lnTo>
                <a:lnTo>
                  <a:pt x="0" y="2321814"/>
                </a:lnTo>
                <a:lnTo>
                  <a:pt x="0" y="160782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15" name="object 14"/>
          <p:cNvSpPr txBox="1"/>
          <p:nvPr/>
        </p:nvSpPr>
        <p:spPr>
          <a:xfrm>
            <a:off x="7983728" y="2401570"/>
            <a:ext cx="1551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资源服务器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object 15"/>
          <p:cNvSpPr/>
          <p:nvPr/>
        </p:nvSpPr>
        <p:spPr>
          <a:xfrm>
            <a:off x="8188452" y="4419574"/>
            <a:ext cx="1397507" cy="10332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7" name="object 16"/>
          <p:cNvSpPr/>
          <p:nvPr/>
        </p:nvSpPr>
        <p:spPr>
          <a:xfrm>
            <a:off x="8234171" y="4597920"/>
            <a:ext cx="1290827" cy="5821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8" name="object 17"/>
          <p:cNvSpPr/>
          <p:nvPr/>
        </p:nvSpPr>
        <p:spPr>
          <a:xfrm>
            <a:off x="8247888" y="4440935"/>
            <a:ext cx="1270000" cy="919480"/>
          </a:xfrm>
          <a:custGeom>
            <a:avLst/>
            <a:gdLst/>
            <a:ahLst/>
            <a:cxnLst/>
            <a:rect l="l" t="t" r="r" b="b"/>
            <a:pathLst>
              <a:path w="1270000" h="919479">
                <a:moveTo>
                  <a:pt x="1269491" y="0"/>
                </a:moveTo>
                <a:lnTo>
                  <a:pt x="0" y="0"/>
                </a:lnTo>
                <a:lnTo>
                  <a:pt x="0" y="918972"/>
                </a:lnTo>
                <a:lnTo>
                  <a:pt x="1116329" y="918972"/>
                </a:lnTo>
                <a:lnTo>
                  <a:pt x="1269491" y="765809"/>
                </a:lnTo>
                <a:lnTo>
                  <a:pt x="126949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p/>
        </p:txBody>
      </p:sp>
      <p:sp>
        <p:nvSpPr>
          <p:cNvPr id="19" name="object 18"/>
          <p:cNvSpPr/>
          <p:nvPr/>
        </p:nvSpPr>
        <p:spPr>
          <a:xfrm>
            <a:off x="9364218" y="5206746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153161" y="0"/>
                </a:moveTo>
                <a:lnTo>
                  <a:pt x="30606" y="30606"/>
                </a:lnTo>
                <a:lnTo>
                  <a:pt x="0" y="153161"/>
                </a:lnTo>
                <a:lnTo>
                  <a:pt x="153161" y="0"/>
                </a:lnTo>
                <a:close/>
              </a:path>
            </a:pathLst>
          </a:custGeom>
          <a:solidFill>
            <a:srgbClr val="375C9E"/>
          </a:solidFill>
        </p:spPr>
        <p:txBody>
          <a:bodyPr wrap="square" lIns="0" tIns="0" rIns="0" bIns="0" rtlCol="0"/>
          <a:p/>
        </p:txBody>
      </p:sp>
      <p:sp>
        <p:nvSpPr>
          <p:cNvPr id="20" name="object 19"/>
          <p:cNvSpPr/>
          <p:nvPr/>
        </p:nvSpPr>
        <p:spPr>
          <a:xfrm>
            <a:off x="8374888" y="4567935"/>
            <a:ext cx="1270000" cy="919480"/>
          </a:xfrm>
          <a:custGeom>
            <a:avLst/>
            <a:gdLst/>
            <a:ahLst/>
            <a:cxnLst/>
            <a:rect l="l" t="t" r="r" b="b"/>
            <a:pathLst>
              <a:path w="1270000" h="919479">
                <a:moveTo>
                  <a:pt x="1116329" y="918972"/>
                </a:moveTo>
                <a:lnTo>
                  <a:pt x="1146936" y="796416"/>
                </a:lnTo>
                <a:lnTo>
                  <a:pt x="1269491" y="765809"/>
                </a:lnTo>
                <a:lnTo>
                  <a:pt x="1116329" y="918972"/>
                </a:lnTo>
                <a:lnTo>
                  <a:pt x="0" y="918972"/>
                </a:lnTo>
                <a:lnTo>
                  <a:pt x="0" y="0"/>
                </a:lnTo>
                <a:lnTo>
                  <a:pt x="1269491" y="0"/>
                </a:lnTo>
                <a:lnTo>
                  <a:pt x="1269491" y="765809"/>
                </a:lnTo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p/>
        </p:txBody>
      </p:sp>
      <p:sp>
        <p:nvSpPr>
          <p:cNvPr id="21" name="object 20"/>
          <p:cNvSpPr txBox="1"/>
          <p:nvPr/>
        </p:nvSpPr>
        <p:spPr>
          <a:xfrm>
            <a:off x="8413495" y="4662042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用户数据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" name="object 21"/>
          <p:cNvSpPr/>
          <p:nvPr/>
        </p:nvSpPr>
        <p:spPr>
          <a:xfrm>
            <a:off x="7475219" y="4152900"/>
            <a:ext cx="467893" cy="6263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3" name="object 22"/>
          <p:cNvSpPr/>
          <p:nvPr/>
        </p:nvSpPr>
        <p:spPr>
          <a:xfrm>
            <a:off x="7531607" y="4171188"/>
            <a:ext cx="360045" cy="518159"/>
          </a:xfrm>
          <a:custGeom>
            <a:avLst/>
            <a:gdLst/>
            <a:ahLst/>
            <a:cxnLst/>
            <a:rect l="l" t="t" r="r" b="b"/>
            <a:pathLst>
              <a:path w="360045" h="518160">
                <a:moveTo>
                  <a:pt x="299720" y="0"/>
                </a:moveTo>
                <a:lnTo>
                  <a:pt x="59944" y="0"/>
                </a:lnTo>
                <a:lnTo>
                  <a:pt x="43994" y="9251"/>
                </a:lnTo>
                <a:lnTo>
                  <a:pt x="17541" y="75866"/>
                </a:lnTo>
                <a:lnTo>
                  <a:pt x="8175" y="128298"/>
                </a:lnTo>
                <a:lnTo>
                  <a:pt x="2138" y="190191"/>
                </a:lnTo>
                <a:lnTo>
                  <a:pt x="0" y="259080"/>
                </a:lnTo>
                <a:lnTo>
                  <a:pt x="2138" y="327968"/>
                </a:lnTo>
                <a:lnTo>
                  <a:pt x="8175" y="389861"/>
                </a:lnTo>
                <a:lnTo>
                  <a:pt x="17541" y="442293"/>
                </a:lnTo>
                <a:lnTo>
                  <a:pt x="29670" y="482797"/>
                </a:lnTo>
                <a:lnTo>
                  <a:pt x="59944" y="518160"/>
                </a:lnTo>
                <a:lnTo>
                  <a:pt x="299720" y="518160"/>
                </a:lnTo>
                <a:lnTo>
                  <a:pt x="329993" y="482797"/>
                </a:lnTo>
                <a:lnTo>
                  <a:pt x="342122" y="442293"/>
                </a:lnTo>
                <a:lnTo>
                  <a:pt x="351488" y="389861"/>
                </a:lnTo>
                <a:lnTo>
                  <a:pt x="357525" y="327968"/>
                </a:lnTo>
                <a:lnTo>
                  <a:pt x="359664" y="259080"/>
                </a:lnTo>
                <a:lnTo>
                  <a:pt x="357525" y="190191"/>
                </a:lnTo>
                <a:lnTo>
                  <a:pt x="351488" y="128298"/>
                </a:lnTo>
                <a:lnTo>
                  <a:pt x="342122" y="75866"/>
                </a:lnTo>
                <a:lnTo>
                  <a:pt x="329993" y="35362"/>
                </a:lnTo>
                <a:lnTo>
                  <a:pt x="299720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24" name="object 23"/>
          <p:cNvSpPr/>
          <p:nvPr/>
        </p:nvSpPr>
        <p:spPr>
          <a:xfrm>
            <a:off x="7591552" y="4171188"/>
            <a:ext cx="60325" cy="518159"/>
          </a:xfrm>
          <a:custGeom>
            <a:avLst/>
            <a:gdLst/>
            <a:ahLst/>
            <a:cxnLst/>
            <a:rect l="l" t="t" r="r" b="b"/>
            <a:pathLst>
              <a:path w="60325" h="518160">
                <a:moveTo>
                  <a:pt x="0" y="0"/>
                </a:moveTo>
                <a:lnTo>
                  <a:pt x="30273" y="35362"/>
                </a:lnTo>
                <a:lnTo>
                  <a:pt x="42402" y="75866"/>
                </a:lnTo>
                <a:lnTo>
                  <a:pt x="51768" y="128298"/>
                </a:lnTo>
                <a:lnTo>
                  <a:pt x="57805" y="190191"/>
                </a:lnTo>
                <a:lnTo>
                  <a:pt x="59944" y="259080"/>
                </a:lnTo>
                <a:lnTo>
                  <a:pt x="57805" y="327968"/>
                </a:lnTo>
                <a:lnTo>
                  <a:pt x="51768" y="389861"/>
                </a:lnTo>
                <a:lnTo>
                  <a:pt x="42402" y="442293"/>
                </a:lnTo>
                <a:lnTo>
                  <a:pt x="30273" y="482797"/>
                </a:lnTo>
                <a:lnTo>
                  <a:pt x="15949" y="508908"/>
                </a:lnTo>
                <a:lnTo>
                  <a:pt x="0" y="518160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25" name="object 24"/>
          <p:cNvSpPr/>
          <p:nvPr/>
        </p:nvSpPr>
        <p:spPr>
          <a:xfrm>
            <a:off x="7658607" y="4298188"/>
            <a:ext cx="360045" cy="518159"/>
          </a:xfrm>
          <a:custGeom>
            <a:avLst/>
            <a:gdLst/>
            <a:ahLst/>
            <a:cxnLst/>
            <a:rect l="l" t="t" r="r" b="b"/>
            <a:pathLst>
              <a:path w="360045" h="518160">
                <a:moveTo>
                  <a:pt x="59944" y="518160"/>
                </a:moveTo>
                <a:lnTo>
                  <a:pt x="29670" y="482797"/>
                </a:lnTo>
                <a:lnTo>
                  <a:pt x="17541" y="442293"/>
                </a:lnTo>
                <a:lnTo>
                  <a:pt x="8175" y="389861"/>
                </a:lnTo>
                <a:lnTo>
                  <a:pt x="2138" y="327968"/>
                </a:lnTo>
                <a:lnTo>
                  <a:pt x="0" y="259080"/>
                </a:lnTo>
                <a:lnTo>
                  <a:pt x="2138" y="190191"/>
                </a:lnTo>
                <a:lnTo>
                  <a:pt x="8175" y="128298"/>
                </a:lnTo>
                <a:lnTo>
                  <a:pt x="17541" y="75866"/>
                </a:lnTo>
                <a:lnTo>
                  <a:pt x="29670" y="35362"/>
                </a:lnTo>
                <a:lnTo>
                  <a:pt x="59944" y="0"/>
                </a:lnTo>
                <a:lnTo>
                  <a:pt x="299720" y="0"/>
                </a:lnTo>
                <a:lnTo>
                  <a:pt x="329993" y="35362"/>
                </a:lnTo>
                <a:lnTo>
                  <a:pt x="342122" y="75866"/>
                </a:lnTo>
                <a:lnTo>
                  <a:pt x="351488" y="128298"/>
                </a:lnTo>
                <a:lnTo>
                  <a:pt x="357525" y="190191"/>
                </a:lnTo>
                <a:lnTo>
                  <a:pt x="359664" y="259080"/>
                </a:lnTo>
                <a:lnTo>
                  <a:pt x="357525" y="327968"/>
                </a:lnTo>
                <a:lnTo>
                  <a:pt x="351488" y="389861"/>
                </a:lnTo>
                <a:lnTo>
                  <a:pt x="342122" y="442293"/>
                </a:lnTo>
                <a:lnTo>
                  <a:pt x="329993" y="482797"/>
                </a:lnTo>
                <a:lnTo>
                  <a:pt x="299720" y="518160"/>
                </a:lnTo>
                <a:lnTo>
                  <a:pt x="59944" y="518160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26" name="object 25"/>
          <p:cNvSpPr/>
          <p:nvPr/>
        </p:nvSpPr>
        <p:spPr>
          <a:xfrm>
            <a:off x="6568440" y="3540252"/>
            <a:ext cx="1097292" cy="7360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7" name="object 26"/>
          <p:cNvSpPr/>
          <p:nvPr/>
        </p:nvSpPr>
        <p:spPr>
          <a:xfrm>
            <a:off x="6728459" y="3566172"/>
            <a:ext cx="775703" cy="5821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8" name="object 27"/>
          <p:cNvSpPr/>
          <p:nvPr/>
        </p:nvSpPr>
        <p:spPr>
          <a:xfrm>
            <a:off x="6624828" y="3558540"/>
            <a:ext cx="989330" cy="623570"/>
          </a:xfrm>
          <a:custGeom>
            <a:avLst/>
            <a:gdLst/>
            <a:ahLst/>
            <a:cxnLst/>
            <a:rect l="l" t="t" r="r" b="b"/>
            <a:pathLst>
              <a:path w="989329" h="623570">
                <a:moveTo>
                  <a:pt x="824229" y="461772"/>
                </a:moveTo>
                <a:lnTo>
                  <a:pt x="576961" y="461772"/>
                </a:lnTo>
                <a:lnTo>
                  <a:pt x="978916" y="623570"/>
                </a:lnTo>
                <a:lnTo>
                  <a:pt x="824229" y="461772"/>
                </a:lnTo>
                <a:close/>
              </a:path>
              <a:path w="989329" h="623570">
                <a:moveTo>
                  <a:pt x="989076" y="0"/>
                </a:moveTo>
                <a:lnTo>
                  <a:pt x="0" y="0"/>
                </a:lnTo>
                <a:lnTo>
                  <a:pt x="0" y="461772"/>
                </a:lnTo>
                <a:lnTo>
                  <a:pt x="989076" y="461772"/>
                </a:lnTo>
                <a:lnTo>
                  <a:pt x="98907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p/>
        </p:txBody>
      </p:sp>
      <p:sp>
        <p:nvSpPr>
          <p:cNvPr id="29" name="object 28"/>
          <p:cNvSpPr/>
          <p:nvPr/>
        </p:nvSpPr>
        <p:spPr>
          <a:xfrm>
            <a:off x="6751828" y="3685540"/>
            <a:ext cx="989330" cy="623570"/>
          </a:xfrm>
          <a:custGeom>
            <a:avLst/>
            <a:gdLst/>
            <a:ahLst/>
            <a:cxnLst/>
            <a:rect l="l" t="t" r="r" b="b"/>
            <a:pathLst>
              <a:path w="989329" h="623570">
                <a:moveTo>
                  <a:pt x="0" y="0"/>
                </a:moveTo>
                <a:lnTo>
                  <a:pt x="576961" y="0"/>
                </a:lnTo>
                <a:lnTo>
                  <a:pt x="824229" y="0"/>
                </a:lnTo>
                <a:lnTo>
                  <a:pt x="989076" y="0"/>
                </a:lnTo>
                <a:lnTo>
                  <a:pt x="989076" y="269367"/>
                </a:lnTo>
                <a:lnTo>
                  <a:pt x="989076" y="384810"/>
                </a:lnTo>
                <a:lnTo>
                  <a:pt x="989076" y="461772"/>
                </a:lnTo>
                <a:lnTo>
                  <a:pt x="824229" y="461772"/>
                </a:lnTo>
                <a:lnTo>
                  <a:pt x="978916" y="623570"/>
                </a:lnTo>
                <a:lnTo>
                  <a:pt x="576961" y="461772"/>
                </a:lnTo>
                <a:lnTo>
                  <a:pt x="0" y="461772"/>
                </a:lnTo>
                <a:lnTo>
                  <a:pt x="0" y="384810"/>
                </a:lnTo>
                <a:lnTo>
                  <a:pt x="0" y="269367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30" name="object 29"/>
          <p:cNvSpPr txBox="1"/>
          <p:nvPr/>
        </p:nvSpPr>
        <p:spPr>
          <a:xfrm>
            <a:off x="6907783" y="3630548"/>
            <a:ext cx="425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800" b="1" spc="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I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1" name="object 30"/>
          <p:cNvSpPr/>
          <p:nvPr/>
        </p:nvSpPr>
        <p:spPr>
          <a:xfrm>
            <a:off x="4199382" y="4206240"/>
            <a:ext cx="3415029" cy="190500"/>
          </a:xfrm>
          <a:custGeom>
            <a:avLst/>
            <a:gdLst/>
            <a:ahLst/>
            <a:cxnLst/>
            <a:rect l="l" t="t" r="r" b="b"/>
            <a:pathLst>
              <a:path w="3415029" h="190500">
                <a:moveTo>
                  <a:pt x="3224529" y="0"/>
                </a:moveTo>
                <a:lnTo>
                  <a:pt x="3224529" y="190500"/>
                </a:lnTo>
                <a:lnTo>
                  <a:pt x="3376929" y="114300"/>
                </a:lnTo>
                <a:lnTo>
                  <a:pt x="3243579" y="114300"/>
                </a:lnTo>
                <a:lnTo>
                  <a:pt x="3243579" y="76200"/>
                </a:lnTo>
                <a:lnTo>
                  <a:pt x="3376929" y="76200"/>
                </a:lnTo>
                <a:lnTo>
                  <a:pt x="3224529" y="0"/>
                </a:lnTo>
                <a:close/>
              </a:path>
              <a:path w="3415029" h="190500">
                <a:moveTo>
                  <a:pt x="3224529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224529" y="114300"/>
                </a:lnTo>
                <a:lnTo>
                  <a:pt x="3224529" y="76200"/>
                </a:lnTo>
                <a:close/>
              </a:path>
              <a:path w="3415029" h="190500">
                <a:moveTo>
                  <a:pt x="3376929" y="76200"/>
                </a:moveTo>
                <a:lnTo>
                  <a:pt x="3243579" y="76200"/>
                </a:lnTo>
                <a:lnTo>
                  <a:pt x="3243579" y="114300"/>
                </a:lnTo>
                <a:lnTo>
                  <a:pt x="3376929" y="114300"/>
                </a:lnTo>
                <a:lnTo>
                  <a:pt x="3415029" y="95250"/>
                </a:lnTo>
                <a:lnTo>
                  <a:pt x="3376929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p/>
        </p:txBody>
      </p:sp>
      <p:sp>
        <p:nvSpPr>
          <p:cNvPr id="32" name="object 31"/>
          <p:cNvSpPr txBox="1"/>
          <p:nvPr/>
        </p:nvSpPr>
        <p:spPr>
          <a:xfrm>
            <a:off x="4199001" y="3874770"/>
            <a:ext cx="2314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“给</a:t>
            </a:r>
            <a:r>
              <a:rPr sz="2000" spc="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我</a:t>
            </a:r>
            <a:r>
              <a:rPr sz="2000" spc="-1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用</a:t>
            </a:r>
            <a:r>
              <a:rPr sz="20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户</a:t>
            </a:r>
            <a:r>
              <a:rPr sz="2000" spc="-1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0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数据”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object 32"/>
          <p:cNvSpPr/>
          <p:nvPr/>
        </p:nvSpPr>
        <p:spPr>
          <a:xfrm>
            <a:off x="4460718" y="2996017"/>
            <a:ext cx="1376289" cy="6890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4" name="object 33"/>
          <p:cNvSpPr/>
          <p:nvPr/>
        </p:nvSpPr>
        <p:spPr>
          <a:xfrm>
            <a:off x="4629911" y="2892564"/>
            <a:ext cx="1095743" cy="8564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5" name="object 34"/>
          <p:cNvSpPr/>
          <p:nvPr/>
        </p:nvSpPr>
        <p:spPr>
          <a:xfrm>
            <a:off x="4514850" y="3003042"/>
            <a:ext cx="1268095" cy="594360"/>
          </a:xfrm>
          <a:custGeom>
            <a:avLst/>
            <a:gdLst/>
            <a:ahLst/>
            <a:cxnLst/>
            <a:rect l="l" t="t" r="r" b="b"/>
            <a:pathLst>
              <a:path w="1268095" h="594360">
                <a:moveTo>
                  <a:pt x="1267967" y="0"/>
                </a:moveTo>
                <a:lnTo>
                  <a:pt x="0" y="0"/>
                </a:lnTo>
                <a:lnTo>
                  <a:pt x="0" y="594360"/>
                </a:lnTo>
                <a:lnTo>
                  <a:pt x="1168908" y="594360"/>
                </a:lnTo>
                <a:lnTo>
                  <a:pt x="1267967" y="495300"/>
                </a:lnTo>
                <a:lnTo>
                  <a:pt x="1267967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p/>
        </p:txBody>
      </p:sp>
      <p:sp>
        <p:nvSpPr>
          <p:cNvPr id="36" name="object 35"/>
          <p:cNvSpPr/>
          <p:nvPr/>
        </p:nvSpPr>
        <p:spPr>
          <a:xfrm>
            <a:off x="5683758" y="3498341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99059" y="0"/>
                </a:moveTo>
                <a:lnTo>
                  <a:pt x="19812" y="19812"/>
                </a:lnTo>
                <a:lnTo>
                  <a:pt x="0" y="99060"/>
                </a:lnTo>
                <a:lnTo>
                  <a:pt x="99059" y="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p/>
        </p:txBody>
      </p:sp>
      <p:sp>
        <p:nvSpPr>
          <p:cNvPr id="37" name="object 36"/>
          <p:cNvSpPr/>
          <p:nvPr/>
        </p:nvSpPr>
        <p:spPr>
          <a:xfrm>
            <a:off x="4641850" y="3130042"/>
            <a:ext cx="1268095" cy="594360"/>
          </a:xfrm>
          <a:custGeom>
            <a:avLst/>
            <a:gdLst/>
            <a:ahLst/>
            <a:cxnLst/>
            <a:rect l="l" t="t" r="r" b="b"/>
            <a:pathLst>
              <a:path w="1268095" h="594360">
                <a:moveTo>
                  <a:pt x="1168908" y="594360"/>
                </a:moveTo>
                <a:lnTo>
                  <a:pt x="1188720" y="515112"/>
                </a:lnTo>
                <a:lnTo>
                  <a:pt x="1267967" y="495300"/>
                </a:lnTo>
                <a:lnTo>
                  <a:pt x="1168908" y="594360"/>
                </a:lnTo>
                <a:lnTo>
                  <a:pt x="0" y="594360"/>
                </a:lnTo>
                <a:lnTo>
                  <a:pt x="0" y="0"/>
                </a:lnTo>
                <a:lnTo>
                  <a:pt x="1267967" y="0"/>
                </a:lnTo>
                <a:lnTo>
                  <a:pt x="1267967" y="49530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38" name="object 37"/>
          <p:cNvSpPr txBox="1"/>
          <p:nvPr/>
        </p:nvSpPr>
        <p:spPr>
          <a:xfrm>
            <a:off x="4807965" y="2948685"/>
            <a:ext cx="680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40005" marR="5080" indent="-2794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Access  </a:t>
            </a:r>
            <a:r>
              <a:rPr sz="1800" spc="4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Token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9" name="object 38"/>
          <p:cNvSpPr/>
          <p:nvPr/>
        </p:nvSpPr>
        <p:spPr>
          <a:xfrm>
            <a:off x="5815584" y="3559302"/>
            <a:ext cx="595630" cy="662305"/>
          </a:xfrm>
          <a:custGeom>
            <a:avLst/>
            <a:gdLst/>
            <a:ahLst/>
            <a:cxnLst/>
            <a:rect l="l" t="t" r="r" b="b"/>
            <a:pathLst>
              <a:path w="595629" h="662304">
                <a:moveTo>
                  <a:pt x="0" y="0"/>
                </a:moveTo>
                <a:lnTo>
                  <a:pt x="44414" y="1815"/>
                </a:lnTo>
                <a:lnTo>
                  <a:pt x="87942" y="7178"/>
                </a:lnTo>
                <a:lnTo>
                  <a:pt x="130469" y="15959"/>
                </a:lnTo>
                <a:lnTo>
                  <a:pt x="171878" y="28031"/>
                </a:lnTo>
                <a:lnTo>
                  <a:pt x="212056" y="43266"/>
                </a:lnTo>
                <a:lnTo>
                  <a:pt x="250888" y="61536"/>
                </a:lnTo>
                <a:lnTo>
                  <a:pt x="288257" y="82713"/>
                </a:lnTo>
                <a:lnTo>
                  <a:pt x="324049" y="106668"/>
                </a:lnTo>
                <a:lnTo>
                  <a:pt x="358150" y="133275"/>
                </a:lnTo>
                <a:lnTo>
                  <a:pt x="390443" y="162404"/>
                </a:lnTo>
                <a:lnTo>
                  <a:pt x="420814" y="193929"/>
                </a:lnTo>
                <a:lnTo>
                  <a:pt x="449148" y="227720"/>
                </a:lnTo>
                <a:lnTo>
                  <a:pt x="475329" y="263651"/>
                </a:lnTo>
                <a:lnTo>
                  <a:pt x="499243" y="301593"/>
                </a:lnTo>
                <a:lnTo>
                  <a:pt x="520775" y="341418"/>
                </a:lnTo>
                <a:lnTo>
                  <a:pt x="539809" y="382999"/>
                </a:lnTo>
                <a:lnTo>
                  <a:pt x="556231" y="426207"/>
                </a:lnTo>
                <a:lnTo>
                  <a:pt x="569925" y="470914"/>
                </a:lnTo>
                <a:lnTo>
                  <a:pt x="580776" y="516992"/>
                </a:lnTo>
                <a:lnTo>
                  <a:pt x="588669" y="564315"/>
                </a:lnTo>
                <a:lnTo>
                  <a:pt x="593489" y="612752"/>
                </a:lnTo>
                <a:lnTo>
                  <a:pt x="595121" y="662178"/>
                </a:lnTo>
              </a:path>
            </a:pathLst>
          </a:custGeom>
          <a:ln w="381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p/>
        </p:txBody>
      </p:sp>
      <p:sp>
        <p:nvSpPr>
          <p:cNvPr id="40" name="object 39"/>
          <p:cNvSpPr/>
          <p:nvPr/>
        </p:nvSpPr>
        <p:spPr>
          <a:xfrm>
            <a:off x="7903464" y="3787394"/>
            <a:ext cx="521334" cy="560705"/>
          </a:xfrm>
          <a:custGeom>
            <a:avLst/>
            <a:gdLst/>
            <a:ahLst/>
            <a:cxnLst/>
            <a:rect l="l" t="t" r="r" b="b"/>
            <a:pathLst>
              <a:path w="521334" h="560704">
                <a:moveTo>
                  <a:pt x="380" y="522350"/>
                </a:moveTo>
                <a:lnTo>
                  <a:pt x="0" y="560450"/>
                </a:lnTo>
                <a:lnTo>
                  <a:pt x="23113" y="560704"/>
                </a:lnTo>
                <a:lnTo>
                  <a:pt x="46481" y="559434"/>
                </a:lnTo>
                <a:lnTo>
                  <a:pt x="92582" y="552576"/>
                </a:lnTo>
                <a:lnTo>
                  <a:pt x="137159" y="539876"/>
                </a:lnTo>
                <a:lnTo>
                  <a:pt x="178809" y="522604"/>
                </a:lnTo>
                <a:lnTo>
                  <a:pt x="21716" y="522604"/>
                </a:lnTo>
                <a:lnTo>
                  <a:pt x="21922" y="522594"/>
                </a:lnTo>
                <a:lnTo>
                  <a:pt x="380" y="522350"/>
                </a:lnTo>
                <a:close/>
              </a:path>
              <a:path w="521334" h="560704">
                <a:moveTo>
                  <a:pt x="21922" y="522594"/>
                </a:moveTo>
                <a:lnTo>
                  <a:pt x="21716" y="522604"/>
                </a:lnTo>
                <a:lnTo>
                  <a:pt x="22859" y="522604"/>
                </a:lnTo>
                <a:lnTo>
                  <a:pt x="21922" y="522594"/>
                </a:lnTo>
                <a:close/>
              </a:path>
              <a:path w="521334" h="560704">
                <a:moveTo>
                  <a:pt x="43633" y="521477"/>
                </a:moveTo>
                <a:lnTo>
                  <a:pt x="21922" y="522594"/>
                </a:lnTo>
                <a:lnTo>
                  <a:pt x="178832" y="522594"/>
                </a:lnTo>
                <a:lnTo>
                  <a:pt x="180212" y="521969"/>
                </a:lnTo>
                <a:lnTo>
                  <a:pt x="180935" y="521588"/>
                </a:lnTo>
                <a:lnTo>
                  <a:pt x="42671" y="521588"/>
                </a:lnTo>
                <a:lnTo>
                  <a:pt x="43633" y="521477"/>
                </a:lnTo>
                <a:close/>
              </a:path>
              <a:path w="521334" h="560704">
                <a:moveTo>
                  <a:pt x="43941" y="521461"/>
                </a:moveTo>
                <a:lnTo>
                  <a:pt x="43633" y="521477"/>
                </a:lnTo>
                <a:lnTo>
                  <a:pt x="42671" y="521588"/>
                </a:lnTo>
                <a:lnTo>
                  <a:pt x="43941" y="521461"/>
                </a:lnTo>
                <a:close/>
              </a:path>
              <a:path w="521334" h="560704">
                <a:moveTo>
                  <a:pt x="181175" y="521461"/>
                </a:moveTo>
                <a:lnTo>
                  <a:pt x="43941" y="521461"/>
                </a:lnTo>
                <a:lnTo>
                  <a:pt x="42671" y="521588"/>
                </a:lnTo>
                <a:lnTo>
                  <a:pt x="180935" y="521588"/>
                </a:lnTo>
                <a:lnTo>
                  <a:pt x="181175" y="521461"/>
                </a:lnTo>
                <a:close/>
              </a:path>
              <a:path w="521334" h="560704">
                <a:moveTo>
                  <a:pt x="185749" y="519048"/>
                </a:moveTo>
                <a:lnTo>
                  <a:pt x="64642" y="519048"/>
                </a:lnTo>
                <a:lnTo>
                  <a:pt x="43633" y="521477"/>
                </a:lnTo>
                <a:lnTo>
                  <a:pt x="43941" y="521461"/>
                </a:lnTo>
                <a:lnTo>
                  <a:pt x="181175" y="521461"/>
                </a:lnTo>
                <a:lnTo>
                  <a:pt x="185749" y="519048"/>
                </a:lnTo>
                <a:close/>
              </a:path>
              <a:path w="521334" h="560704">
                <a:moveTo>
                  <a:pt x="84962" y="515111"/>
                </a:moveTo>
                <a:lnTo>
                  <a:pt x="63372" y="519175"/>
                </a:lnTo>
                <a:lnTo>
                  <a:pt x="64642" y="519048"/>
                </a:lnTo>
                <a:lnTo>
                  <a:pt x="185749" y="519048"/>
                </a:lnTo>
                <a:lnTo>
                  <a:pt x="192729" y="515365"/>
                </a:lnTo>
                <a:lnTo>
                  <a:pt x="83946" y="515365"/>
                </a:lnTo>
                <a:lnTo>
                  <a:pt x="84962" y="515111"/>
                </a:lnTo>
                <a:close/>
              </a:path>
              <a:path w="521334" h="560704">
                <a:moveTo>
                  <a:pt x="105282" y="510031"/>
                </a:moveTo>
                <a:lnTo>
                  <a:pt x="83946" y="515365"/>
                </a:lnTo>
                <a:lnTo>
                  <a:pt x="192729" y="515365"/>
                </a:lnTo>
                <a:lnTo>
                  <a:pt x="200913" y="511047"/>
                </a:lnTo>
                <a:lnTo>
                  <a:pt x="201994" y="510412"/>
                </a:lnTo>
                <a:lnTo>
                  <a:pt x="104139" y="510412"/>
                </a:lnTo>
                <a:lnTo>
                  <a:pt x="105282" y="510031"/>
                </a:lnTo>
                <a:close/>
              </a:path>
              <a:path w="521334" h="560704">
                <a:moveTo>
                  <a:pt x="213235" y="503808"/>
                </a:moveTo>
                <a:lnTo>
                  <a:pt x="125094" y="503808"/>
                </a:lnTo>
                <a:lnTo>
                  <a:pt x="104139" y="510412"/>
                </a:lnTo>
                <a:lnTo>
                  <a:pt x="201994" y="510412"/>
                </a:lnTo>
                <a:lnTo>
                  <a:pt x="213235" y="503808"/>
                </a:lnTo>
                <a:close/>
              </a:path>
              <a:path w="521334" h="560704">
                <a:moveTo>
                  <a:pt x="225545" y="496188"/>
                </a:moveTo>
                <a:lnTo>
                  <a:pt x="144779" y="496188"/>
                </a:lnTo>
                <a:lnTo>
                  <a:pt x="124078" y="504062"/>
                </a:lnTo>
                <a:lnTo>
                  <a:pt x="125094" y="503808"/>
                </a:lnTo>
                <a:lnTo>
                  <a:pt x="213235" y="503808"/>
                </a:lnTo>
                <a:lnTo>
                  <a:pt x="221233" y="499109"/>
                </a:lnTo>
                <a:lnTo>
                  <a:pt x="225545" y="496188"/>
                </a:lnTo>
                <a:close/>
              </a:path>
              <a:path w="521334" h="560704">
                <a:moveTo>
                  <a:pt x="238481" y="487425"/>
                </a:moveTo>
                <a:lnTo>
                  <a:pt x="163956" y="487425"/>
                </a:lnTo>
                <a:lnTo>
                  <a:pt x="162940" y="487933"/>
                </a:lnTo>
                <a:lnTo>
                  <a:pt x="143763" y="496569"/>
                </a:lnTo>
                <a:lnTo>
                  <a:pt x="144779" y="496188"/>
                </a:lnTo>
                <a:lnTo>
                  <a:pt x="225545" y="496188"/>
                </a:lnTo>
                <a:lnTo>
                  <a:pt x="238481" y="487425"/>
                </a:lnTo>
                <a:close/>
              </a:path>
              <a:path w="521334" h="560704">
                <a:moveTo>
                  <a:pt x="163662" y="487559"/>
                </a:moveTo>
                <a:lnTo>
                  <a:pt x="162835" y="487933"/>
                </a:lnTo>
                <a:lnTo>
                  <a:pt x="163662" y="487559"/>
                </a:lnTo>
                <a:close/>
              </a:path>
              <a:path w="521334" h="560704">
                <a:moveTo>
                  <a:pt x="251708" y="477646"/>
                </a:moveTo>
                <a:lnTo>
                  <a:pt x="182752" y="477646"/>
                </a:lnTo>
                <a:lnTo>
                  <a:pt x="181863" y="478154"/>
                </a:lnTo>
                <a:lnTo>
                  <a:pt x="163662" y="487559"/>
                </a:lnTo>
                <a:lnTo>
                  <a:pt x="163956" y="487425"/>
                </a:lnTo>
                <a:lnTo>
                  <a:pt x="238481" y="487425"/>
                </a:lnTo>
                <a:lnTo>
                  <a:pt x="240918" y="485774"/>
                </a:lnTo>
                <a:lnTo>
                  <a:pt x="251708" y="477646"/>
                </a:lnTo>
                <a:close/>
              </a:path>
              <a:path w="521334" h="560704">
                <a:moveTo>
                  <a:pt x="182448" y="477805"/>
                </a:moveTo>
                <a:lnTo>
                  <a:pt x="181774" y="478154"/>
                </a:lnTo>
                <a:lnTo>
                  <a:pt x="182448" y="477805"/>
                </a:lnTo>
                <a:close/>
              </a:path>
              <a:path w="521334" h="560704">
                <a:moveTo>
                  <a:pt x="182752" y="477646"/>
                </a:moveTo>
                <a:lnTo>
                  <a:pt x="182448" y="477805"/>
                </a:lnTo>
                <a:lnTo>
                  <a:pt x="181863" y="478154"/>
                </a:lnTo>
                <a:lnTo>
                  <a:pt x="182752" y="477646"/>
                </a:lnTo>
                <a:close/>
              </a:path>
              <a:path w="521334" h="560704">
                <a:moveTo>
                  <a:pt x="265744" y="466597"/>
                </a:moveTo>
                <a:lnTo>
                  <a:pt x="201167" y="466597"/>
                </a:lnTo>
                <a:lnTo>
                  <a:pt x="200405" y="467105"/>
                </a:lnTo>
                <a:lnTo>
                  <a:pt x="182448" y="477805"/>
                </a:lnTo>
                <a:lnTo>
                  <a:pt x="182752" y="477646"/>
                </a:lnTo>
                <a:lnTo>
                  <a:pt x="251708" y="477646"/>
                </a:lnTo>
                <a:lnTo>
                  <a:pt x="259968" y="471423"/>
                </a:lnTo>
                <a:lnTo>
                  <a:pt x="265744" y="466597"/>
                </a:lnTo>
                <a:close/>
              </a:path>
              <a:path w="521334" h="560704">
                <a:moveTo>
                  <a:pt x="201078" y="466651"/>
                </a:moveTo>
                <a:lnTo>
                  <a:pt x="200319" y="467105"/>
                </a:lnTo>
                <a:lnTo>
                  <a:pt x="201078" y="466651"/>
                </a:lnTo>
                <a:close/>
              </a:path>
              <a:path w="521334" h="560704">
                <a:moveTo>
                  <a:pt x="280163" y="454405"/>
                </a:moveTo>
                <a:lnTo>
                  <a:pt x="219201" y="454405"/>
                </a:lnTo>
                <a:lnTo>
                  <a:pt x="218312" y="455040"/>
                </a:lnTo>
                <a:lnTo>
                  <a:pt x="201078" y="466651"/>
                </a:lnTo>
                <a:lnTo>
                  <a:pt x="265744" y="466597"/>
                </a:lnTo>
                <a:lnTo>
                  <a:pt x="278510" y="455929"/>
                </a:lnTo>
                <a:lnTo>
                  <a:pt x="280163" y="454405"/>
                </a:lnTo>
                <a:close/>
              </a:path>
              <a:path w="521334" h="560704">
                <a:moveTo>
                  <a:pt x="218774" y="454694"/>
                </a:moveTo>
                <a:lnTo>
                  <a:pt x="218262" y="455040"/>
                </a:lnTo>
                <a:lnTo>
                  <a:pt x="218774" y="454694"/>
                </a:lnTo>
                <a:close/>
              </a:path>
              <a:path w="521334" h="560704">
                <a:moveTo>
                  <a:pt x="219201" y="454405"/>
                </a:moveTo>
                <a:lnTo>
                  <a:pt x="218774" y="454694"/>
                </a:lnTo>
                <a:lnTo>
                  <a:pt x="218312" y="455040"/>
                </a:lnTo>
                <a:lnTo>
                  <a:pt x="219201" y="454405"/>
                </a:lnTo>
                <a:close/>
              </a:path>
              <a:path w="521334" h="560704">
                <a:moveTo>
                  <a:pt x="294351" y="441324"/>
                </a:moveTo>
                <a:lnTo>
                  <a:pt x="236600" y="441324"/>
                </a:lnTo>
                <a:lnTo>
                  <a:pt x="235965" y="441832"/>
                </a:lnTo>
                <a:lnTo>
                  <a:pt x="218774" y="454694"/>
                </a:lnTo>
                <a:lnTo>
                  <a:pt x="219201" y="454405"/>
                </a:lnTo>
                <a:lnTo>
                  <a:pt x="280163" y="454405"/>
                </a:lnTo>
                <a:lnTo>
                  <a:pt x="294351" y="441324"/>
                </a:lnTo>
                <a:close/>
              </a:path>
              <a:path w="521334" h="560704">
                <a:moveTo>
                  <a:pt x="236336" y="441523"/>
                </a:moveTo>
                <a:lnTo>
                  <a:pt x="235923" y="441832"/>
                </a:lnTo>
                <a:lnTo>
                  <a:pt x="236336" y="441523"/>
                </a:lnTo>
                <a:close/>
              </a:path>
              <a:path w="521334" h="560704">
                <a:moveTo>
                  <a:pt x="308595" y="426973"/>
                </a:moveTo>
                <a:lnTo>
                  <a:pt x="253745" y="426973"/>
                </a:lnTo>
                <a:lnTo>
                  <a:pt x="236336" y="441523"/>
                </a:lnTo>
                <a:lnTo>
                  <a:pt x="236600" y="441324"/>
                </a:lnTo>
                <a:lnTo>
                  <a:pt x="294351" y="441324"/>
                </a:lnTo>
                <a:lnTo>
                  <a:pt x="296417" y="439419"/>
                </a:lnTo>
                <a:lnTo>
                  <a:pt x="308595" y="426973"/>
                </a:lnTo>
                <a:close/>
              </a:path>
              <a:path w="521334" h="560704">
                <a:moveTo>
                  <a:pt x="322623" y="411733"/>
                </a:moveTo>
                <a:lnTo>
                  <a:pt x="270128" y="411733"/>
                </a:lnTo>
                <a:lnTo>
                  <a:pt x="269493" y="412368"/>
                </a:lnTo>
                <a:lnTo>
                  <a:pt x="252983" y="427608"/>
                </a:lnTo>
                <a:lnTo>
                  <a:pt x="253745" y="426973"/>
                </a:lnTo>
                <a:lnTo>
                  <a:pt x="308595" y="426973"/>
                </a:lnTo>
                <a:lnTo>
                  <a:pt x="313689" y="421766"/>
                </a:lnTo>
                <a:lnTo>
                  <a:pt x="322623" y="411733"/>
                </a:lnTo>
                <a:close/>
              </a:path>
              <a:path w="521334" h="560704">
                <a:moveTo>
                  <a:pt x="269979" y="411872"/>
                </a:moveTo>
                <a:lnTo>
                  <a:pt x="269443" y="412368"/>
                </a:lnTo>
                <a:lnTo>
                  <a:pt x="269979" y="411872"/>
                </a:lnTo>
                <a:close/>
              </a:path>
              <a:path w="521334" h="560704">
                <a:moveTo>
                  <a:pt x="421292" y="256285"/>
                </a:moveTo>
                <a:lnTo>
                  <a:pt x="379475" y="256285"/>
                </a:lnTo>
                <a:lnTo>
                  <a:pt x="367918" y="279399"/>
                </a:lnTo>
                <a:lnTo>
                  <a:pt x="355980" y="301116"/>
                </a:lnTo>
                <a:lnTo>
                  <a:pt x="343280" y="321690"/>
                </a:lnTo>
                <a:lnTo>
                  <a:pt x="329818" y="341629"/>
                </a:lnTo>
                <a:lnTo>
                  <a:pt x="315721" y="360679"/>
                </a:lnTo>
                <a:lnTo>
                  <a:pt x="300862" y="378840"/>
                </a:lnTo>
                <a:lnTo>
                  <a:pt x="285495" y="396112"/>
                </a:lnTo>
                <a:lnTo>
                  <a:pt x="269979" y="411872"/>
                </a:lnTo>
                <a:lnTo>
                  <a:pt x="270128" y="411733"/>
                </a:lnTo>
                <a:lnTo>
                  <a:pt x="322623" y="411733"/>
                </a:lnTo>
                <a:lnTo>
                  <a:pt x="361187" y="363219"/>
                </a:lnTo>
                <a:lnTo>
                  <a:pt x="389127" y="319785"/>
                </a:lnTo>
                <a:lnTo>
                  <a:pt x="413765" y="273176"/>
                </a:lnTo>
                <a:lnTo>
                  <a:pt x="421292" y="256285"/>
                </a:lnTo>
                <a:close/>
              </a:path>
              <a:path w="521334" h="560704">
                <a:moveTo>
                  <a:pt x="286130" y="395350"/>
                </a:moveTo>
                <a:lnTo>
                  <a:pt x="285386" y="396112"/>
                </a:lnTo>
                <a:lnTo>
                  <a:pt x="286130" y="395350"/>
                </a:lnTo>
                <a:close/>
              </a:path>
              <a:path w="521334" h="560704">
                <a:moveTo>
                  <a:pt x="301370" y="378205"/>
                </a:moveTo>
                <a:lnTo>
                  <a:pt x="300808" y="378840"/>
                </a:lnTo>
                <a:lnTo>
                  <a:pt x="301370" y="378205"/>
                </a:lnTo>
                <a:close/>
              </a:path>
              <a:path w="521334" h="560704">
                <a:moveTo>
                  <a:pt x="316229" y="359917"/>
                </a:moveTo>
                <a:lnTo>
                  <a:pt x="315611" y="360679"/>
                </a:lnTo>
                <a:lnTo>
                  <a:pt x="316229" y="359917"/>
                </a:lnTo>
                <a:close/>
              </a:path>
              <a:path w="521334" h="560704">
                <a:moveTo>
                  <a:pt x="330200" y="340994"/>
                </a:moveTo>
                <a:lnTo>
                  <a:pt x="329732" y="341629"/>
                </a:lnTo>
                <a:lnTo>
                  <a:pt x="330200" y="340994"/>
                </a:lnTo>
                <a:close/>
              </a:path>
              <a:path w="521334" h="560704">
                <a:moveTo>
                  <a:pt x="343661" y="321055"/>
                </a:moveTo>
                <a:lnTo>
                  <a:pt x="343234" y="321690"/>
                </a:lnTo>
                <a:lnTo>
                  <a:pt x="343661" y="321055"/>
                </a:lnTo>
                <a:close/>
              </a:path>
              <a:path w="521334" h="560704">
                <a:moveTo>
                  <a:pt x="356361" y="300354"/>
                </a:moveTo>
                <a:lnTo>
                  <a:pt x="355894" y="301116"/>
                </a:lnTo>
                <a:lnTo>
                  <a:pt x="356361" y="300354"/>
                </a:lnTo>
                <a:close/>
              </a:path>
              <a:path w="521334" h="560704">
                <a:moveTo>
                  <a:pt x="368172" y="278764"/>
                </a:moveTo>
                <a:lnTo>
                  <a:pt x="367826" y="279399"/>
                </a:lnTo>
                <a:lnTo>
                  <a:pt x="368172" y="278764"/>
                </a:lnTo>
                <a:close/>
              </a:path>
              <a:path w="521334" h="560704">
                <a:moveTo>
                  <a:pt x="439791" y="209676"/>
                </a:moveTo>
                <a:lnTo>
                  <a:pt x="399287" y="209676"/>
                </a:lnTo>
                <a:lnTo>
                  <a:pt x="389508" y="234060"/>
                </a:lnTo>
                <a:lnTo>
                  <a:pt x="379094" y="257048"/>
                </a:lnTo>
                <a:lnTo>
                  <a:pt x="379475" y="256285"/>
                </a:lnTo>
                <a:lnTo>
                  <a:pt x="421292" y="256285"/>
                </a:lnTo>
                <a:lnTo>
                  <a:pt x="424687" y="248665"/>
                </a:lnTo>
                <a:lnTo>
                  <a:pt x="434847" y="223519"/>
                </a:lnTo>
                <a:lnTo>
                  <a:pt x="439791" y="209676"/>
                </a:lnTo>
                <a:close/>
              </a:path>
              <a:path w="521334" h="560704">
                <a:moveTo>
                  <a:pt x="389762" y="233425"/>
                </a:moveTo>
                <a:lnTo>
                  <a:pt x="389476" y="234060"/>
                </a:lnTo>
                <a:lnTo>
                  <a:pt x="389762" y="233425"/>
                </a:lnTo>
                <a:close/>
              </a:path>
              <a:path w="521334" h="560704">
                <a:moveTo>
                  <a:pt x="407492" y="186842"/>
                </a:moveTo>
                <a:lnTo>
                  <a:pt x="399039" y="210295"/>
                </a:lnTo>
                <a:lnTo>
                  <a:pt x="399287" y="209676"/>
                </a:lnTo>
                <a:lnTo>
                  <a:pt x="439791" y="209676"/>
                </a:lnTo>
                <a:lnTo>
                  <a:pt x="444372" y="196849"/>
                </a:lnTo>
                <a:lnTo>
                  <a:pt x="445605" y="190814"/>
                </a:lnTo>
                <a:lnTo>
                  <a:pt x="428996" y="187832"/>
                </a:lnTo>
                <a:lnTo>
                  <a:pt x="407288" y="187832"/>
                </a:lnTo>
                <a:lnTo>
                  <a:pt x="407492" y="186842"/>
                </a:lnTo>
                <a:close/>
              </a:path>
              <a:path w="521334" h="560704">
                <a:moveTo>
                  <a:pt x="509404" y="164972"/>
                </a:moveTo>
                <a:lnTo>
                  <a:pt x="411987" y="164972"/>
                </a:lnTo>
                <a:lnTo>
                  <a:pt x="449325" y="172592"/>
                </a:lnTo>
                <a:lnTo>
                  <a:pt x="445605" y="190814"/>
                </a:lnTo>
                <a:lnTo>
                  <a:pt x="520953" y="204342"/>
                </a:lnTo>
                <a:lnTo>
                  <a:pt x="509404" y="164972"/>
                </a:lnTo>
                <a:close/>
              </a:path>
              <a:path w="521334" h="560704">
                <a:moveTo>
                  <a:pt x="411987" y="164972"/>
                </a:moveTo>
                <a:lnTo>
                  <a:pt x="408061" y="184074"/>
                </a:lnTo>
                <a:lnTo>
                  <a:pt x="445605" y="190814"/>
                </a:lnTo>
                <a:lnTo>
                  <a:pt x="449325" y="172592"/>
                </a:lnTo>
                <a:lnTo>
                  <a:pt x="411987" y="164972"/>
                </a:lnTo>
                <a:close/>
              </a:path>
              <a:path w="521334" h="560704">
                <a:moveTo>
                  <a:pt x="408050" y="185292"/>
                </a:moveTo>
                <a:lnTo>
                  <a:pt x="407492" y="186842"/>
                </a:lnTo>
                <a:lnTo>
                  <a:pt x="407288" y="187832"/>
                </a:lnTo>
                <a:lnTo>
                  <a:pt x="408050" y="185292"/>
                </a:lnTo>
                <a:close/>
              </a:path>
              <a:path w="521334" h="560704">
                <a:moveTo>
                  <a:pt x="414849" y="185292"/>
                </a:moveTo>
                <a:lnTo>
                  <a:pt x="408050" y="185292"/>
                </a:lnTo>
                <a:lnTo>
                  <a:pt x="407288" y="187832"/>
                </a:lnTo>
                <a:lnTo>
                  <a:pt x="428996" y="187832"/>
                </a:lnTo>
                <a:lnTo>
                  <a:pt x="414849" y="185292"/>
                </a:lnTo>
                <a:close/>
              </a:path>
              <a:path w="521334" h="560704">
                <a:moveTo>
                  <a:pt x="408061" y="184074"/>
                </a:moveTo>
                <a:lnTo>
                  <a:pt x="407492" y="186842"/>
                </a:lnTo>
                <a:lnTo>
                  <a:pt x="408050" y="185292"/>
                </a:lnTo>
                <a:lnTo>
                  <a:pt x="414849" y="185292"/>
                </a:lnTo>
                <a:lnTo>
                  <a:pt x="408061" y="184074"/>
                </a:lnTo>
                <a:close/>
              </a:path>
              <a:path w="521334" h="560704">
                <a:moveTo>
                  <a:pt x="461009" y="0"/>
                </a:moveTo>
                <a:lnTo>
                  <a:pt x="333501" y="170687"/>
                </a:lnTo>
                <a:lnTo>
                  <a:pt x="408061" y="184074"/>
                </a:lnTo>
                <a:lnTo>
                  <a:pt x="411987" y="164972"/>
                </a:lnTo>
                <a:lnTo>
                  <a:pt x="509404" y="164972"/>
                </a:lnTo>
                <a:lnTo>
                  <a:pt x="46100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p/>
        </p:txBody>
      </p:sp>
      <p:sp>
        <p:nvSpPr>
          <p:cNvPr id="41" name="object 40"/>
          <p:cNvSpPr/>
          <p:nvPr/>
        </p:nvSpPr>
        <p:spPr>
          <a:xfrm>
            <a:off x="8145780" y="3150107"/>
            <a:ext cx="1344168" cy="72694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2" name="object 41"/>
          <p:cNvSpPr/>
          <p:nvPr/>
        </p:nvSpPr>
        <p:spPr>
          <a:xfrm>
            <a:off x="8252459" y="3067824"/>
            <a:ext cx="1176515" cy="8564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3" name="object 42"/>
          <p:cNvSpPr/>
          <p:nvPr/>
        </p:nvSpPr>
        <p:spPr>
          <a:xfrm>
            <a:off x="8209026" y="3175254"/>
            <a:ext cx="1199515" cy="605155"/>
          </a:xfrm>
          <a:custGeom>
            <a:avLst/>
            <a:gdLst/>
            <a:ahLst/>
            <a:cxnLst/>
            <a:rect l="l" t="t" r="r" b="b"/>
            <a:pathLst>
              <a:path w="1199515" h="605154">
                <a:moveTo>
                  <a:pt x="1199388" y="0"/>
                </a:moveTo>
                <a:lnTo>
                  <a:pt x="0" y="0"/>
                </a:lnTo>
                <a:lnTo>
                  <a:pt x="0" y="605028"/>
                </a:lnTo>
                <a:lnTo>
                  <a:pt x="1098550" y="605028"/>
                </a:lnTo>
                <a:lnTo>
                  <a:pt x="1199388" y="504190"/>
                </a:lnTo>
                <a:lnTo>
                  <a:pt x="1199388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p/>
        </p:txBody>
      </p:sp>
      <p:sp>
        <p:nvSpPr>
          <p:cNvPr id="44" name="object 43"/>
          <p:cNvSpPr/>
          <p:nvPr/>
        </p:nvSpPr>
        <p:spPr>
          <a:xfrm>
            <a:off x="9307576" y="3679444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100838" y="0"/>
                </a:moveTo>
                <a:lnTo>
                  <a:pt x="20193" y="20192"/>
                </a:lnTo>
                <a:lnTo>
                  <a:pt x="0" y="100837"/>
                </a:lnTo>
                <a:lnTo>
                  <a:pt x="100838" y="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p/>
        </p:txBody>
      </p:sp>
      <p:sp>
        <p:nvSpPr>
          <p:cNvPr id="45" name="object 44"/>
          <p:cNvSpPr/>
          <p:nvPr/>
        </p:nvSpPr>
        <p:spPr>
          <a:xfrm>
            <a:off x="8336026" y="3302254"/>
            <a:ext cx="1199515" cy="605155"/>
          </a:xfrm>
          <a:custGeom>
            <a:avLst/>
            <a:gdLst/>
            <a:ahLst/>
            <a:cxnLst/>
            <a:rect l="l" t="t" r="r" b="b"/>
            <a:pathLst>
              <a:path w="1199515" h="605154">
                <a:moveTo>
                  <a:pt x="1098550" y="605028"/>
                </a:moveTo>
                <a:lnTo>
                  <a:pt x="1118743" y="524383"/>
                </a:lnTo>
                <a:lnTo>
                  <a:pt x="1199388" y="504190"/>
                </a:lnTo>
                <a:lnTo>
                  <a:pt x="1098550" y="605028"/>
                </a:lnTo>
                <a:lnTo>
                  <a:pt x="0" y="605028"/>
                </a:lnTo>
                <a:lnTo>
                  <a:pt x="0" y="0"/>
                </a:lnTo>
                <a:lnTo>
                  <a:pt x="1199388" y="0"/>
                </a:lnTo>
                <a:lnTo>
                  <a:pt x="1199388" y="50419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46" name="object 45"/>
          <p:cNvSpPr txBox="1"/>
          <p:nvPr/>
        </p:nvSpPr>
        <p:spPr>
          <a:xfrm>
            <a:off x="8431783" y="3131565"/>
            <a:ext cx="757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56515" marR="5080" indent="-4445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Access  </a:t>
            </a:r>
            <a:r>
              <a:rPr sz="1800" spc="-5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Token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7" name="object 46"/>
          <p:cNvSpPr/>
          <p:nvPr/>
        </p:nvSpPr>
        <p:spPr>
          <a:xfrm>
            <a:off x="8546592" y="3700284"/>
            <a:ext cx="1327403" cy="9037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8" name="object 47"/>
          <p:cNvSpPr/>
          <p:nvPr/>
        </p:nvSpPr>
        <p:spPr>
          <a:xfrm>
            <a:off x="8779764" y="3864825"/>
            <a:ext cx="845820" cy="59439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9" name="object 48"/>
          <p:cNvSpPr/>
          <p:nvPr/>
        </p:nvSpPr>
        <p:spPr>
          <a:xfrm>
            <a:off x="8606028" y="3739896"/>
            <a:ext cx="1213485" cy="791210"/>
          </a:xfrm>
          <a:custGeom>
            <a:avLst/>
            <a:gdLst/>
            <a:ahLst/>
            <a:cxnLst/>
            <a:rect l="l" t="t" r="r" b="b"/>
            <a:pathLst>
              <a:path w="1213484" h="791210">
                <a:moveTo>
                  <a:pt x="579479" y="572261"/>
                </a:moveTo>
                <a:lnTo>
                  <a:pt x="433324" y="572261"/>
                </a:lnTo>
                <a:lnTo>
                  <a:pt x="476503" y="790955"/>
                </a:lnTo>
                <a:lnTo>
                  <a:pt x="579479" y="572261"/>
                </a:lnTo>
                <a:close/>
              </a:path>
              <a:path w="1213484" h="791210">
                <a:moveTo>
                  <a:pt x="783464" y="546861"/>
                </a:moveTo>
                <a:lnTo>
                  <a:pt x="591439" y="546861"/>
                </a:lnTo>
                <a:lnTo>
                  <a:pt x="743966" y="722756"/>
                </a:lnTo>
                <a:lnTo>
                  <a:pt x="783464" y="546861"/>
                </a:lnTo>
                <a:close/>
              </a:path>
              <a:path w="1213484" h="791210">
                <a:moveTo>
                  <a:pt x="967194" y="529335"/>
                </a:moveTo>
                <a:lnTo>
                  <a:pt x="787400" y="529335"/>
                </a:lnTo>
                <a:lnTo>
                  <a:pt x="1019048" y="662558"/>
                </a:lnTo>
                <a:lnTo>
                  <a:pt x="967194" y="529335"/>
                </a:lnTo>
                <a:close/>
              </a:path>
              <a:path w="1213484" h="791210">
                <a:moveTo>
                  <a:pt x="959828" y="510412"/>
                </a:moveTo>
                <a:lnTo>
                  <a:pt x="318262" y="510412"/>
                </a:lnTo>
                <a:lnTo>
                  <a:pt x="267462" y="645159"/>
                </a:lnTo>
                <a:lnTo>
                  <a:pt x="433324" y="572261"/>
                </a:lnTo>
                <a:lnTo>
                  <a:pt x="579479" y="572261"/>
                </a:lnTo>
                <a:lnTo>
                  <a:pt x="591439" y="546861"/>
                </a:lnTo>
                <a:lnTo>
                  <a:pt x="783464" y="546861"/>
                </a:lnTo>
                <a:lnTo>
                  <a:pt x="787400" y="529335"/>
                </a:lnTo>
                <a:lnTo>
                  <a:pt x="967194" y="529335"/>
                </a:lnTo>
                <a:lnTo>
                  <a:pt x="959828" y="510412"/>
                </a:lnTo>
                <a:close/>
              </a:path>
              <a:path w="1213484" h="791210">
                <a:moveTo>
                  <a:pt x="20827" y="84073"/>
                </a:moveTo>
                <a:lnTo>
                  <a:pt x="259842" y="278891"/>
                </a:lnTo>
                <a:lnTo>
                  <a:pt x="0" y="315467"/>
                </a:lnTo>
                <a:lnTo>
                  <a:pt x="209042" y="431164"/>
                </a:lnTo>
                <a:lnTo>
                  <a:pt x="7620" y="534161"/>
                </a:lnTo>
                <a:lnTo>
                  <a:pt x="318262" y="510412"/>
                </a:lnTo>
                <a:lnTo>
                  <a:pt x="959828" y="510412"/>
                </a:lnTo>
                <a:lnTo>
                  <a:pt x="945642" y="473963"/>
                </a:lnTo>
                <a:lnTo>
                  <a:pt x="1185483" y="473963"/>
                </a:lnTo>
                <a:lnTo>
                  <a:pt x="988822" y="383539"/>
                </a:lnTo>
                <a:lnTo>
                  <a:pt x="1184910" y="297941"/>
                </a:lnTo>
                <a:lnTo>
                  <a:pt x="938022" y="267842"/>
                </a:lnTo>
                <a:lnTo>
                  <a:pt x="970843" y="231393"/>
                </a:lnTo>
                <a:lnTo>
                  <a:pt x="410718" y="231393"/>
                </a:lnTo>
                <a:lnTo>
                  <a:pt x="20827" y="84073"/>
                </a:lnTo>
                <a:close/>
              </a:path>
              <a:path w="1213484" h="791210">
                <a:moveTo>
                  <a:pt x="1185483" y="473963"/>
                </a:moveTo>
                <a:lnTo>
                  <a:pt x="945642" y="473963"/>
                </a:lnTo>
                <a:lnTo>
                  <a:pt x="1213103" y="486663"/>
                </a:lnTo>
                <a:lnTo>
                  <a:pt x="1185483" y="473963"/>
                </a:lnTo>
                <a:close/>
              </a:path>
              <a:path w="1213484" h="791210">
                <a:moveTo>
                  <a:pt x="469011" y="84073"/>
                </a:moveTo>
                <a:lnTo>
                  <a:pt x="410718" y="231393"/>
                </a:lnTo>
                <a:lnTo>
                  <a:pt x="970843" y="231393"/>
                </a:lnTo>
                <a:lnTo>
                  <a:pt x="987998" y="212343"/>
                </a:lnTo>
                <a:lnTo>
                  <a:pt x="606551" y="212343"/>
                </a:lnTo>
                <a:lnTo>
                  <a:pt x="469011" y="84073"/>
                </a:lnTo>
                <a:close/>
              </a:path>
              <a:path w="1213484" h="791210">
                <a:moveTo>
                  <a:pt x="815594" y="0"/>
                </a:moveTo>
                <a:lnTo>
                  <a:pt x="606551" y="212343"/>
                </a:lnTo>
                <a:lnTo>
                  <a:pt x="987998" y="212343"/>
                </a:lnTo>
                <a:lnTo>
                  <a:pt x="1003665" y="194944"/>
                </a:lnTo>
                <a:lnTo>
                  <a:pt x="795020" y="194944"/>
                </a:lnTo>
                <a:lnTo>
                  <a:pt x="815594" y="0"/>
                </a:lnTo>
                <a:close/>
              </a:path>
              <a:path w="1213484" h="791210">
                <a:moveTo>
                  <a:pt x="1032255" y="163194"/>
                </a:moveTo>
                <a:lnTo>
                  <a:pt x="795020" y="194944"/>
                </a:lnTo>
                <a:lnTo>
                  <a:pt x="1003665" y="194944"/>
                </a:lnTo>
                <a:lnTo>
                  <a:pt x="1032255" y="16319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p/>
        </p:txBody>
      </p:sp>
      <p:sp>
        <p:nvSpPr>
          <p:cNvPr id="50" name="object 49"/>
          <p:cNvSpPr txBox="1"/>
          <p:nvPr/>
        </p:nvSpPr>
        <p:spPr>
          <a:xfrm>
            <a:off x="8964294" y="3946397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校验</a:t>
            </a:r>
            <a:endParaRPr sz="1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342265"/>
            <a:ext cx="768985" cy="76581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2220467" y="3060192"/>
            <a:ext cx="1978152" cy="2482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" name="object 3"/>
          <p:cNvSpPr txBox="1"/>
          <p:nvPr/>
        </p:nvSpPr>
        <p:spPr>
          <a:xfrm>
            <a:off x="2586989" y="2460752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客户应用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54300" y="1096263"/>
            <a:ext cx="606361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44775"/>
                </a:solidFill>
              </a:rPr>
              <a:t>校验通过后，资源服务器返回用户</a:t>
            </a:r>
            <a:r>
              <a:rPr sz="2800" dirty="0">
                <a:solidFill>
                  <a:srgbClr val="044775"/>
                </a:solidFill>
              </a:rPr>
              <a:t>数</a:t>
            </a:r>
            <a:r>
              <a:rPr sz="2800" spc="-5" dirty="0">
                <a:solidFill>
                  <a:srgbClr val="044775"/>
                </a:solidFill>
              </a:rPr>
              <a:t>据</a:t>
            </a:r>
            <a:endParaRPr sz="2800" spc="-5" dirty="0">
              <a:solidFill>
                <a:srgbClr val="044775"/>
              </a:solidFill>
            </a:endParaRPr>
          </a:p>
        </p:txBody>
      </p:sp>
      <p:sp>
        <p:nvSpPr>
          <p:cNvPr id="6" name="object 5"/>
          <p:cNvSpPr/>
          <p:nvPr/>
        </p:nvSpPr>
        <p:spPr>
          <a:xfrm>
            <a:off x="2513076" y="3314712"/>
            <a:ext cx="1412748" cy="8031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7" name="object 6"/>
          <p:cNvSpPr/>
          <p:nvPr/>
        </p:nvSpPr>
        <p:spPr>
          <a:xfrm>
            <a:off x="2654807" y="3262896"/>
            <a:ext cx="1176528" cy="8564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8" name="object 7"/>
          <p:cNvSpPr/>
          <p:nvPr/>
        </p:nvSpPr>
        <p:spPr>
          <a:xfrm>
            <a:off x="2576322" y="3339846"/>
            <a:ext cx="1268095" cy="681355"/>
          </a:xfrm>
          <a:custGeom>
            <a:avLst/>
            <a:gdLst/>
            <a:ahLst/>
            <a:cxnLst/>
            <a:rect l="l" t="t" r="r" b="b"/>
            <a:pathLst>
              <a:path w="1268095" h="681354">
                <a:moveTo>
                  <a:pt x="1267967" y="0"/>
                </a:moveTo>
                <a:lnTo>
                  <a:pt x="0" y="0"/>
                </a:lnTo>
                <a:lnTo>
                  <a:pt x="0" y="681227"/>
                </a:lnTo>
                <a:lnTo>
                  <a:pt x="1154429" y="681227"/>
                </a:lnTo>
                <a:lnTo>
                  <a:pt x="1267967" y="567689"/>
                </a:lnTo>
                <a:lnTo>
                  <a:pt x="1267967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p/>
        </p:txBody>
      </p:sp>
      <p:sp>
        <p:nvSpPr>
          <p:cNvPr id="9" name="object 8"/>
          <p:cNvSpPr/>
          <p:nvPr/>
        </p:nvSpPr>
        <p:spPr>
          <a:xfrm>
            <a:off x="3730752" y="3907535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4">
                <a:moveTo>
                  <a:pt x="113537" y="0"/>
                </a:moveTo>
                <a:lnTo>
                  <a:pt x="22733" y="22732"/>
                </a:lnTo>
                <a:lnTo>
                  <a:pt x="0" y="113537"/>
                </a:lnTo>
                <a:lnTo>
                  <a:pt x="113537" y="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p/>
        </p:txBody>
      </p:sp>
      <p:sp>
        <p:nvSpPr>
          <p:cNvPr id="10" name="object 9"/>
          <p:cNvSpPr/>
          <p:nvPr/>
        </p:nvSpPr>
        <p:spPr>
          <a:xfrm>
            <a:off x="2703322" y="3466846"/>
            <a:ext cx="1268095" cy="681355"/>
          </a:xfrm>
          <a:custGeom>
            <a:avLst/>
            <a:gdLst/>
            <a:ahLst/>
            <a:cxnLst/>
            <a:rect l="l" t="t" r="r" b="b"/>
            <a:pathLst>
              <a:path w="1268095" h="681354">
                <a:moveTo>
                  <a:pt x="1154429" y="681227"/>
                </a:moveTo>
                <a:lnTo>
                  <a:pt x="1177163" y="590422"/>
                </a:lnTo>
                <a:lnTo>
                  <a:pt x="1267967" y="567689"/>
                </a:lnTo>
                <a:lnTo>
                  <a:pt x="1154429" y="681227"/>
                </a:lnTo>
                <a:lnTo>
                  <a:pt x="0" y="681227"/>
                </a:lnTo>
                <a:lnTo>
                  <a:pt x="0" y="0"/>
                </a:lnTo>
                <a:lnTo>
                  <a:pt x="1267967" y="0"/>
                </a:lnTo>
                <a:lnTo>
                  <a:pt x="1267967" y="567689"/>
                </a:lnTo>
              </a:path>
            </a:pathLst>
          </a:custGeom>
          <a:ln w="19811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11" name="object 10"/>
          <p:cNvSpPr/>
          <p:nvPr/>
        </p:nvSpPr>
        <p:spPr>
          <a:xfrm>
            <a:off x="7743418" y="2979409"/>
            <a:ext cx="2136686" cy="26502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2" name="object 11"/>
          <p:cNvSpPr/>
          <p:nvPr/>
        </p:nvSpPr>
        <p:spPr>
          <a:xfrm>
            <a:off x="7820406" y="3060954"/>
            <a:ext cx="1978660" cy="2482850"/>
          </a:xfrm>
          <a:custGeom>
            <a:avLst/>
            <a:gdLst/>
            <a:ahLst/>
            <a:cxnLst/>
            <a:rect l="l" t="t" r="r" b="b"/>
            <a:pathLst>
              <a:path w="1978659" h="2482850">
                <a:moveTo>
                  <a:pt x="1817370" y="0"/>
                </a:moveTo>
                <a:lnTo>
                  <a:pt x="160782" y="0"/>
                </a:lnTo>
                <a:lnTo>
                  <a:pt x="109971" y="8199"/>
                </a:lnTo>
                <a:lnTo>
                  <a:pt x="65836" y="31028"/>
                </a:lnTo>
                <a:lnTo>
                  <a:pt x="31028" y="65836"/>
                </a:lnTo>
                <a:lnTo>
                  <a:pt x="8199" y="109971"/>
                </a:lnTo>
                <a:lnTo>
                  <a:pt x="0" y="160782"/>
                </a:lnTo>
                <a:lnTo>
                  <a:pt x="0" y="2321814"/>
                </a:lnTo>
                <a:lnTo>
                  <a:pt x="8199" y="2372624"/>
                </a:lnTo>
                <a:lnTo>
                  <a:pt x="31028" y="2416759"/>
                </a:lnTo>
                <a:lnTo>
                  <a:pt x="65836" y="2451567"/>
                </a:lnTo>
                <a:lnTo>
                  <a:pt x="109971" y="2474396"/>
                </a:lnTo>
                <a:lnTo>
                  <a:pt x="160782" y="2482596"/>
                </a:lnTo>
                <a:lnTo>
                  <a:pt x="1817370" y="2482596"/>
                </a:lnTo>
                <a:lnTo>
                  <a:pt x="1868180" y="2474396"/>
                </a:lnTo>
                <a:lnTo>
                  <a:pt x="1912315" y="2451567"/>
                </a:lnTo>
                <a:lnTo>
                  <a:pt x="1947123" y="2416759"/>
                </a:lnTo>
                <a:lnTo>
                  <a:pt x="1969952" y="2372624"/>
                </a:lnTo>
                <a:lnTo>
                  <a:pt x="1978152" y="2321814"/>
                </a:lnTo>
                <a:lnTo>
                  <a:pt x="1978152" y="160782"/>
                </a:lnTo>
                <a:lnTo>
                  <a:pt x="1969952" y="109971"/>
                </a:lnTo>
                <a:lnTo>
                  <a:pt x="1947123" y="65836"/>
                </a:lnTo>
                <a:lnTo>
                  <a:pt x="1912315" y="31028"/>
                </a:lnTo>
                <a:lnTo>
                  <a:pt x="1868180" y="8199"/>
                </a:lnTo>
                <a:lnTo>
                  <a:pt x="1817370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13" name="object 12"/>
          <p:cNvSpPr/>
          <p:nvPr/>
        </p:nvSpPr>
        <p:spPr>
          <a:xfrm>
            <a:off x="7947406" y="3187954"/>
            <a:ext cx="1978660" cy="2482850"/>
          </a:xfrm>
          <a:custGeom>
            <a:avLst/>
            <a:gdLst/>
            <a:ahLst/>
            <a:cxnLst/>
            <a:rect l="l" t="t" r="r" b="b"/>
            <a:pathLst>
              <a:path w="1978659" h="2482850">
                <a:moveTo>
                  <a:pt x="0" y="160782"/>
                </a:moveTo>
                <a:lnTo>
                  <a:pt x="8199" y="109971"/>
                </a:lnTo>
                <a:lnTo>
                  <a:pt x="31028" y="65836"/>
                </a:lnTo>
                <a:lnTo>
                  <a:pt x="65836" y="31028"/>
                </a:lnTo>
                <a:lnTo>
                  <a:pt x="109971" y="8199"/>
                </a:lnTo>
                <a:lnTo>
                  <a:pt x="160782" y="0"/>
                </a:lnTo>
                <a:lnTo>
                  <a:pt x="1817370" y="0"/>
                </a:lnTo>
                <a:lnTo>
                  <a:pt x="1868180" y="8199"/>
                </a:lnTo>
                <a:lnTo>
                  <a:pt x="1912315" y="31028"/>
                </a:lnTo>
                <a:lnTo>
                  <a:pt x="1947123" y="65836"/>
                </a:lnTo>
                <a:lnTo>
                  <a:pt x="1969952" y="109971"/>
                </a:lnTo>
                <a:lnTo>
                  <a:pt x="1978152" y="160782"/>
                </a:lnTo>
                <a:lnTo>
                  <a:pt x="1978152" y="2321814"/>
                </a:lnTo>
                <a:lnTo>
                  <a:pt x="1969952" y="2372624"/>
                </a:lnTo>
                <a:lnTo>
                  <a:pt x="1947123" y="2416759"/>
                </a:lnTo>
                <a:lnTo>
                  <a:pt x="1912315" y="2451567"/>
                </a:lnTo>
                <a:lnTo>
                  <a:pt x="1868180" y="2474396"/>
                </a:lnTo>
                <a:lnTo>
                  <a:pt x="1817370" y="2482596"/>
                </a:lnTo>
                <a:lnTo>
                  <a:pt x="160782" y="2482596"/>
                </a:lnTo>
                <a:lnTo>
                  <a:pt x="109971" y="2474396"/>
                </a:lnTo>
                <a:lnTo>
                  <a:pt x="65836" y="2451567"/>
                </a:lnTo>
                <a:lnTo>
                  <a:pt x="31028" y="2416759"/>
                </a:lnTo>
                <a:lnTo>
                  <a:pt x="8199" y="2372624"/>
                </a:lnTo>
                <a:lnTo>
                  <a:pt x="0" y="2321814"/>
                </a:lnTo>
                <a:lnTo>
                  <a:pt x="0" y="160782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14" name="object 13"/>
          <p:cNvSpPr txBox="1"/>
          <p:nvPr/>
        </p:nvSpPr>
        <p:spPr>
          <a:xfrm>
            <a:off x="7983728" y="2401570"/>
            <a:ext cx="1551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资源服务器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object 14"/>
          <p:cNvSpPr/>
          <p:nvPr/>
        </p:nvSpPr>
        <p:spPr>
          <a:xfrm>
            <a:off x="8188452" y="4419574"/>
            <a:ext cx="1397507" cy="10332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6" name="object 15"/>
          <p:cNvSpPr/>
          <p:nvPr/>
        </p:nvSpPr>
        <p:spPr>
          <a:xfrm>
            <a:off x="8234171" y="4597920"/>
            <a:ext cx="1290827" cy="5821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7" name="object 16"/>
          <p:cNvSpPr/>
          <p:nvPr/>
        </p:nvSpPr>
        <p:spPr>
          <a:xfrm>
            <a:off x="8247888" y="4440935"/>
            <a:ext cx="1270000" cy="919480"/>
          </a:xfrm>
          <a:custGeom>
            <a:avLst/>
            <a:gdLst/>
            <a:ahLst/>
            <a:cxnLst/>
            <a:rect l="l" t="t" r="r" b="b"/>
            <a:pathLst>
              <a:path w="1270000" h="919479">
                <a:moveTo>
                  <a:pt x="1269491" y="0"/>
                </a:moveTo>
                <a:lnTo>
                  <a:pt x="0" y="0"/>
                </a:lnTo>
                <a:lnTo>
                  <a:pt x="0" y="918972"/>
                </a:lnTo>
                <a:lnTo>
                  <a:pt x="1116329" y="918972"/>
                </a:lnTo>
                <a:lnTo>
                  <a:pt x="1269491" y="765809"/>
                </a:lnTo>
                <a:lnTo>
                  <a:pt x="126949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p/>
        </p:txBody>
      </p:sp>
      <p:sp>
        <p:nvSpPr>
          <p:cNvPr id="18" name="object 17"/>
          <p:cNvSpPr/>
          <p:nvPr/>
        </p:nvSpPr>
        <p:spPr>
          <a:xfrm>
            <a:off x="9364218" y="5206746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153161" y="0"/>
                </a:moveTo>
                <a:lnTo>
                  <a:pt x="30606" y="30606"/>
                </a:lnTo>
                <a:lnTo>
                  <a:pt x="0" y="153161"/>
                </a:lnTo>
                <a:lnTo>
                  <a:pt x="153161" y="0"/>
                </a:lnTo>
                <a:close/>
              </a:path>
            </a:pathLst>
          </a:custGeom>
          <a:solidFill>
            <a:srgbClr val="375C9E"/>
          </a:solidFill>
        </p:spPr>
        <p:txBody>
          <a:bodyPr wrap="square" lIns="0" tIns="0" rIns="0" bIns="0" rtlCol="0"/>
          <a:p/>
        </p:txBody>
      </p:sp>
      <p:sp>
        <p:nvSpPr>
          <p:cNvPr id="19" name="object 18"/>
          <p:cNvSpPr/>
          <p:nvPr/>
        </p:nvSpPr>
        <p:spPr>
          <a:xfrm>
            <a:off x="8374888" y="4567935"/>
            <a:ext cx="1270000" cy="919480"/>
          </a:xfrm>
          <a:custGeom>
            <a:avLst/>
            <a:gdLst/>
            <a:ahLst/>
            <a:cxnLst/>
            <a:rect l="l" t="t" r="r" b="b"/>
            <a:pathLst>
              <a:path w="1270000" h="919479">
                <a:moveTo>
                  <a:pt x="1116329" y="918972"/>
                </a:moveTo>
                <a:lnTo>
                  <a:pt x="1146936" y="796416"/>
                </a:lnTo>
                <a:lnTo>
                  <a:pt x="1269491" y="765809"/>
                </a:lnTo>
                <a:lnTo>
                  <a:pt x="1116329" y="918972"/>
                </a:lnTo>
                <a:lnTo>
                  <a:pt x="0" y="918972"/>
                </a:lnTo>
                <a:lnTo>
                  <a:pt x="0" y="0"/>
                </a:lnTo>
                <a:lnTo>
                  <a:pt x="1269491" y="0"/>
                </a:lnTo>
                <a:lnTo>
                  <a:pt x="1269491" y="765809"/>
                </a:lnTo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p/>
        </p:txBody>
      </p:sp>
      <p:sp>
        <p:nvSpPr>
          <p:cNvPr id="20" name="object 19"/>
          <p:cNvSpPr txBox="1"/>
          <p:nvPr/>
        </p:nvSpPr>
        <p:spPr>
          <a:xfrm>
            <a:off x="8413495" y="4662042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用户数据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object 20"/>
          <p:cNvSpPr/>
          <p:nvPr/>
        </p:nvSpPr>
        <p:spPr>
          <a:xfrm>
            <a:off x="6577508" y="3549339"/>
            <a:ext cx="1079155" cy="70882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2" name="object 21"/>
          <p:cNvSpPr/>
          <p:nvPr/>
        </p:nvSpPr>
        <p:spPr>
          <a:xfrm>
            <a:off x="6728459" y="3566172"/>
            <a:ext cx="775703" cy="5821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3" name="object 22"/>
          <p:cNvSpPr/>
          <p:nvPr/>
        </p:nvSpPr>
        <p:spPr>
          <a:xfrm>
            <a:off x="6624828" y="3558540"/>
            <a:ext cx="989330" cy="623570"/>
          </a:xfrm>
          <a:custGeom>
            <a:avLst/>
            <a:gdLst/>
            <a:ahLst/>
            <a:cxnLst/>
            <a:rect l="l" t="t" r="r" b="b"/>
            <a:pathLst>
              <a:path w="989329" h="623570">
                <a:moveTo>
                  <a:pt x="824229" y="461772"/>
                </a:moveTo>
                <a:lnTo>
                  <a:pt x="576961" y="461772"/>
                </a:lnTo>
                <a:lnTo>
                  <a:pt x="978916" y="623570"/>
                </a:lnTo>
                <a:lnTo>
                  <a:pt x="824229" y="461772"/>
                </a:lnTo>
                <a:close/>
              </a:path>
              <a:path w="989329" h="623570">
                <a:moveTo>
                  <a:pt x="989076" y="0"/>
                </a:moveTo>
                <a:lnTo>
                  <a:pt x="0" y="0"/>
                </a:lnTo>
                <a:lnTo>
                  <a:pt x="0" y="461772"/>
                </a:lnTo>
                <a:lnTo>
                  <a:pt x="989076" y="461772"/>
                </a:lnTo>
                <a:lnTo>
                  <a:pt x="98907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p/>
        </p:txBody>
      </p:sp>
      <p:sp>
        <p:nvSpPr>
          <p:cNvPr id="24" name="object 23"/>
          <p:cNvSpPr/>
          <p:nvPr/>
        </p:nvSpPr>
        <p:spPr>
          <a:xfrm>
            <a:off x="6751828" y="3685540"/>
            <a:ext cx="989330" cy="623570"/>
          </a:xfrm>
          <a:custGeom>
            <a:avLst/>
            <a:gdLst/>
            <a:ahLst/>
            <a:cxnLst/>
            <a:rect l="l" t="t" r="r" b="b"/>
            <a:pathLst>
              <a:path w="989329" h="623570">
                <a:moveTo>
                  <a:pt x="0" y="0"/>
                </a:moveTo>
                <a:lnTo>
                  <a:pt x="576961" y="0"/>
                </a:lnTo>
                <a:lnTo>
                  <a:pt x="824229" y="0"/>
                </a:lnTo>
                <a:lnTo>
                  <a:pt x="989076" y="0"/>
                </a:lnTo>
                <a:lnTo>
                  <a:pt x="989076" y="269367"/>
                </a:lnTo>
                <a:lnTo>
                  <a:pt x="989076" y="384810"/>
                </a:lnTo>
                <a:lnTo>
                  <a:pt x="989076" y="461772"/>
                </a:lnTo>
                <a:lnTo>
                  <a:pt x="824229" y="461772"/>
                </a:lnTo>
                <a:lnTo>
                  <a:pt x="978916" y="623570"/>
                </a:lnTo>
                <a:lnTo>
                  <a:pt x="576961" y="461772"/>
                </a:lnTo>
                <a:lnTo>
                  <a:pt x="0" y="461772"/>
                </a:lnTo>
                <a:lnTo>
                  <a:pt x="0" y="384810"/>
                </a:lnTo>
                <a:lnTo>
                  <a:pt x="0" y="269367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25" name="object 24"/>
          <p:cNvSpPr txBox="1"/>
          <p:nvPr/>
        </p:nvSpPr>
        <p:spPr>
          <a:xfrm>
            <a:off x="6907783" y="3630548"/>
            <a:ext cx="425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800" b="1" spc="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I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object 25"/>
          <p:cNvSpPr/>
          <p:nvPr/>
        </p:nvSpPr>
        <p:spPr>
          <a:xfrm>
            <a:off x="4199382" y="4206240"/>
            <a:ext cx="3415029" cy="190500"/>
          </a:xfrm>
          <a:custGeom>
            <a:avLst/>
            <a:gdLst/>
            <a:ahLst/>
            <a:cxnLst/>
            <a:rect l="l" t="t" r="r" b="b"/>
            <a:pathLst>
              <a:path w="3415029" h="190500">
                <a:moveTo>
                  <a:pt x="3224529" y="0"/>
                </a:moveTo>
                <a:lnTo>
                  <a:pt x="3224529" y="190500"/>
                </a:lnTo>
                <a:lnTo>
                  <a:pt x="3376929" y="114300"/>
                </a:lnTo>
                <a:lnTo>
                  <a:pt x="3243579" y="114300"/>
                </a:lnTo>
                <a:lnTo>
                  <a:pt x="3243579" y="76200"/>
                </a:lnTo>
                <a:lnTo>
                  <a:pt x="3376929" y="76200"/>
                </a:lnTo>
                <a:lnTo>
                  <a:pt x="3224529" y="0"/>
                </a:lnTo>
                <a:close/>
              </a:path>
              <a:path w="3415029" h="190500">
                <a:moveTo>
                  <a:pt x="3224529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224529" y="114300"/>
                </a:lnTo>
                <a:lnTo>
                  <a:pt x="3224529" y="76200"/>
                </a:lnTo>
                <a:close/>
              </a:path>
              <a:path w="3415029" h="190500">
                <a:moveTo>
                  <a:pt x="3376929" y="76200"/>
                </a:moveTo>
                <a:lnTo>
                  <a:pt x="3243579" y="76200"/>
                </a:lnTo>
                <a:lnTo>
                  <a:pt x="3243579" y="114300"/>
                </a:lnTo>
                <a:lnTo>
                  <a:pt x="3376929" y="114300"/>
                </a:lnTo>
                <a:lnTo>
                  <a:pt x="3415029" y="95250"/>
                </a:lnTo>
                <a:lnTo>
                  <a:pt x="3376929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p/>
        </p:txBody>
      </p:sp>
      <p:sp>
        <p:nvSpPr>
          <p:cNvPr id="27" name="object 26"/>
          <p:cNvSpPr txBox="1"/>
          <p:nvPr/>
        </p:nvSpPr>
        <p:spPr>
          <a:xfrm>
            <a:off x="4199001" y="3874770"/>
            <a:ext cx="2314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“给</a:t>
            </a:r>
            <a:r>
              <a:rPr sz="2000" spc="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我</a:t>
            </a:r>
            <a:r>
              <a:rPr sz="2000" spc="-1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用</a:t>
            </a:r>
            <a:r>
              <a:rPr sz="20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户</a:t>
            </a:r>
            <a:r>
              <a:rPr sz="2000" spc="-1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0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数据”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8" name="object 27"/>
          <p:cNvSpPr/>
          <p:nvPr/>
        </p:nvSpPr>
        <p:spPr>
          <a:xfrm>
            <a:off x="4460718" y="2996017"/>
            <a:ext cx="1376289" cy="6890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9" name="object 28"/>
          <p:cNvSpPr/>
          <p:nvPr/>
        </p:nvSpPr>
        <p:spPr>
          <a:xfrm>
            <a:off x="4629911" y="2892564"/>
            <a:ext cx="1095743" cy="8564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0" name="object 29"/>
          <p:cNvSpPr/>
          <p:nvPr/>
        </p:nvSpPr>
        <p:spPr>
          <a:xfrm>
            <a:off x="4514850" y="3003042"/>
            <a:ext cx="1268095" cy="594360"/>
          </a:xfrm>
          <a:custGeom>
            <a:avLst/>
            <a:gdLst/>
            <a:ahLst/>
            <a:cxnLst/>
            <a:rect l="l" t="t" r="r" b="b"/>
            <a:pathLst>
              <a:path w="1268095" h="594360">
                <a:moveTo>
                  <a:pt x="1267967" y="0"/>
                </a:moveTo>
                <a:lnTo>
                  <a:pt x="0" y="0"/>
                </a:lnTo>
                <a:lnTo>
                  <a:pt x="0" y="594360"/>
                </a:lnTo>
                <a:lnTo>
                  <a:pt x="1168908" y="594360"/>
                </a:lnTo>
                <a:lnTo>
                  <a:pt x="1267967" y="495300"/>
                </a:lnTo>
                <a:lnTo>
                  <a:pt x="1267967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p/>
        </p:txBody>
      </p:sp>
      <p:sp>
        <p:nvSpPr>
          <p:cNvPr id="31" name="object 30"/>
          <p:cNvSpPr/>
          <p:nvPr/>
        </p:nvSpPr>
        <p:spPr>
          <a:xfrm>
            <a:off x="5683758" y="3498341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99059" y="0"/>
                </a:moveTo>
                <a:lnTo>
                  <a:pt x="19812" y="19812"/>
                </a:lnTo>
                <a:lnTo>
                  <a:pt x="0" y="99060"/>
                </a:lnTo>
                <a:lnTo>
                  <a:pt x="99059" y="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p/>
        </p:txBody>
      </p:sp>
      <p:sp>
        <p:nvSpPr>
          <p:cNvPr id="32" name="object 31"/>
          <p:cNvSpPr/>
          <p:nvPr/>
        </p:nvSpPr>
        <p:spPr>
          <a:xfrm>
            <a:off x="4641850" y="3130042"/>
            <a:ext cx="1268095" cy="594360"/>
          </a:xfrm>
          <a:custGeom>
            <a:avLst/>
            <a:gdLst/>
            <a:ahLst/>
            <a:cxnLst/>
            <a:rect l="l" t="t" r="r" b="b"/>
            <a:pathLst>
              <a:path w="1268095" h="594360">
                <a:moveTo>
                  <a:pt x="1168908" y="594360"/>
                </a:moveTo>
                <a:lnTo>
                  <a:pt x="1188720" y="515112"/>
                </a:lnTo>
                <a:lnTo>
                  <a:pt x="1267967" y="495300"/>
                </a:lnTo>
                <a:lnTo>
                  <a:pt x="1168908" y="594360"/>
                </a:lnTo>
                <a:lnTo>
                  <a:pt x="0" y="594360"/>
                </a:lnTo>
                <a:lnTo>
                  <a:pt x="0" y="0"/>
                </a:lnTo>
                <a:lnTo>
                  <a:pt x="1267967" y="0"/>
                </a:lnTo>
                <a:lnTo>
                  <a:pt x="1267967" y="49530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33" name="object 32"/>
          <p:cNvSpPr txBox="1"/>
          <p:nvPr/>
        </p:nvSpPr>
        <p:spPr>
          <a:xfrm>
            <a:off x="4807965" y="2948685"/>
            <a:ext cx="680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40005" marR="5080" indent="-2794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Access  </a:t>
            </a:r>
            <a:r>
              <a:rPr sz="1800" spc="4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Token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4" name="object 33"/>
          <p:cNvSpPr/>
          <p:nvPr/>
        </p:nvSpPr>
        <p:spPr>
          <a:xfrm>
            <a:off x="5815584" y="3559302"/>
            <a:ext cx="595630" cy="662305"/>
          </a:xfrm>
          <a:custGeom>
            <a:avLst/>
            <a:gdLst/>
            <a:ahLst/>
            <a:cxnLst/>
            <a:rect l="l" t="t" r="r" b="b"/>
            <a:pathLst>
              <a:path w="595629" h="662304">
                <a:moveTo>
                  <a:pt x="0" y="0"/>
                </a:moveTo>
                <a:lnTo>
                  <a:pt x="44414" y="1815"/>
                </a:lnTo>
                <a:lnTo>
                  <a:pt x="87942" y="7178"/>
                </a:lnTo>
                <a:lnTo>
                  <a:pt x="130469" y="15959"/>
                </a:lnTo>
                <a:lnTo>
                  <a:pt x="171878" y="28031"/>
                </a:lnTo>
                <a:lnTo>
                  <a:pt x="212056" y="43266"/>
                </a:lnTo>
                <a:lnTo>
                  <a:pt x="250888" y="61536"/>
                </a:lnTo>
                <a:lnTo>
                  <a:pt x="288257" y="82713"/>
                </a:lnTo>
                <a:lnTo>
                  <a:pt x="324049" y="106668"/>
                </a:lnTo>
                <a:lnTo>
                  <a:pt x="358150" y="133275"/>
                </a:lnTo>
                <a:lnTo>
                  <a:pt x="390443" y="162404"/>
                </a:lnTo>
                <a:lnTo>
                  <a:pt x="420814" y="193929"/>
                </a:lnTo>
                <a:lnTo>
                  <a:pt x="449148" y="227720"/>
                </a:lnTo>
                <a:lnTo>
                  <a:pt x="475329" y="263651"/>
                </a:lnTo>
                <a:lnTo>
                  <a:pt x="499243" y="301593"/>
                </a:lnTo>
                <a:lnTo>
                  <a:pt x="520775" y="341418"/>
                </a:lnTo>
                <a:lnTo>
                  <a:pt x="539809" y="382999"/>
                </a:lnTo>
                <a:lnTo>
                  <a:pt x="556231" y="426207"/>
                </a:lnTo>
                <a:lnTo>
                  <a:pt x="569925" y="470914"/>
                </a:lnTo>
                <a:lnTo>
                  <a:pt x="580776" y="516992"/>
                </a:lnTo>
                <a:lnTo>
                  <a:pt x="588669" y="564315"/>
                </a:lnTo>
                <a:lnTo>
                  <a:pt x="593489" y="612752"/>
                </a:lnTo>
                <a:lnTo>
                  <a:pt x="595121" y="662178"/>
                </a:lnTo>
              </a:path>
            </a:pathLst>
          </a:custGeom>
          <a:ln w="381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p/>
        </p:txBody>
      </p:sp>
      <p:sp>
        <p:nvSpPr>
          <p:cNvPr id="35" name="object 34"/>
          <p:cNvSpPr/>
          <p:nvPr/>
        </p:nvSpPr>
        <p:spPr>
          <a:xfrm>
            <a:off x="7903464" y="3787394"/>
            <a:ext cx="521334" cy="560705"/>
          </a:xfrm>
          <a:custGeom>
            <a:avLst/>
            <a:gdLst/>
            <a:ahLst/>
            <a:cxnLst/>
            <a:rect l="l" t="t" r="r" b="b"/>
            <a:pathLst>
              <a:path w="521334" h="560704">
                <a:moveTo>
                  <a:pt x="380" y="522350"/>
                </a:moveTo>
                <a:lnTo>
                  <a:pt x="0" y="560450"/>
                </a:lnTo>
                <a:lnTo>
                  <a:pt x="23113" y="560704"/>
                </a:lnTo>
                <a:lnTo>
                  <a:pt x="46481" y="559434"/>
                </a:lnTo>
                <a:lnTo>
                  <a:pt x="92582" y="552576"/>
                </a:lnTo>
                <a:lnTo>
                  <a:pt x="137159" y="539876"/>
                </a:lnTo>
                <a:lnTo>
                  <a:pt x="178809" y="522604"/>
                </a:lnTo>
                <a:lnTo>
                  <a:pt x="21716" y="522604"/>
                </a:lnTo>
                <a:lnTo>
                  <a:pt x="21922" y="522594"/>
                </a:lnTo>
                <a:lnTo>
                  <a:pt x="380" y="522350"/>
                </a:lnTo>
                <a:close/>
              </a:path>
              <a:path w="521334" h="560704">
                <a:moveTo>
                  <a:pt x="21922" y="522594"/>
                </a:moveTo>
                <a:lnTo>
                  <a:pt x="21716" y="522604"/>
                </a:lnTo>
                <a:lnTo>
                  <a:pt x="22859" y="522604"/>
                </a:lnTo>
                <a:lnTo>
                  <a:pt x="21922" y="522594"/>
                </a:lnTo>
                <a:close/>
              </a:path>
              <a:path w="521334" h="560704">
                <a:moveTo>
                  <a:pt x="43633" y="521477"/>
                </a:moveTo>
                <a:lnTo>
                  <a:pt x="21922" y="522594"/>
                </a:lnTo>
                <a:lnTo>
                  <a:pt x="178832" y="522594"/>
                </a:lnTo>
                <a:lnTo>
                  <a:pt x="180212" y="521969"/>
                </a:lnTo>
                <a:lnTo>
                  <a:pt x="180935" y="521588"/>
                </a:lnTo>
                <a:lnTo>
                  <a:pt x="42671" y="521588"/>
                </a:lnTo>
                <a:lnTo>
                  <a:pt x="43633" y="521477"/>
                </a:lnTo>
                <a:close/>
              </a:path>
              <a:path w="521334" h="560704">
                <a:moveTo>
                  <a:pt x="43941" y="521461"/>
                </a:moveTo>
                <a:lnTo>
                  <a:pt x="43633" y="521477"/>
                </a:lnTo>
                <a:lnTo>
                  <a:pt x="42671" y="521588"/>
                </a:lnTo>
                <a:lnTo>
                  <a:pt x="43941" y="521461"/>
                </a:lnTo>
                <a:close/>
              </a:path>
              <a:path w="521334" h="560704">
                <a:moveTo>
                  <a:pt x="181175" y="521461"/>
                </a:moveTo>
                <a:lnTo>
                  <a:pt x="43941" y="521461"/>
                </a:lnTo>
                <a:lnTo>
                  <a:pt x="42671" y="521588"/>
                </a:lnTo>
                <a:lnTo>
                  <a:pt x="180935" y="521588"/>
                </a:lnTo>
                <a:lnTo>
                  <a:pt x="181175" y="521461"/>
                </a:lnTo>
                <a:close/>
              </a:path>
              <a:path w="521334" h="560704">
                <a:moveTo>
                  <a:pt x="185749" y="519048"/>
                </a:moveTo>
                <a:lnTo>
                  <a:pt x="64642" y="519048"/>
                </a:lnTo>
                <a:lnTo>
                  <a:pt x="43633" y="521477"/>
                </a:lnTo>
                <a:lnTo>
                  <a:pt x="43941" y="521461"/>
                </a:lnTo>
                <a:lnTo>
                  <a:pt x="181175" y="521461"/>
                </a:lnTo>
                <a:lnTo>
                  <a:pt x="185749" y="519048"/>
                </a:lnTo>
                <a:close/>
              </a:path>
              <a:path w="521334" h="560704">
                <a:moveTo>
                  <a:pt x="84962" y="515111"/>
                </a:moveTo>
                <a:lnTo>
                  <a:pt x="63372" y="519175"/>
                </a:lnTo>
                <a:lnTo>
                  <a:pt x="64642" y="519048"/>
                </a:lnTo>
                <a:lnTo>
                  <a:pt x="185749" y="519048"/>
                </a:lnTo>
                <a:lnTo>
                  <a:pt x="192729" y="515365"/>
                </a:lnTo>
                <a:lnTo>
                  <a:pt x="83946" y="515365"/>
                </a:lnTo>
                <a:lnTo>
                  <a:pt x="84962" y="515111"/>
                </a:lnTo>
                <a:close/>
              </a:path>
              <a:path w="521334" h="560704">
                <a:moveTo>
                  <a:pt x="105282" y="510031"/>
                </a:moveTo>
                <a:lnTo>
                  <a:pt x="83946" y="515365"/>
                </a:lnTo>
                <a:lnTo>
                  <a:pt x="192729" y="515365"/>
                </a:lnTo>
                <a:lnTo>
                  <a:pt x="200913" y="511047"/>
                </a:lnTo>
                <a:lnTo>
                  <a:pt x="201994" y="510412"/>
                </a:lnTo>
                <a:lnTo>
                  <a:pt x="104139" y="510412"/>
                </a:lnTo>
                <a:lnTo>
                  <a:pt x="105282" y="510031"/>
                </a:lnTo>
                <a:close/>
              </a:path>
              <a:path w="521334" h="560704">
                <a:moveTo>
                  <a:pt x="213235" y="503808"/>
                </a:moveTo>
                <a:lnTo>
                  <a:pt x="125094" y="503808"/>
                </a:lnTo>
                <a:lnTo>
                  <a:pt x="104139" y="510412"/>
                </a:lnTo>
                <a:lnTo>
                  <a:pt x="201994" y="510412"/>
                </a:lnTo>
                <a:lnTo>
                  <a:pt x="213235" y="503808"/>
                </a:lnTo>
                <a:close/>
              </a:path>
              <a:path w="521334" h="560704">
                <a:moveTo>
                  <a:pt x="225545" y="496188"/>
                </a:moveTo>
                <a:lnTo>
                  <a:pt x="144779" y="496188"/>
                </a:lnTo>
                <a:lnTo>
                  <a:pt x="124078" y="504062"/>
                </a:lnTo>
                <a:lnTo>
                  <a:pt x="125094" y="503808"/>
                </a:lnTo>
                <a:lnTo>
                  <a:pt x="213235" y="503808"/>
                </a:lnTo>
                <a:lnTo>
                  <a:pt x="221233" y="499109"/>
                </a:lnTo>
                <a:lnTo>
                  <a:pt x="225545" y="496188"/>
                </a:lnTo>
                <a:close/>
              </a:path>
              <a:path w="521334" h="560704">
                <a:moveTo>
                  <a:pt x="238481" y="487425"/>
                </a:moveTo>
                <a:lnTo>
                  <a:pt x="163956" y="487425"/>
                </a:lnTo>
                <a:lnTo>
                  <a:pt x="162940" y="487933"/>
                </a:lnTo>
                <a:lnTo>
                  <a:pt x="143763" y="496569"/>
                </a:lnTo>
                <a:lnTo>
                  <a:pt x="144779" y="496188"/>
                </a:lnTo>
                <a:lnTo>
                  <a:pt x="225545" y="496188"/>
                </a:lnTo>
                <a:lnTo>
                  <a:pt x="238481" y="487425"/>
                </a:lnTo>
                <a:close/>
              </a:path>
              <a:path w="521334" h="560704">
                <a:moveTo>
                  <a:pt x="163662" y="487559"/>
                </a:moveTo>
                <a:lnTo>
                  <a:pt x="162835" y="487933"/>
                </a:lnTo>
                <a:lnTo>
                  <a:pt x="163662" y="487559"/>
                </a:lnTo>
                <a:close/>
              </a:path>
              <a:path w="521334" h="560704">
                <a:moveTo>
                  <a:pt x="251708" y="477646"/>
                </a:moveTo>
                <a:lnTo>
                  <a:pt x="182752" y="477646"/>
                </a:lnTo>
                <a:lnTo>
                  <a:pt x="181863" y="478154"/>
                </a:lnTo>
                <a:lnTo>
                  <a:pt x="163662" y="487559"/>
                </a:lnTo>
                <a:lnTo>
                  <a:pt x="163956" y="487425"/>
                </a:lnTo>
                <a:lnTo>
                  <a:pt x="238481" y="487425"/>
                </a:lnTo>
                <a:lnTo>
                  <a:pt x="240918" y="485774"/>
                </a:lnTo>
                <a:lnTo>
                  <a:pt x="251708" y="477646"/>
                </a:lnTo>
                <a:close/>
              </a:path>
              <a:path w="521334" h="560704">
                <a:moveTo>
                  <a:pt x="182448" y="477805"/>
                </a:moveTo>
                <a:lnTo>
                  <a:pt x="181774" y="478154"/>
                </a:lnTo>
                <a:lnTo>
                  <a:pt x="182448" y="477805"/>
                </a:lnTo>
                <a:close/>
              </a:path>
              <a:path w="521334" h="560704">
                <a:moveTo>
                  <a:pt x="182752" y="477646"/>
                </a:moveTo>
                <a:lnTo>
                  <a:pt x="182448" y="477805"/>
                </a:lnTo>
                <a:lnTo>
                  <a:pt x="181863" y="478154"/>
                </a:lnTo>
                <a:lnTo>
                  <a:pt x="182752" y="477646"/>
                </a:lnTo>
                <a:close/>
              </a:path>
              <a:path w="521334" h="560704">
                <a:moveTo>
                  <a:pt x="265744" y="466597"/>
                </a:moveTo>
                <a:lnTo>
                  <a:pt x="201167" y="466597"/>
                </a:lnTo>
                <a:lnTo>
                  <a:pt x="200405" y="467105"/>
                </a:lnTo>
                <a:lnTo>
                  <a:pt x="182448" y="477805"/>
                </a:lnTo>
                <a:lnTo>
                  <a:pt x="182752" y="477646"/>
                </a:lnTo>
                <a:lnTo>
                  <a:pt x="251708" y="477646"/>
                </a:lnTo>
                <a:lnTo>
                  <a:pt x="259968" y="471423"/>
                </a:lnTo>
                <a:lnTo>
                  <a:pt x="265744" y="466597"/>
                </a:lnTo>
                <a:close/>
              </a:path>
              <a:path w="521334" h="560704">
                <a:moveTo>
                  <a:pt x="201078" y="466651"/>
                </a:moveTo>
                <a:lnTo>
                  <a:pt x="200319" y="467105"/>
                </a:lnTo>
                <a:lnTo>
                  <a:pt x="201078" y="466651"/>
                </a:lnTo>
                <a:close/>
              </a:path>
              <a:path w="521334" h="560704">
                <a:moveTo>
                  <a:pt x="280163" y="454405"/>
                </a:moveTo>
                <a:lnTo>
                  <a:pt x="219201" y="454405"/>
                </a:lnTo>
                <a:lnTo>
                  <a:pt x="218312" y="455040"/>
                </a:lnTo>
                <a:lnTo>
                  <a:pt x="201078" y="466651"/>
                </a:lnTo>
                <a:lnTo>
                  <a:pt x="265744" y="466597"/>
                </a:lnTo>
                <a:lnTo>
                  <a:pt x="278510" y="455929"/>
                </a:lnTo>
                <a:lnTo>
                  <a:pt x="280163" y="454405"/>
                </a:lnTo>
                <a:close/>
              </a:path>
              <a:path w="521334" h="560704">
                <a:moveTo>
                  <a:pt x="218774" y="454694"/>
                </a:moveTo>
                <a:lnTo>
                  <a:pt x="218262" y="455040"/>
                </a:lnTo>
                <a:lnTo>
                  <a:pt x="218774" y="454694"/>
                </a:lnTo>
                <a:close/>
              </a:path>
              <a:path w="521334" h="560704">
                <a:moveTo>
                  <a:pt x="219201" y="454405"/>
                </a:moveTo>
                <a:lnTo>
                  <a:pt x="218774" y="454694"/>
                </a:lnTo>
                <a:lnTo>
                  <a:pt x="218312" y="455040"/>
                </a:lnTo>
                <a:lnTo>
                  <a:pt x="219201" y="454405"/>
                </a:lnTo>
                <a:close/>
              </a:path>
              <a:path w="521334" h="560704">
                <a:moveTo>
                  <a:pt x="294351" y="441324"/>
                </a:moveTo>
                <a:lnTo>
                  <a:pt x="236600" y="441324"/>
                </a:lnTo>
                <a:lnTo>
                  <a:pt x="235965" y="441832"/>
                </a:lnTo>
                <a:lnTo>
                  <a:pt x="218774" y="454694"/>
                </a:lnTo>
                <a:lnTo>
                  <a:pt x="219201" y="454405"/>
                </a:lnTo>
                <a:lnTo>
                  <a:pt x="280163" y="454405"/>
                </a:lnTo>
                <a:lnTo>
                  <a:pt x="294351" y="441324"/>
                </a:lnTo>
                <a:close/>
              </a:path>
              <a:path w="521334" h="560704">
                <a:moveTo>
                  <a:pt x="236336" y="441523"/>
                </a:moveTo>
                <a:lnTo>
                  <a:pt x="235923" y="441832"/>
                </a:lnTo>
                <a:lnTo>
                  <a:pt x="236336" y="441523"/>
                </a:lnTo>
                <a:close/>
              </a:path>
              <a:path w="521334" h="560704">
                <a:moveTo>
                  <a:pt x="308595" y="426973"/>
                </a:moveTo>
                <a:lnTo>
                  <a:pt x="253745" y="426973"/>
                </a:lnTo>
                <a:lnTo>
                  <a:pt x="236336" y="441523"/>
                </a:lnTo>
                <a:lnTo>
                  <a:pt x="236600" y="441324"/>
                </a:lnTo>
                <a:lnTo>
                  <a:pt x="294351" y="441324"/>
                </a:lnTo>
                <a:lnTo>
                  <a:pt x="296417" y="439419"/>
                </a:lnTo>
                <a:lnTo>
                  <a:pt x="308595" y="426973"/>
                </a:lnTo>
                <a:close/>
              </a:path>
              <a:path w="521334" h="560704">
                <a:moveTo>
                  <a:pt x="322623" y="411733"/>
                </a:moveTo>
                <a:lnTo>
                  <a:pt x="270128" y="411733"/>
                </a:lnTo>
                <a:lnTo>
                  <a:pt x="269493" y="412368"/>
                </a:lnTo>
                <a:lnTo>
                  <a:pt x="252983" y="427608"/>
                </a:lnTo>
                <a:lnTo>
                  <a:pt x="253745" y="426973"/>
                </a:lnTo>
                <a:lnTo>
                  <a:pt x="308595" y="426973"/>
                </a:lnTo>
                <a:lnTo>
                  <a:pt x="313689" y="421766"/>
                </a:lnTo>
                <a:lnTo>
                  <a:pt x="322623" y="411733"/>
                </a:lnTo>
                <a:close/>
              </a:path>
              <a:path w="521334" h="560704">
                <a:moveTo>
                  <a:pt x="269979" y="411872"/>
                </a:moveTo>
                <a:lnTo>
                  <a:pt x="269443" y="412368"/>
                </a:lnTo>
                <a:lnTo>
                  <a:pt x="269979" y="411872"/>
                </a:lnTo>
                <a:close/>
              </a:path>
              <a:path w="521334" h="560704">
                <a:moveTo>
                  <a:pt x="421292" y="256285"/>
                </a:moveTo>
                <a:lnTo>
                  <a:pt x="379475" y="256285"/>
                </a:lnTo>
                <a:lnTo>
                  <a:pt x="367918" y="279399"/>
                </a:lnTo>
                <a:lnTo>
                  <a:pt x="355980" y="301116"/>
                </a:lnTo>
                <a:lnTo>
                  <a:pt x="343280" y="321690"/>
                </a:lnTo>
                <a:lnTo>
                  <a:pt x="329818" y="341629"/>
                </a:lnTo>
                <a:lnTo>
                  <a:pt x="315721" y="360679"/>
                </a:lnTo>
                <a:lnTo>
                  <a:pt x="300862" y="378840"/>
                </a:lnTo>
                <a:lnTo>
                  <a:pt x="285495" y="396112"/>
                </a:lnTo>
                <a:lnTo>
                  <a:pt x="269979" y="411872"/>
                </a:lnTo>
                <a:lnTo>
                  <a:pt x="270128" y="411733"/>
                </a:lnTo>
                <a:lnTo>
                  <a:pt x="322623" y="411733"/>
                </a:lnTo>
                <a:lnTo>
                  <a:pt x="361187" y="363219"/>
                </a:lnTo>
                <a:lnTo>
                  <a:pt x="389127" y="319785"/>
                </a:lnTo>
                <a:lnTo>
                  <a:pt x="413765" y="273176"/>
                </a:lnTo>
                <a:lnTo>
                  <a:pt x="421292" y="256285"/>
                </a:lnTo>
                <a:close/>
              </a:path>
              <a:path w="521334" h="560704">
                <a:moveTo>
                  <a:pt x="286130" y="395350"/>
                </a:moveTo>
                <a:lnTo>
                  <a:pt x="285386" y="396112"/>
                </a:lnTo>
                <a:lnTo>
                  <a:pt x="286130" y="395350"/>
                </a:lnTo>
                <a:close/>
              </a:path>
              <a:path w="521334" h="560704">
                <a:moveTo>
                  <a:pt x="301370" y="378205"/>
                </a:moveTo>
                <a:lnTo>
                  <a:pt x="300808" y="378840"/>
                </a:lnTo>
                <a:lnTo>
                  <a:pt x="301370" y="378205"/>
                </a:lnTo>
                <a:close/>
              </a:path>
              <a:path w="521334" h="560704">
                <a:moveTo>
                  <a:pt x="316229" y="359917"/>
                </a:moveTo>
                <a:lnTo>
                  <a:pt x="315611" y="360679"/>
                </a:lnTo>
                <a:lnTo>
                  <a:pt x="316229" y="359917"/>
                </a:lnTo>
                <a:close/>
              </a:path>
              <a:path w="521334" h="560704">
                <a:moveTo>
                  <a:pt x="330200" y="340994"/>
                </a:moveTo>
                <a:lnTo>
                  <a:pt x="329732" y="341629"/>
                </a:lnTo>
                <a:lnTo>
                  <a:pt x="330200" y="340994"/>
                </a:lnTo>
                <a:close/>
              </a:path>
              <a:path w="521334" h="560704">
                <a:moveTo>
                  <a:pt x="343661" y="321055"/>
                </a:moveTo>
                <a:lnTo>
                  <a:pt x="343234" y="321690"/>
                </a:lnTo>
                <a:lnTo>
                  <a:pt x="343661" y="321055"/>
                </a:lnTo>
                <a:close/>
              </a:path>
              <a:path w="521334" h="560704">
                <a:moveTo>
                  <a:pt x="356361" y="300354"/>
                </a:moveTo>
                <a:lnTo>
                  <a:pt x="355894" y="301116"/>
                </a:lnTo>
                <a:lnTo>
                  <a:pt x="356361" y="300354"/>
                </a:lnTo>
                <a:close/>
              </a:path>
              <a:path w="521334" h="560704">
                <a:moveTo>
                  <a:pt x="368172" y="278764"/>
                </a:moveTo>
                <a:lnTo>
                  <a:pt x="367826" y="279399"/>
                </a:lnTo>
                <a:lnTo>
                  <a:pt x="368172" y="278764"/>
                </a:lnTo>
                <a:close/>
              </a:path>
              <a:path w="521334" h="560704">
                <a:moveTo>
                  <a:pt x="439791" y="209676"/>
                </a:moveTo>
                <a:lnTo>
                  <a:pt x="399287" y="209676"/>
                </a:lnTo>
                <a:lnTo>
                  <a:pt x="389508" y="234060"/>
                </a:lnTo>
                <a:lnTo>
                  <a:pt x="379094" y="257048"/>
                </a:lnTo>
                <a:lnTo>
                  <a:pt x="379475" y="256285"/>
                </a:lnTo>
                <a:lnTo>
                  <a:pt x="421292" y="256285"/>
                </a:lnTo>
                <a:lnTo>
                  <a:pt x="424687" y="248665"/>
                </a:lnTo>
                <a:lnTo>
                  <a:pt x="434847" y="223519"/>
                </a:lnTo>
                <a:lnTo>
                  <a:pt x="439791" y="209676"/>
                </a:lnTo>
                <a:close/>
              </a:path>
              <a:path w="521334" h="560704">
                <a:moveTo>
                  <a:pt x="389762" y="233425"/>
                </a:moveTo>
                <a:lnTo>
                  <a:pt x="389476" y="234060"/>
                </a:lnTo>
                <a:lnTo>
                  <a:pt x="389762" y="233425"/>
                </a:lnTo>
                <a:close/>
              </a:path>
              <a:path w="521334" h="560704">
                <a:moveTo>
                  <a:pt x="407492" y="186842"/>
                </a:moveTo>
                <a:lnTo>
                  <a:pt x="399039" y="210295"/>
                </a:lnTo>
                <a:lnTo>
                  <a:pt x="399287" y="209676"/>
                </a:lnTo>
                <a:lnTo>
                  <a:pt x="439791" y="209676"/>
                </a:lnTo>
                <a:lnTo>
                  <a:pt x="444372" y="196849"/>
                </a:lnTo>
                <a:lnTo>
                  <a:pt x="445605" y="190814"/>
                </a:lnTo>
                <a:lnTo>
                  <a:pt x="428996" y="187832"/>
                </a:lnTo>
                <a:lnTo>
                  <a:pt x="407288" y="187832"/>
                </a:lnTo>
                <a:lnTo>
                  <a:pt x="407492" y="186842"/>
                </a:lnTo>
                <a:close/>
              </a:path>
              <a:path w="521334" h="560704">
                <a:moveTo>
                  <a:pt x="509404" y="164972"/>
                </a:moveTo>
                <a:lnTo>
                  <a:pt x="411987" y="164972"/>
                </a:lnTo>
                <a:lnTo>
                  <a:pt x="449325" y="172592"/>
                </a:lnTo>
                <a:lnTo>
                  <a:pt x="445605" y="190814"/>
                </a:lnTo>
                <a:lnTo>
                  <a:pt x="520953" y="204342"/>
                </a:lnTo>
                <a:lnTo>
                  <a:pt x="509404" y="164972"/>
                </a:lnTo>
                <a:close/>
              </a:path>
              <a:path w="521334" h="560704">
                <a:moveTo>
                  <a:pt x="411987" y="164972"/>
                </a:moveTo>
                <a:lnTo>
                  <a:pt x="408061" y="184074"/>
                </a:lnTo>
                <a:lnTo>
                  <a:pt x="445605" y="190814"/>
                </a:lnTo>
                <a:lnTo>
                  <a:pt x="449325" y="172592"/>
                </a:lnTo>
                <a:lnTo>
                  <a:pt x="411987" y="164972"/>
                </a:lnTo>
                <a:close/>
              </a:path>
              <a:path w="521334" h="560704">
                <a:moveTo>
                  <a:pt x="408050" y="185292"/>
                </a:moveTo>
                <a:lnTo>
                  <a:pt x="407492" y="186842"/>
                </a:lnTo>
                <a:lnTo>
                  <a:pt x="407288" y="187832"/>
                </a:lnTo>
                <a:lnTo>
                  <a:pt x="408050" y="185292"/>
                </a:lnTo>
                <a:close/>
              </a:path>
              <a:path w="521334" h="560704">
                <a:moveTo>
                  <a:pt x="414849" y="185292"/>
                </a:moveTo>
                <a:lnTo>
                  <a:pt x="408050" y="185292"/>
                </a:lnTo>
                <a:lnTo>
                  <a:pt x="407288" y="187832"/>
                </a:lnTo>
                <a:lnTo>
                  <a:pt x="428996" y="187832"/>
                </a:lnTo>
                <a:lnTo>
                  <a:pt x="414849" y="185292"/>
                </a:lnTo>
                <a:close/>
              </a:path>
              <a:path w="521334" h="560704">
                <a:moveTo>
                  <a:pt x="408061" y="184074"/>
                </a:moveTo>
                <a:lnTo>
                  <a:pt x="407492" y="186842"/>
                </a:lnTo>
                <a:lnTo>
                  <a:pt x="408050" y="185292"/>
                </a:lnTo>
                <a:lnTo>
                  <a:pt x="414849" y="185292"/>
                </a:lnTo>
                <a:lnTo>
                  <a:pt x="408061" y="184074"/>
                </a:lnTo>
                <a:close/>
              </a:path>
              <a:path w="521334" h="560704">
                <a:moveTo>
                  <a:pt x="461009" y="0"/>
                </a:moveTo>
                <a:lnTo>
                  <a:pt x="333501" y="170687"/>
                </a:lnTo>
                <a:lnTo>
                  <a:pt x="408061" y="184074"/>
                </a:lnTo>
                <a:lnTo>
                  <a:pt x="411987" y="164972"/>
                </a:lnTo>
                <a:lnTo>
                  <a:pt x="509404" y="164972"/>
                </a:lnTo>
                <a:lnTo>
                  <a:pt x="46100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p/>
        </p:txBody>
      </p:sp>
      <p:sp>
        <p:nvSpPr>
          <p:cNvPr id="36" name="object 35"/>
          <p:cNvSpPr/>
          <p:nvPr/>
        </p:nvSpPr>
        <p:spPr>
          <a:xfrm>
            <a:off x="8145780" y="3150107"/>
            <a:ext cx="1344168" cy="72694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7" name="object 36"/>
          <p:cNvSpPr/>
          <p:nvPr/>
        </p:nvSpPr>
        <p:spPr>
          <a:xfrm>
            <a:off x="8252459" y="3067824"/>
            <a:ext cx="1176515" cy="8564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8" name="object 37"/>
          <p:cNvSpPr/>
          <p:nvPr/>
        </p:nvSpPr>
        <p:spPr>
          <a:xfrm>
            <a:off x="8209026" y="3175254"/>
            <a:ext cx="1199515" cy="605155"/>
          </a:xfrm>
          <a:custGeom>
            <a:avLst/>
            <a:gdLst/>
            <a:ahLst/>
            <a:cxnLst/>
            <a:rect l="l" t="t" r="r" b="b"/>
            <a:pathLst>
              <a:path w="1199515" h="605154">
                <a:moveTo>
                  <a:pt x="1199388" y="0"/>
                </a:moveTo>
                <a:lnTo>
                  <a:pt x="0" y="0"/>
                </a:lnTo>
                <a:lnTo>
                  <a:pt x="0" y="605028"/>
                </a:lnTo>
                <a:lnTo>
                  <a:pt x="1098550" y="605028"/>
                </a:lnTo>
                <a:lnTo>
                  <a:pt x="1199388" y="504190"/>
                </a:lnTo>
                <a:lnTo>
                  <a:pt x="1199388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p/>
        </p:txBody>
      </p:sp>
      <p:sp>
        <p:nvSpPr>
          <p:cNvPr id="39" name="object 38"/>
          <p:cNvSpPr/>
          <p:nvPr/>
        </p:nvSpPr>
        <p:spPr>
          <a:xfrm>
            <a:off x="9307576" y="3679444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100838" y="0"/>
                </a:moveTo>
                <a:lnTo>
                  <a:pt x="20193" y="20192"/>
                </a:lnTo>
                <a:lnTo>
                  <a:pt x="0" y="100837"/>
                </a:lnTo>
                <a:lnTo>
                  <a:pt x="100838" y="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p/>
        </p:txBody>
      </p:sp>
      <p:sp>
        <p:nvSpPr>
          <p:cNvPr id="40" name="object 39"/>
          <p:cNvSpPr/>
          <p:nvPr/>
        </p:nvSpPr>
        <p:spPr>
          <a:xfrm>
            <a:off x="8336026" y="3302254"/>
            <a:ext cx="1199515" cy="605155"/>
          </a:xfrm>
          <a:custGeom>
            <a:avLst/>
            <a:gdLst/>
            <a:ahLst/>
            <a:cxnLst/>
            <a:rect l="l" t="t" r="r" b="b"/>
            <a:pathLst>
              <a:path w="1199515" h="605154">
                <a:moveTo>
                  <a:pt x="1098550" y="605028"/>
                </a:moveTo>
                <a:lnTo>
                  <a:pt x="1118743" y="524383"/>
                </a:lnTo>
                <a:lnTo>
                  <a:pt x="1199388" y="504190"/>
                </a:lnTo>
                <a:lnTo>
                  <a:pt x="1098550" y="605028"/>
                </a:lnTo>
                <a:lnTo>
                  <a:pt x="0" y="605028"/>
                </a:lnTo>
                <a:lnTo>
                  <a:pt x="0" y="0"/>
                </a:lnTo>
                <a:lnTo>
                  <a:pt x="1199388" y="0"/>
                </a:lnTo>
                <a:lnTo>
                  <a:pt x="1199388" y="50419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41" name="object 40"/>
          <p:cNvSpPr txBox="1"/>
          <p:nvPr/>
        </p:nvSpPr>
        <p:spPr>
          <a:xfrm>
            <a:off x="8431783" y="3131565"/>
            <a:ext cx="757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56515" marR="5080" indent="-4445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Access  </a:t>
            </a:r>
            <a:r>
              <a:rPr sz="1800" spc="-5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Token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2" name="object 41"/>
          <p:cNvSpPr/>
          <p:nvPr/>
        </p:nvSpPr>
        <p:spPr>
          <a:xfrm>
            <a:off x="8546592" y="3700284"/>
            <a:ext cx="1327403" cy="9037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3" name="object 42"/>
          <p:cNvSpPr/>
          <p:nvPr/>
        </p:nvSpPr>
        <p:spPr>
          <a:xfrm>
            <a:off x="8779764" y="3864825"/>
            <a:ext cx="845820" cy="59439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4" name="object 43"/>
          <p:cNvSpPr/>
          <p:nvPr/>
        </p:nvSpPr>
        <p:spPr>
          <a:xfrm>
            <a:off x="8606028" y="3739896"/>
            <a:ext cx="1213485" cy="791210"/>
          </a:xfrm>
          <a:custGeom>
            <a:avLst/>
            <a:gdLst/>
            <a:ahLst/>
            <a:cxnLst/>
            <a:rect l="l" t="t" r="r" b="b"/>
            <a:pathLst>
              <a:path w="1213484" h="791210">
                <a:moveTo>
                  <a:pt x="579479" y="572261"/>
                </a:moveTo>
                <a:lnTo>
                  <a:pt x="433324" y="572261"/>
                </a:lnTo>
                <a:lnTo>
                  <a:pt x="476503" y="790955"/>
                </a:lnTo>
                <a:lnTo>
                  <a:pt x="579479" y="572261"/>
                </a:lnTo>
                <a:close/>
              </a:path>
              <a:path w="1213484" h="791210">
                <a:moveTo>
                  <a:pt x="783464" y="546861"/>
                </a:moveTo>
                <a:lnTo>
                  <a:pt x="591439" y="546861"/>
                </a:lnTo>
                <a:lnTo>
                  <a:pt x="743966" y="722756"/>
                </a:lnTo>
                <a:lnTo>
                  <a:pt x="783464" y="546861"/>
                </a:lnTo>
                <a:close/>
              </a:path>
              <a:path w="1213484" h="791210">
                <a:moveTo>
                  <a:pt x="967194" y="529335"/>
                </a:moveTo>
                <a:lnTo>
                  <a:pt x="787400" y="529335"/>
                </a:lnTo>
                <a:lnTo>
                  <a:pt x="1019048" y="662558"/>
                </a:lnTo>
                <a:lnTo>
                  <a:pt x="967194" y="529335"/>
                </a:lnTo>
                <a:close/>
              </a:path>
              <a:path w="1213484" h="791210">
                <a:moveTo>
                  <a:pt x="959828" y="510412"/>
                </a:moveTo>
                <a:lnTo>
                  <a:pt x="318262" y="510412"/>
                </a:lnTo>
                <a:lnTo>
                  <a:pt x="267462" y="645159"/>
                </a:lnTo>
                <a:lnTo>
                  <a:pt x="433324" y="572261"/>
                </a:lnTo>
                <a:lnTo>
                  <a:pt x="579479" y="572261"/>
                </a:lnTo>
                <a:lnTo>
                  <a:pt x="591439" y="546861"/>
                </a:lnTo>
                <a:lnTo>
                  <a:pt x="783464" y="546861"/>
                </a:lnTo>
                <a:lnTo>
                  <a:pt x="787400" y="529335"/>
                </a:lnTo>
                <a:lnTo>
                  <a:pt x="967194" y="529335"/>
                </a:lnTo>
                <a:lnTo>
                  <a:pt x="959828" y="510412"/>
                </a:lnTo>
                <a:close/>
              </a:path>
              <a:path w="1213484" h="791210">
                <a:moveTo>
                  <a:pt x="20827" y="84073"/>
                </a:moveTo>
                <a:lnTo>
                  <a:pt x="259842" y="278891"/>
                </a:lnTo>
                <a:lnTo>
                  <a:pt x="0" y="315467"/>
                </a:lnTo>
                <a:lnTo>
                  <a:pt x="209042" y="431164"/>
                </a:lnTo>
                <a:lnTo>
                  <a:pt x="7620" y="534161"/>
                </a:lnTo>
                <a:lnTo>
                  <a:pt x="318262" y="510412"/>
                </a:lnTo>
                <a:lnTo>
                  <a:pt x="959828" y="510412"/>
                </a:lnTo>
                <a:lnTo>
                  <a:pt x="945642" y="473963"/>
                </a:lnTo>
                <a:lnTo>
                  <a:pt x="1185483" y="473963"/>
                </a:lnTo>
                <a:lnTo>
                  <a:pt x="988822" y="383539"/>
                </a:lnTo>
                <a:lnTo>
                  <a:pt x="1184910" y="297941"/>
                </a:lnTo>
                <a:lnTo>
                  <a:pt x="938022" y="267842"/>
                </a:lnTo>
                <a:lnTo>
                  <a:pt x="970843" y="231393"/>
                </a:lnTo>
                <a:lnTo>
                  <a:pt x="410718" y="231393"/>
                </a:lnTo>
                <a:lnTo>
                  <a:pt x="20827" y="84073"/>
                </a:lnTo>
                <a:close/>
              </a:path>
              <a:path w="1213484" h="791210">
                <a:moveTo>
                  <a:pt x="1185483" y="473963"/>
                </a:moveTo>
                <a:lnTo>
                  <a:pt x="945642" y="473963"/>
                </a:lnTo>
                <a:lnTo>
                  <a:pt x="1213103" y="486663"/>
                </a:lnTo>
                <a:lnTo>
                  <a:pt x="1185483" y="473963"/>
                </a:lnTo>
                <a:close/>
              </a:path>
              <a:path w="1213484" h="791210">
                <a:moveTo>
                  <a:pt x="469011" y="84073"/>
                </a:moveTo>
                <a:lnTo>
                  <a:pt x="410718" y="231393"/>
                </a:lnTo>
                <a:lnTo>
                  <a:pt x="970843" y="231393"/>
                </a:lnTo>
                <a:lnTo>
                  <a:pt x="987998" y="212343"/>
                </a:lnTo>
                <a:lnTo>
                  <a:pt x="606551" y="212343"/>
                </a:lnTo>
                <a:lnTo>
                  <a:pt x="469011" y="84073"/>
                </a:lnTo>
                <a:close/>
              </a:path>
              <a:path w="1213484" h="791210">
                <a:moveTo>
                  <a:pt x="815594" y="0"/>
                </a:moveTo>
                <a:lnTo>
                  <a:pt x="606551" y="212343"/>
                </a:lnTo>
                <a:lnTo>
                  <a:pt x="987998" y="212343"/>
                </a:lnTo>
                <a:lnTo>
                  <a:pt x="1003665" y="194944"/>
                </a:lnTo>
                <a:lnTo>
                  <a:pt x="795020" y="194944"/>
                </a:lnTo>
                <a:lnTo>
                  <a:pt x="815594" y="0"/>
                </a:lnTo>
                <a:close/>
              </a:path>
              <a:path w="1213484" h="791210">
                <a:moveTo>
                  <a:pt x="1032255" y="163194"/>
                </a:moveTo>
                <a:lnTo>
                  <a:pt x="795020" y="194944"/>
                </a:lnTo>
                <a:lnTo>
                  <a:pt x="1003665" y="194944"/>
                </a:lnTo>
                <a:lnTo>
                  <a:pt x="1032255" y="16319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p/>
        </p:txBody>
      </p:sp>
      <p:sp>
        <p:nvSpPr>
          <p:cNvPr id="45" name="object 44"/>
          <p:cNvSpPr txBox="1"/>
          <p:nvPr/>
        </p:nvSpPr>
        <p:spPr>
          <a:xfrm>
            <a:off x="8964294" y="3946397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校验</a:t>
            </a:r>
            <a:endParaRPr sz="1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46" name="object 45"/>
          <p:cNvSpPr/>
          <p:nvPr/>
        </p:nvSpPr>
        <p:spPr>
          <a:xfrm>
            <a:off x="4199382" y="4448555"/>
            <a:ext cx="4050029" cy="190500"/>
          </a:xfrm>
          <a:custGeom>
            <a:avLst/>
            <a:gdLst/>
            <a:ahLst/>
            <a:cxnLst/>
            <a:rect l="l" t="t" r="r" b="b"/>
            <a:pathLst>
              <a:path w="4050029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4050029" h="190500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4050029" h="190500">
                <a:moveTo>
                  <a:pt x="4049521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4049521" y="114300"/>
                </a:lnTo>
                <a:lnTo>
                  <a:pt x="4049521" y="7620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p/>
        </p:txBody>
      </p:sp>
      <p:sp>
        <p:nvSpPr>
          <p:cNvPr id="47" name="object 46"/>
          <p:cNvSpPr/>
          <p:nvPr/>
        </p:nvSpPr>
        <p:spPr>
          <a:xfrm>
            <a:off x="7475219" y="4152900"/>
            <a:ext cx="467893" cy="62636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8" name="object 47"/>
          <p:cNvSpPr/>
          <p:nvPr/>
        </p:nvSpPr>
        <p:spPr>
          <a:xfrm>
            <a:off x="7531607" y="4171188"/>
            <a:ext cx="360045" cy="518159"/>
          </a:xfrm>
          <a:custGeom>
            <a:avLst/>
            <a:gdLst/>
            <a:ahLst/>
            <a:cxnLst/>
            <a:rect l="l" t="t" r="r" b="b"/>
            <a:pathLst>
              <a:path w="360045" h="518160">
                <a:moveTo>
                  <a:pt x="299720" y="0"/>
                </a:moveTo>
                <a:lnTo>
                  <a:pt x="59944" y="0"/>
                </a:lnTo>
                <a:lnTo>
                  <a:pt x="43994" y="9251"/>
                </a:lnTo>
                <a:lnTo>
                  <a:pt x="17541" y="75866"/>
                </a:lnTo>
                <a:lnTo>
                  <a:pt x="8175" y="128298"/>
                </a:lnTo>
                <a:lnTo>
                  <a:pt x="2138" y="190191"/>
                </a:lnTo>
                <a:lnTo>
                  <a:pt x="0" y="259080"/>
                </a:lnTo>
                <a:lnTo>
                  <a:pt x="2138" y="327968"/>
                </a:lnTo>
                <a:lnTo>
                  <a:pt x="8175" y="389861"/>
                </a:lnTo>
                <a:lnTo>
                  <a:pt x="17541" y="442293"/>
                </a:lnTo>
                <a:lnTo>
                  <a:pt x="29670" y="482797"/>
                </a:lnTo>
                <a:lnTo>
                  <a:pt x="59944" y="518160"/>
                </a:lnTo>
                <a:lnTo>
                  <a:pt x="299720" y="518160"/>
                </a:lnTo>
                <a:lnTo>
                  <a:pt x="329993" y="482797"/>
                </a:lnTo>
                <a:lnTo>
                  <a:pt x="342122" y="442293"/>
                </a:lnTo>
                <a:lnTo>
                  <a:pt x="351488" y="389861"/>
                </a:lnTo>
                <a:lnTo>
                  <a:pt x="357525" y="327968"/>
                </a:lnTo>
                <a:lnTo>
                  <a:pt x="359664" y="259080"/>
                </a:lnTo>
                <a:lnTo>
                  <a:pt x="357525" y="190191"/>
                </a:lnTo>
                <a:lnTo>
                  <a:pt x="351488" y="128298"/>
                </a:lnTo>
                <a:lnTo>
                  <a:pt x="342122" y="75866"/>
                </a:lnTo>
                <a:lnTo>
                  <a:pt x="329993" y="35362"/>
                </a:lnTo>
                <a:lnTo>
                  <a:pt x="299720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49" name="object 48"/>
          <p:cNvSpPr/>
          <p:nvPr/>
        </p:nvSpPr>
        <p:spPr>
          <a:xfrm>
            <a:off x="7591552" y="4171188"/>
            <a:ext cx="60325" cy="518159"/>
          </a:xfrm>
          <a:custGeom>
            <a:avLst/>
            <a:gdLst/>
            <a:ahLst/>
            <a:cxnLst/>
            <a:rect l="l" t="t" r="r" b="b"/>
            <a:pathLst>
              <a:path w="60325" h="518160">
                <a:moveTo>
                  <a:pt x="0" y="0"/>
                </a:moveTo>
                <a:lnTo>
                  <a:pt x="30273" y="35362"/>
                </a:lnTo>
                <a:lnTo>
                  <a:pt x="42402" y="75866"/>
                </a:lnTo>
                <a:lnTo>
                  <a:pt x="51768" y="128298"/>
                </a:lnTo>
                <a:lnTo>
                  <a:pt x="57805" y="190191"/>
                </a:lnTo>
                <a:lnTo>
                  <a:pt x="59944" y="259080"/>
                </a:lnTo>
                <a:lnTo>
                  <a:pt x="57805" y="327968"/>
                </a:lnTo>
                <a:lnTo>
                  <a:pt x="51768" y="389861"/>
                </a:lnTo>
                <a:lnTo>
                  <a:pt x="42402" y="442293"/>
                </a:lnTo>
                <a:lnTo>
                  <a:pt x="30273" y="482797"/>
                </a:lnTo>
                <a:lnTo>
                  <a:pt x="15949" y="508908"/>
                </a:lnTo>
                <a:lnTo>
                  <a:pt x="0" y="518160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50" name="object 49"/>
          <p:cNvSpPr/>
          <p:nvPr/>
        </p:nvSpPr>
        <p:spPr>
          <a:xfrm>
            <a:off x="7658607" y="4298188"/>
            <a:ext cx="360045" cy="518159"/>
          </a:xfrm>
          <a:custGeom>
            <a:avLst/>
            <a:gdLst/>
            <a:ahLst/>
            <a:cxnLst/>
            <a:rect l="l" t="t" r="r" b="b"/>
            <a:pathLst>
              <a:path w="360045" h="518160">
                <a:moveTo>
                  <a:pt x="59944" y="518160"/>
                </a:moveTo>
                <a:lnTo>
                  <a:pt x="29670" y="482797"/>
                </a:lnTo>
                <a:lnTo>
                  <a:pt x="17541" y="442293"/>
                </a:lnTo>
                <a:lnTo>
                  <a:pt x="8175" y="389861"/>
                </a:lnTo>
                <a:lnTo>
                  <a:pt x="2138" y="327968"/>
                </a:lnTo>
                <a:lnTo>
                  <a:pt x="0" y="259080"/>
                </a:lnTo>
                <a:lnTo>
                  <a:pt x="2138" y="190191"/>
                </a:lnTo>
                <a:lnTo>
                  <a:pt x="8175" y="128298"/>
                </a:lnTo>
                <a:lnTo>
                  <a:pt x="17541" y="75866"/>
                </a:lnTo>
                <a:lnTo>
                  <a:pt x="29670" y="35362"/>
                </a:lnTo>
                <a:lnTo>
                  <a:pt x="59944" y="0"/>
                </a:lnTo>
                <a:lnTo>
                  <a:pt x="299720" y="0"/>
                </a:lnTo>
                <a:lnTo>
                  <a:pt x="329993" y="35362"/>
                </a:lnTo>
                <a:lnTo>
                  <a:pt x="342122" y="75866"/>
                </a:lnTo>
                <a:lnTo>
                  <a:pt x="351488" y="128298"/>
                </a:lnTo>
                <a:lnTo>
                  <a:pt x="357525" y="190191"/>
                </a:lnTo>
                <a:lnTo>
                  <a:pt x="359664" y="259080"/>
                </a:lnTo>
                <a:lnTo>
                  <a:pt x="357525" y="327968"/>
                </a:lnTo>
                <a:lnTo>
                  <a:pt x="351488" y="389861"/>
                </a:lnTo>
                <a:lnTo>
                  <a:pt x="342122" y="442293"/>
                </a:lnTo>
                <a:lnTo>
                  <a:pt x="329993" y="482797"/>
                </a:lnTo>
                <a:lnTo>
                  <a:pt x="299720" y="518160"/>
                </a:lnTo>
                <a:lnTo>
                  <a:pt x="59944" y="518160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51" name="object 50"/>
          <p:cNvSpPr txBox="1"/>
          <p:nvPr/>
        </p:nvSpPr>
        <p:spPr>
          <a:xfrm>
            <a:off x="5045455" y="4665345"/>
            <a:ext cx="155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“给</a:t>
            </a:r>
            <a:r>
              <a:rPr sz="2000" spc="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你</a:t>
            </a:r>
            <a:r>
              <a:rPr sz="2000" spc="-1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数</a:t>
            </a:r>
            <a:r>
              <a:rPr sz="20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据”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2" name="object 51"/>
          <p:cNvSpPr/>
          <p:nvPr/>
        </p:nvSpPr>
        <p:spPr>
          <a:xfrm>
            <a:off x="2516123" y="4338802"/>
            <a:ext cx="1397508" cy="10332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53" name="object 52"/>
          <p:cNvSpPr/>
          <p:nvPr/>
        </p:nvSpPr>
        <p:spPr>
          <a:xfrm>
            <a:off x="2561844" y="4515624"/>
            <a:ext cx="1290828" cy="58215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54" name="object 53"/>
          <p:cNvSpPr/>
          <p:nvPr/>
        </p:nvSpPr>
        <p:spPr>
          <a:xfrm>
            <a:off x="2575560" y="4360164"/>
            <a:ext cx="1270000" cy="919480"/>
          </a:xfrm>
          <a:custGeom>
            <a:avLst/>
            <a:gdLst/>
            <a:ahLst/>
            <a:cxnLst/>
            <a:rect l="l" t="t" r="r" b="b"/>
            <a:pathLst>
              <a:path w="1270000" h="919479">
                <a:moveTo>
                  <a:pt x="1269491" y="0"/>
                </a:moveTo>
                <a:lnTo>
                  <a:pt x="0" y="0"/>
                </a:lnTo>
                <a:lnTo>
                  <a:pt x="0" y="918972"/>
                </a:lnTo>
                <a:lnTo>
                  <a:pt x="1116329" y="918972"/>
                </a:lnTo>
                <a:lnTo>
                  <a:pt x="1269491" y="765810"/>
                </a:lnTo>
                <a:lnTo>
                  <a:pt x="126949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p/>
        </p:txBody>
      </p:sp>
      <p:sp>
        <p:nvSpPr>
          <p:cNvPr id="55" name="object 54"/>
          <p:cNvSpPr/>
          <p:nvPr/>
        </p:nvSpPr>
        <p:spPr>
          <a:xfrm>
            <a:off x="3691890" y="5125973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153162" y="0"/>
                </a:moveTo>
                <a:lnTo>
                  <a:pt x="30607" y="30606"/>
                </a:lnTo>
                <a:lnTo>
                  <a:pt x="0" y="153162"/>
                </a:lnTo>
                <a:lnTo>
                  <a:pt x="153162" y="0"/>
                </a:lnTo>
                <a:close/>
              </a:path>
            </a:pathLst>
          </a:custGeom>
          <a:solidFill>
            <a:srgbClr val="375C9E"/>
          </a:solidFill>
        </p:spPr>
        <p:txBody>
          <a:bodyPr wrap="square" lIns="0" tIns="0" rIns="0" bIns="0" rtlCol="0"/>
          <a:p/>
        </p:txBody>
      </p:sp>
      <p:sp>
        <p:nvSpPr>
          <p:cNvPr id="56" name="object 55"/>
          <p:cNvSpPr/>
          <p:nvPr/>
        </p:nvSpPr>
        <p:spPr>
          <a:xfrm>
            <a:off x="2702560" y="4487164"/>
            <a:ext cx="1270000" cy="919480"/>
          </a:xfrm>
          <a:custGeom>
            <a:avLst/>
            <a:gdLst/>
            <a:ahLst/>
            <a:cxnLst/>
            <a:rect l="l" t="t" r="r" b="b"/>
            <a:pathLst>
              <a:path w="1270000" h="919479">
                <a:moveTo>
                  <a:pt x="1116329" y="918972"/>
                </a:moveTo>
                <a:lnTo>
                  <a:pt x="1146937" y="796417"/>
                </a:lnTo>
                <a:lnTo>
                  <a:pt x="1269491" y="765810"/>
                </a:lnTo>
                <a:lnTo>
                  <a:pt x="1116329" y="918972"/>
                </a:lnTo>
                <a:lnTo>
                  <a:pt x="0" y="918972"/>
                </a:lnTo>
                <a:lnTo>
                  <a:pt x="0" y="0"/>
                </a:lnTo>
                <a:lnTo>
                  <a:pt x="1269491" y="0"/>
                </a:lnTo>
                <a:lnTo>
                  <a:pt x="1269491" y="765810"/>
                </a:lnTo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p/>
        </p:txBody>
      </p:sp>
      <p:sp>
        <p:nvSpPr>
          <p:cNvPr id="57" name="object 56"/>
          <p:cNvSpPr txBox="1"/>
          <p:nvPr/>
        </p:nvSpPr>
        <p:spPr>
          <a:xfrm>
            <a:off x="2220467" y="3060192"/>
            <a:ext cx="1978660" cy="2482850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2540" rIns="0" bIns="0" rtlCol="0">
            <a:spAutoFit/>
          </a:bodyPr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317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Access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" algn="ctr">
              <a:lnSpc>
                <a:spcPct val="100000"/>
              </a:lnSpc>
            </a:pPr>
            <a:r>
              <a:rPr sz="1800" spc="-5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Token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"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用户数据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342265"/>
            <a:ext cx="768985" cy="76581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2220467" y="3060192"/>
            <a:ext cx="1978152" cy="2482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" name="object 3"/>
          <p:cNvSpPr txBox="1"/>
          <p:nvPr/>
        </p:nvSpPr>
        <p:spPr>
          <a:xfrm>
            <a:off x="2586989" y="2460752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客户应用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54300" y="860298"/>
            <a:ext cx="393192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44775"/>
                </a:solidFill>
              </a:rPr>
              <a:t>该机制可以工作的前提是</a:t>
            </a:r>
            <a:endParaRPr sz="2800" spc="-5" dirty="0">
              <a:solidFill>
                <a:srgbClr val="044775"/>
              </a:solidFill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2654300" y="1371676"/>
            <a:ext cx="6301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必须提前给客户应用颁</a:t>
            </a:r>
            <a:r>
              <a:rPr sz="2800" b="1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发Access</a:t>
            </a:r>
            <a:r>
              <a:rPr sz="2800" b="1" spc="3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b="1" spc="-7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Token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6"/>
          <p:cNvSpPr/>
          <p:nvPr/>
        </p:nvSpPr>
        <p:spPr>
          <a:xfrm>
            <a:off x="2513076" y="3314712"/>
            <a:ext cx="1412748" cy="8031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8" name="object 7"/>
          <p:cNvSpPr/>
          <p:nvPr/>
        </p:nvSpPr>
        <p:spPr>
          <a:xfrm>
            <a:off x="2654807" y="3262896"/>
            <a:ext cx="1176528" cy="8564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9" name="object 8"/>
          <p:cNvSpPr/>
          <p:nvPr/>
        </p:nvSpPr>
        <p:spPr>
          <a:xfrm>
            <a:off x="2576322" y="3339846"/>
            <a:ext cx="1268095" cy="681355"/>
          </a:xfrm>
          <a:custGeom>
            <a:avLst/>
            <a:gdLst/>
            <a:ahLst/>
            <a:cxnLst/>
            <a:rect l="l" t="t" r="r" b="b"/>
            <a:pathLst>
              <a:path w="1268095" h="681354">
                <a:moveTo>
                  <a:pt x="1267967" y="0"/>
                </a:moveTo>
                <a:lnTo>
                  <a:pt x="0" y="0"/>
                </a:lnTo>
                <a:lnTo>
                  <a:pt x="0" y="681227"/>
                </a:lnTo>
                <a:lnTo>
                  <a:pt x="1154429" y="681227"/>
                </a:lnTo>
                <a:lnTo>
                  <a:pt x="1267967" y="567689"/>
                </a:lnTo>
                <a:lnTo>
                  <a:pt x="1267967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p/>
        </p:txBody>
      </p:sp>
      <p:sp>
        <p:nvSpPr>
          <p:cNvPr id="10" name="object 9"/>
          <p:cNvSpPr/>
          <p:nvPr/>
        </p:nvSpPr>
        <p:spPr>
          <a:xfrm>
            <a:off x="3730752" y="3907535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4">
                <a:moveTo>
                  <a:pt x="113537" y="0"/>
                </a:moveTo>
                <a:lnTo>
                  <a:pt x="22733" y="22732"/>
                </a:lnTo>
                <a:lnTo>
                  <a:pt x="0" y="113537"/>
                </a:lnTo>
                <a:lnTo>
                  <a:pt x="113537" y="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p/>
        </p:txBody>
      </p:sp>
      <p:sp>
        <p:nvSpPr>
          <p:cNvPr id="11" name="object 10"/>
          <p:cNvSpPr/>
          <p:nvPr/>
        </p:nvSpPr>
        <p:spPr>
          <a:xfrm>
            <a:off x="2703322" y="3466846"/>
            <a:ext cx="1268095" cy="681355"/>
          </a:xfrm>
          <a:custGeom>
            <a:avLst/>
            <a:gdLst/>
            <a:ahLst/>
            <a:cxnLst/>
            <a:rect l="l" t="t" r="r" b="b"/>
            <a:pathLst>
              <a:path w="1268095" h="681354">
                <a:moveTo>
                  <a:pt x="1154429" y="681227"/>
                </a:moveTo>
                <a:lnTo>
                  <a:pt x="1177163" y="590422"/>
                </a:lnTo>
                <a:lnTo>
                  <a:pt x="1267967" y="567689"/>
                </a:lnTo>
                <a:lnTo>
                  <a:pt x="1154429" y="681227"/>
                </a:lnTo>
                <a:lnTo>
                  <a:pt x="0" y="681227"/>
                </a:lnTo>
                <a:lnTo>
                  <a:pt x="0" y="0"/>
                </a:lnTo>
                <a:lnTo>
                  <a:pt x="1267967" y="0"/>
                </a:lnTo>
                <a:lnTo>
                  <a:pt x="1267967" y="567689"/>
                </a:lnTo>
              </a:path>
            </a:pathLst>
          </a:custGeom>
          <a:ln w="19811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12" name="object 11"/>
          <p:cNvSpPr/>
          <p:nvPr/>
        </p:nvSpPr>
        <p:spPr>
          <a:xfrm>
            <a:off x="7743418" y="2979409"/>
            <a:ext cx="2136686" cy="26502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3" name="object 12"/>
          <p:cNvSpPr/>
          <p:nvPr/>
        </p:nvSpPr>
        <p:spPr>
          <a:xfrm>
            <a:off x="7820406" y="3060954"/>
            <a:ext cx="1978660" cy="2482850"/>
          </a:xfrm>
          <a:custGeom>
            <a:avLst/>
            <a:gdLst/>
            <a:ahLst/>
            <a:cxnLst/>
            <a:rect l="l" t="t" r="r" b="b"/>
            <a:pathLst>
              <a:path w="1978659" h="2482850">
                <a:moveTo>
                  <a:pt x="1817370" y="0"/>
                </a:moveTo>
                <a:lnTo>
                  <a:pt x="160782" y="0"/>
                </a:lnTo>
                <a:lnTo>
                  <a:pt x="109971" y="8199"/>
                </a:lnTo>
                <a:lnTo>
                  <a:pt x="65836" y="31028"/>
                </a:lnTo>
                <a:lnTo>
                  <a:pt x="31028" y="65836"/>
                </a:lnTo>
                <a:lnTo>
                  <a:pt x="8199" y="109971"/>
                </a:lnTo>
                <a:lnTo>
                  <a:pt x="0" y="160782"/>
                </a:lnTo>
                <a:lnTo>
                  <a:pt x="0" y="2321814"/>
                </a:lnTo>
                <a:lnTo>
                  <a:pt x="8199" y="2372624"/>
                </a:lnTo>
                <a:lnTo>
                  <a:pt x="31028" y="2416759"/>
                </a:lnTo>
                <a:lnTo>
                  <a:pt x="65836" y="2451567"/>
                </a:lnTo>
                <a:lnTo>
                  <a:pt x="109971" y="2474396"/>
                </a:lnTo>
                <a:lnTo>
                  <a:pt x="160782" y="2482596"/>
                </a:lnTo>
                <a:lnTo>
                  <a:pt x="1817370" y="2482596"/>
                </a:lnTo>
                <a:lnTo>
                  <a:pt x="1868180" y="2474396"/>
                </a:lnTo>
                <a:lnTo>
                  <a:pt x="1912315" y="2451567"/>
                </a:lnTo>
                <a:lnTo>
                  <a:pt x="1947123" y="2416759"/>
                </a:lnTo>
                <a:lnTo>
                  <a:pt x="1969952" y="2372624"/>
                </a:lnTo>
                <a:lnTo>
                  <a:pt x="1978152" y="2321814"/>
                </a:lnTo>
                <a:lnTo>
                  <a:pt x="1978152" y="160782"/>
                </a:lnTo>
                <a:lnTo>
                  <a:pt x="1969952" y="109971"/>
                </a:lnTo>
                <a:lnTo>
                  <a:pt x="1947123" y="65836"/>
                </a:lnTo>
                <a:lnTo>
                  <a:pt x="1912315" y="31028"/>
                </a:lnTo>
                <a:lnTo>
                  <a:pt x="1868180" y="8199"/>
                </a:lnTo>
                <a:lnTo>
                  <a:pt x="1817370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14" name="object 13"/>
          <p:cNvSpPr/>
          <p:nvPr/>
        </p:nvSpPr>
        <p:spPr>
          <a:xfrm>
            <a:off x="7947406" y="3187954"/>
            <a:ext cx="1978660" cy="2482850"/>
          </a:xfrm>
          <a:custGeom>
            <a:avLst/>
            <a:gdLst/>
            <a:ahLst/>
            <a:cxnLst/>
            <a:rect l="l" t="t" r="r" b="b"/>
            <a:pathLst>
              <a:path w="1978659" h="2482850">
                <a:moveTo>
                  <a:pt x="0" y="160782"/>
                </a:moveTo>
                <a:lnTo>
                  <a:pt x="8199" y="109971"/>
                </a:lnTo>
                <a:lnTo>
                  <a:pt x="31028" y="65836"/>
                </a:lnTo>
                <a:lnTo>
                  <a:pt x="65836" y="31028"/>
                </a:lnTo>
                <a:lnTo>
                  <a:pt x="109971" y="8199"/>
                </a:lnTo>
                <a:lnTo>
                  <a:pt x="160782" y="0"/>
                </a:lnTo>
                <a:lnTo>
                  <a:pt x="1817370" y="0"/>
                </a:lnTo>
                <a:lnTo>
                  <a:pt x="1868180" y="8199"/>
                </a:lnTo>
                <a:lnTo>
                  <a:pt x="1912315" y="31028"/>
                </a:lnTo>
                <a:lnTo>
                  <a:pt x="1947123" y="65836"/>
                </a:lnTo>
                <a:lnTo>
                  <a:pt x="1969952" y="109971"/>
                </a:lnTo>
                <a:lnTo>
                  <a:pt x="1978152" y="160782"/>
                </a:lnTo>
                <a:lnTo>
                  <a:pt x="1978152" y="2321814"/>
                </a:lnTo>
                <a:lnTo>
                  <a:pt x="1969952" y="2372624"/>
                </a:lnTo>
                <a:lnTo>
                  <a:pt x="1947123" y="2416759"/>
                </a:lnTo>
                <a:lnTo>
                  <a:pt x="1912315" y="2451567"/>
                </a:lnTo>
                <a:lnTo>
                  <a:pt x="1868180" y="2474396"/>
                </a:lnTo>
                <a:lnTo>
                  <a:pt x="1817370" y="2482596"/>
                </a:lnTo>
                <a:lnTo>
                  <a:pt x="160782" y="2482596"/>
                </a:lnTo>
                <a:lnTo>
                  <a:pt x="109971" y="2474396"/>
                </a:lnTo>
                <a:lnTo>
                  <a:pt x="65836" y="2451567"/>
                </a:lnTo>
                <a:lnTo>
                  <a:pt x="31028" y="2416759"/>
                </a:lnTo>
                <a:lnTo>
                  <a:pt x="8199" y="2372624"/>
                </a:lnTo>
                <a:lnTo>
                  <a:pt x="0" y="2321814"/>
                </a:lnTo>
                <a:lnTo>
                  <a:pt x="0" y="160782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15" name="object 14"/>
          <p:cNvSpPr txBox="1"/>
          <p:nvPr/>
        </p:nvSpPr>
        <p:spPr>
          <a:xfrm>
            <a:off x="7983728" y="2401570"/>
            <a:ext cx="1551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资源服务器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object 15"/>
          <p:cNvSpPr/>
          <p:nvPr/>
        </p:nvSpPr>
        <p:spPr>
          <a:xfrm>
            <a:off x="8188452" y="4419574"/>
            <a:ext cx="1397507" cy="10332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7" name="object 16"/>
          <p:cNvSpPr/>
          <p:nvPr/>
        </p:nvSpPr>
        <p:spPr>
          <a:xfrm>
            <a:off x="8234171" y="4597920"/>
            <a:ext cx="1290827" cy="5821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8" name="object 17"/>
          <p:cNvSpPr/>
          <p:nvPr/>
        </p:nvSpPr>
        <p:spPr>
          <a:xfrm>
            <a:off x="8247888" y="4440935"/>
            <a:ext cx="1270000" cy="919480"/>
          </a:xfrm>
          <a:custGeom>
            <a:avLst/>
            <a:gdLst/>
            <a:ahLst/>
            <a:cxnLst/>
            <a:rect l="l" t="t" r="r" b="b"/>
            <a:pathLst>
              <a:path w="1270000" h="919479">
                <a:moveTo>
                  <a:pt x="1269491" y="0"/>
                </a:moveTo>
                <a:lnTo>
                  <a:pt x="0" y="0"/>
                </a:lnTo>
                <a:lnTo>
                  <a:pt x="0" y="918972"/>
                </a:lnTo>
                <a:lnTo>
                  <a:pt x="1116329" y="918972"/>
                </a:lnTo>
                <a:lnTo>
                  <a:pt x="1269491" y="765809"/>
                </a:lnTo>
                <a:lnTo>
                  <a:pt x="126949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p/>
        </p:txBody>
      </p:sp>
      <p:sp>
        <p:nvSpPr>
          <p:cNvPr id="19" name="object 18"/>
          <p:cNvSpPr/>
          <p:nvPr/>
        </p:nvSpPr>
        <p:spPr>
          <a:xfrm>
            <a:off x="9364218" y="5206746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153161" y="0"/>
                </a:moveTo>
                <a:lnTo>
                  <a:pt x="30606" y="30606"/>
                </a:lnTo>
                <a:lnTo>
                  <a:pt x="0" y="153161"/>
                </a:lnTo>
                <a:lnTo>
                  <a:pt x="153161" y="0"/>
                </a:lnTo>
                <a:close/>
              </a:path>
            </a:pathLst>
          </a:custGeom>
          <a:solidFill>
            <a:srgbClr val="375C9E"/>
          </a:solidFill>
        </p:spPr>
        <p:txBody>
          <a:bodyPr wrap="square" lIns="0" tIns="0" rIns="0" bIns="0" rtlCol="0"/>
          <a:p/>
        </p:txBody>
      </p:sp>
      <p:sp>
        <p:nvSpPr>
          <p:cNvPr id="20" name="object 19"/>
          <p:cNvSpPr/>
          <p:nvPr/>
        </p:nvSpPr>
        <p:spPr>
          <a:xfrm>
            <a:off x="8374888" y="4567935"/>
            <a:ext cx="1270000" cy="919480"/>
          </a:xfrm>
          <a:custGeom>
            <a:avLst/>
            <a:gdLst/>
            <a:ahLst/>
            <a:cxnLst/>
            <a:rect l="l" t="t" r="r" b="b"/>
            <a:pathLst>
              <a:path w="1270000" h="919479">
                <a:moveTo>
                  <a:pt x="1116329" y="918972"/>
                </a:moveTo>
                <a:lnTo>
                  <a:pt x="1146936" y="796416"/>
                </a:lnTo>
                <a:lnTo>
                  <a:pt x="1269491" y="765809"/>
                </a:lnTo>
                <a:lnTo>
                  <a:pt x="1116329" y="918972"/>
                </a:lnTo>
                <a:lnTo>
                  <a:pt x="0" y="918972"/>
                </a:lnTo>
                <a:lnTo>
                  <a:pt x="0" y="0"/>
                </a:lnTo>
                <a:lnTo>
                  <a:pt x="1269491" y="0"/>
                </a:lnTo>
                <a:lnTo>
                  <a:pt x="1269491" y="765809"/>
                </a:lnTo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p/>
        </p:txBody>
      </p:sp>
      <p:sp>
        <p:nvSpPr>
          <p:cNvPr id="21" name="object 20"/>
          <p:cNvSpPr txBox="1"/>
          <p:nvPr/>
        </p:nvSpPr>
        <p:spPr>
          <a:xfrm>
            <a:off x="8413495" y="4662042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用户数据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" name="object 21"/>
          <p:cNvSpPr/>
          <p:nvPr/>
        </p:nvSpPr>
        <p:spPr>
          <a:xfrm>
            <a:off x="6577508" y="3549339"/>
            <a:ext cx="1079155" cy="70882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3" name="object 22"/>
          <p:cNvSpPr/>
          <p:nvPr/>
        </p:nvSpPr>
        <p:spPr>
          <a:xfrm>
            <a:off x="6728459" y="3566172"/>
            <a:ext cx="775703" cy="5821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4" name="object 23"/>
          <p:cNvSpPr/>
          <p:nvPr/>
        </p:nvSpPr>
        <p:spPr>
          <a:xfrm>
            <a:off x="6624828" y="3558540"/>
            <a:ext cx="989330" cy="623570"/>
          </a:xfrm>
          <a:custGeom>
            <a:avLst/>
            <a:gdLst/>
            <a:ahLst/>
            <a:cxnLst/>
            <a:rect l="l" t="t" r="r" b="b"/>
            <a:pathLst>
              <a:path w="989329" h="623570">
                <a:moveTo>
                  <a:pt x="824229" y="461772"/>
                </a:moveTo>
                <a:lnTo>
                  <a:pt x="576961" y="461772"/>
                </a:lnTo>
                <a:lnTo>
                  <a:pt x="978916" y="623570"/>
                </a:lnTo>
                <a:lnTo>
                  <a:pt x="824229" y="461772"/>
                </a:lnTo>
                <a:close/>
              </a:path>
              <a:path w="989329" h="623570">
                <a:moveTo>
                  <a:pt x="989076" y="0"/>
                </a:moveTo>
                <a:lnTo>
                  <a:pt x="0" y="0"/>
                </a:lnTo>
                <a:lnTo>
                  <a:pt x="0" y="461772"/>
                </a:lnTo>
                <a:lnTo>
                  <a:pt x="989076" y="461772"/>
                </a:lnTo>
                <a:lnTo>
                  <a:pt x="98907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p/>
        </p:txBody>
      </p:sp>
      <p:sp>
        <p:nvSpPr>
          <p:cNvPr id="25" name="object 24"/>
          <p:cNvSpPr/>
          <p:nvPr/>
        </p:nvSpPr>
        <p:spPr>
          <a:xfrm>
            <a:off x="6751828" y="3685540"/>
            <a:ext cx="989330" cy="623570"/>
          </a:xfrm>
          <a:custGeom>
            <a:avLst/>
            <a:gdLst/>
            <a:ahLst/>
            <a:cxnLst/>
            <a:rect l="l" t="t" r="r" b="b"/>
            <a:pathLst>
              <a:path w="989329" h="623570">
                <a:moveTo>
                  <a:pt x="0" y="0"/>
                </a:moveTo>
                <a:lnTo>
                  <a:pt x="576961" y="0"/>
                </a:lnTo>
                <a:lnTo>
                  <a:pt x="824229" y="0"/>
                </a:lnTo>
                <a:lnTo>
                  <a:pt x="989076" y="0"/>
                </a:lnTo>
                <a:lnTo>
                  <a:pt x="989076" y="269367"/>
                </a:lnTo>
                <a:lnTo>
                  <a:pt x="989076" y="384810"/>
                </a:lnTo>
                <a:lnTo>
                  <a:pt x="989076" y="461772"/>
                </a:lnTo>
                <a:lnTo>
                  <a:pt x="824229" y="461772"/>
                </a:lnTo>
                <a:lnTo>
                  <a:pt x="978916" y="623570"/>
                </a:lnTo>
                <a:lnTo>
                  <a:pt x="576961" y="461772"/>
                </a:lnTo>
                <a:lnTo>
                  <a:pt x="0" y="461772"/>
                </a:lnTo>
                <a:lnTo>
                  <a:pt x="0" y="384810"/>
                </a:lnTo>
                <a:lnTo>
                  <a:pt x="0" y="269367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26" name="object 25"/>
          <p:cNvSpPr txBox="1"/>
          <p:nvPr/>
        </p:nvSpPr>
        <p:spPr>
          <a:xfrm>
            <a:off x="6907783" y="3630548"/>
            <a:ext cx="425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800" b="1" spc="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I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object 26"/>
          <p:cNvSpPr/>
          <p:nvPr/>
        </p:nvSpPr>
        <p:spPr>
          <a:xfrm>
            <a:off x="4199382" y="4206240"/>
            <a:ext cx="3415029" cy="190500"/>
          </a:xfrm>
          <a:custGeom>
            <a:avLst/>
            <a:gdLst/>
            <a:ahLst/>
            <a:cxnLst/>
            <a:rect l="l" t="t" r="r" b="b"/>
            <a:pathLst>
              <a:path w="3415029" h="190500">
                <a:moveTo>
                  <a:pt x="3224529" y="0"/>
                </a:moveTo>
                <a:lnTo>
                  <a:pt x="3224529" y="190500"/>
                </a:lnTo>
                <a:lnTo>
                  <a:pt x="3376929" y="114300"/>
                </a:lnTo>
                <a:lnTo>
                  <a:pt x="3243579" y="114300"/>
                </a:lnTo>
                <a:lnTo>
                  <a:pt x="3243579" y="76200"/>
                </a:lnTo>
                <a:lnTo>
                  <a:pt x="3376929" y="76200"/>
                </a:lnTo>
                <a:lnTo>
                  <a:pt x="3224529" y="0"/>
                </a:lnTo>
                <a:close/>
              </a:path>
              <a:path w="3415029" h="190500">
                <a:moveTo>
                  <a:pt x="3224529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224529" y="114300"/>
                </a:lnTo>
                <a:lnTo>
                  <a:pt x="3224529" y="76200"/>
                </a:lnTo>
                <a:close/>
              </a:path>
              <a:path w="3415029" h="190500">
                <a:moveTo>
                  <a:pt x="3376929" y="76200"/>
                </a:moveTo>
                <a:lnTo>
                  <a:pt x="3243579" y="76200"/>
                </a:lnTo>
                <a:lnTo>
                  <a:pt x="3243579" y="114300"/>
                </a:lnTo>
                <a:lnTo>
                  <a:pt x="3376929" y="114300"/>
                </a:lnTo>
                <a:lnTo>
                  <a:pt x="3415029" y="95250"/>
                </a:lnTo>
                <a:lnTo>
                  <a:pt x="3376929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p/>
        </p:txBody>
      </p:sp>
      <p:sp>
        <p:nvSpPr>
          <p:cNvPr id="28" name="object 27"/>
          <p:cNvSpPr txBox="1"/>
          <p:nvPr/>
        </p:nvSpPr>
        <p:spPr>
          <a:xfrm>
            <a:off x="4199001" y="3874770"/>
            <a:ext cx="2314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“给</a:t>
            </a:r>
            <a:r>
              <a:rPr sz="2000" spc="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我</a:t>
            </a:r>
            <a:r>
              <a:rPr sz="2000" spc="-1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用</a:t>
            </a:r>
            <a:r>
              <a:rPr sz="20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户</a:t>
            </a:r>
            <a:r>
              <a:rPr sz="2000" spc="-1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0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数据”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" name="object 28"/>
          <p:cNvSpPr/>
          <p:nvPr/>
        </p:nvSpPr>
        <p:spPr>
          <a:xfrm>
            <a:off x="4460718" y="2996017"/>
            <a:ext cx="1376289" cy="6890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0" name="object 29"/>
          <p:cNvSpPr/>
          <p:nvPr/>
        </p:nvSpPr>
        <p:spPr>
          <a:xfrm>
            <a:off x="4629911" y="2892564"/>
            <a:ext cx="1095743" cy="8564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1" name="object 30"/>
          <p:cNvSpPr/>
          <p:nvPr/>
        </p:nvSpPr>
        <p:spPr>
          <a:xfrm>
            <a:off x="4514850" y="3003042"/>
            <a:ext cx="1268095" cy="594360"/>
          </a:xfrm>
          <a:custGeom>
            <a:avLst/>
            <a:gdLst/>
            <a:ahLst/>
            <a:cxnLst/>
            <a:rect l="l" t="t" r="r" b="b"/>
            <a:pathLst>
              <a:path w="1268095" h="594360">
                <a:moveTo>
                  <a:pt x="1267967" y="0"/>
                </a:moveTo>
                <a:lnTo>
                  <a:pt x="0" y="0"/>
                </a:lnTo>
                <a:lnTo>
                  <a:pt x="0" y="594360"/>
                </a:lnTo>
                <a:lnTo>
                  <a:pt x="1168908" y="594360"/>
                </a:lnTo>
                <a:lnTo>
                  <a:pt x="1267967" y="495300"/>
                </a:lnTo>
                <a:lnTo>
                  <a:pt x="1267967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p/>
        </p:txBody>
      </p:sp>
      <p:sp>
        <p:nvSpPr>
          <p:cNvPr id="32" name="object 31"/>
          <p:cNvSpPr/>
          <p:nvPr/>
        </p:nvSpPr>
        <p:spPr>
          <a:xfrm>
            <a:off x="5683758" y="3498341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99059" y="0"/>
                </a:moveTo>
                <a:lnTo>
                  <a:pt x="19812" y="19812"/>
                </a:lnTo>
                <a:lnTo>
                  <a:pt x="0" y="99060"/>
                </a:lnTo>
                <a:lnTo>
                  <a:pt x="99059" y="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p/>
        </p:txBody>
      </p:sp>
      <p:sp>
        <p:nvSpPr>
          <p:cNvPr id="33" name="object 32"/>
          <p:cNvSpPr/>
          <p:nvPr/>
        </p:nvSpPr>
        <p:spPr>
          <a:xfrm>
            <a:off x="4641850" y="3130042"/>
            <a:ext cx="1268095" cy="594360"/>
          </a:xfrm>
          <a:custGeom>
            <a:avLst/>
            <a:gdLst/>
            <a:ahLst/>
            <a:cxnLst/>
            <a:rect l="l" t="t" r="r" b="b"/>
            <a:pathLst>
              <a:path w="1268095" h="594360">
                <a:moveTo>
                  <a:pt x="1168908" y="594360"/>
                </a:moveTo>
                <a:lnTo>
                  <a:pt x="1188720" y="515112"/>
                </a:lnTo>
                <a:lnTo>
                  <a:pt x="1267967" y="495300"/>
                </a:lnTo>
                <a:lnTo>
                  <a:pt x="1168908" y="594360"/>
                </a:lnTo>
                <a:lnTo>
                  <a:pt x="0" y="594360"/>
                </a:lnTo>
                <a:lnTo>
                  <a:pt x="0" y="0"/>
                </a:lnTo>
                <a:lnTo>
                  <a:pt x="1267967" y="0"/>
                </a:lnTo>
                <a:lnTo>
                  <a:pt x="1267967" y="49530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34" name="object 33"/>
          <p:cNvSpPr txBox="1"/>
          <p:nvPr/>
        </p:nvSpPr>
        <p:spPr>
          <a:xfrm>
            <a:off x="4807965" y="2948685"/>
            <a:ext cx="680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40005" marR="5080" indent="-2794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Access  </a:t>
            </a:r>
            <a:r>
              <a:rPr sz="1800" spc="4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Token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5" name="object 34"/>
          <p:cNvSpPr/>
          <p:nvPr/>
        </p:nvSpPr>
        <p:spPr>
          <a:xfrm>
            <a:off x="5815584" y="3559302"/>
            <a:ext cx="595630" cy="662305"/>
          </a:xfrm>
          <a:custGeom>
            <a:avLst/>
            <a:gdLst/>
            <a:ahLst/>
            <a:cxnLst/>
            <a:rect l="l" t="t" r="r" b="b"/>
            <a:pathLst>
              <a:path w="595629" h="662304">
                <a:moveTo>
                  <a:pt x="0" y="0"/>
                </a:moveTo>
                <a:lnTo>
                  <a:pt x="44414" y="1815"/>
                </a:lnTo>
                <a:lnTo>
                  <a:pt x="87942" y="7178"/>
                </a:lnTo>
                <a:lnTo>
                  <a:pt x="130469" y="15959"/>
                </a:lnTo>
                <a:lnTo>
                  <a:pt x="171878" y="28031"/>
                </a:lnTo>
                <a:lnTo>
                  <a:pt x="212056" y="43266"/>
                </a:lnTo>
                <a:lnTo>
                  <a:pt x="250888" y="61536"/>
                </a:lnTo>
                <a:lnTo>
                  <a:pt x="288257" y="82713"/>
                </a:lnTo>
                <a:lnTo>
                  <a:pt x="324049" y="106668"/>
                </a:lnTo>
                <a:lnTo>
                  <a:pt x="358150" y="133275"/>
                </a:lnTo>
                <a:lnTo>
                  <a:pt x="390443" y="162404"/>
                </a:lnTo>
                <a:lnTo>
                  <a:pt x="420814" y="193929"/>
                </a:lnTo>
                <a:lnTo>
                  <a:pt x="449148" y="227720"/>
                </a:lnTo>
                <a:lnTo>
                  <a:pt x="475329" y="263651"/>
                </a:lnTo>
                <a:lnTo>
                  <a:pt x="499243" y="301593"/>
                </a:lnTo>
                <a:lnTo>
                  <a:pt x="520775" y="341418"/>
                </a:lnTo>
                <a:lnTo>
                  <a:pt x="539809" y="382999"/>
                </a:lnTo>
                <a:lnTo>
                  <a:pt x="556231" y="426207"/>
                </a:lnTo>
                <a:lnTo>
                  <a:pt x="569925" y="470914"/>
                </a:lnTo>
                <a:lnTo>
                  <a:pt x="580776" y="516992"/>
                </a:lnTo>
                <a:lnTo>
                  <a:pt x="588669" y="564315"/>
                </a:lnTo>
                <a:lnTo>
                  <a:pt x="593489" y="612752"/>
                </a:lnTo>
                <a:lnTo>
                  <a:pt x="595121" y="662178"/>
                </a:lnTo>
              </a:path>
            </a:pathLst>
          </a:custGeom>
          <a:ln w="381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p/>
        </p:txBody>
      </p:sp>
      <p:sp>
        <p:nvSpPr>
          <p:cNvPr id="36" name="object 35"/>
          <p:cNvSpPr/>
          <p:nvPr/>
        </p:nvSpPr>
        <p:spPr>
          <a:xfrm>
            <a:off x="7903464" y="3787394"/>
            <a:ext cx="521334" cy="560705"/>
          </a:xfrm>
          <a:custGeom>
            <a:avLst/>
            <a:gdLst/>
            <a:ahLst/>
            <a:cxnLst/>
            <a:rect l="l" t="t" r="r" b="b"/>
            <a:pathLst>
              <a:path w="521334" h="560704">
                <a:moveTo>
                  <a:pt x="380" y="522350"/>
                </a:moveTo>
                <a:lnTo>
                  <a:pt x="0" y="560450"/>
                </a:lnTo>
                <a:lnTo>
                  <a:pt x="23113" y="560704"/>
                </a:lnTo>
                <a:lnTo>
                  <a:pt x="46481" y="559434"/>
                </a:lnTo>
                <a:lnTo>
                  <a:pt x="92582" y="552576"/>
                </a:lnTo>
                <a:lnTo>
                  <a:pt x="137159" y="539876"/>
                </a:lnTo>
                <a:lnTo>
                  <a:pt x="178809" y="522604"/>
                </a:lnTo>
                <a:lnTo>
                  <a:pt x="21716" y="522604"/>
                </a:lnTo>
                <a:lnTo>
                  <a:pt x="21922" y="522594"/>
                </a:lnTo>
                <a:lnTo>
                  <a:pt x="380" y="522350"/>
                </a:lnTo>
                <a:close/>
              </a:path>
              <a:path w="521334" h="560704">
                <a:moveTo>
                  <a:pt x="21922" y="522594"/>
                </a:moveTo>
                <a:lnTo>
                  <a:pt x="21716" y="522604"/>
                </a:lnTo>
                <a:lnTo>
                  <a:pt x="22859" y="522604"/>
                </a:lnTo>
                <a:lnTo>
                  <a:pt x="21922" y="522594"/>
                </a:lnTo>
                <a:close/>
              </a:path>
              <a:path w="521334" h="560704">
                <a:moveTo>
                  <a:pt x="43633" y="521477"/>
                </a:moveTo>
                <a:lnTo>
                  <a:pt x="21922" y="522594"/>
                </a:lnTo>
                <a:lnTo>
                  <a:pt x="178832" y="522594"/>
                </a:lnTo>
                <a:lnTo>
                  <a:pt x="180212" y="521969"/>
                </a:lnTo>
                <a:lnTo>
                  <a:pt x="180935" y="521588"/>
                </a:lnTo>
                <a:lnTo>
                  <a:pt x="42671" y="521588"/>
                </a:lnTo>
                <a:lnTo>
                  <a:pt x="43633" y="521477"/>
                </a:lnTo>
                <a:close/>
              </a:path>
              <a:path w="521334" h="560704">
                <a:moveTo>
                  <a:pt x="43941" y="521461"/>
                </a:moveTo>
                <a:lnTo>
                  <a:pt x="43633" y="521477"/>
                </a:lnTo>
                <a:lnTo>
                  <a:pt x="42671" y="521588"/>
                </a:lnTo>
                <a:lnTo>
                  <a:pt x="43941" y="521461"/>
                </a:lnTo>
                <a:close/>
              </a:path>
              <a:path w="521334" h="560704">
                <a:moveTo>
                  <a:pt x="181175" y="521461"/>
                </a:moveTo>
                <a:lnTo>
                  <a:pt x="43941" y="521461"/>
                </a:lnTo>
                <a:lnTo>
                  <a:pt x="42671" y="521588"/>
                </a:lnTo>
                <a:lnTo>
                  <a:pt x="180935" y="521588"/>
                </a:lnTo>
                <a:lnTo>
                  <a:pt x="181175" y="521461"/>
                </a:lnTo>
                <a:close/>
              </a:path>
              <a:path w="521334" h="560704">
                <a:moveTo>
                  <a:pt x="185749" y="519048"/>
                </a:moveTo>
                <a:lnTo>
                  <a:pt x="64642" y="519048"/>
                </a:lnTo>
                <a:lnTo>
                  <a:pt x="43633" y="521477"/>
                </a:lnTo>
                <a:lnTo>
                  <a:pt x="43941" y="521461"/>
                </a:lnTo>
                <a:lnTo>
                  <a:pt x="181175" y="521461"/>
                </a:lnTo>
                <a:lnTo>
                  <a:pt x="185749" y="519048"/>
                </a:lnTo>
                <a:close/>
              </a:path>
              <a:path w="521334" h="560704">
                <a:moveTo>
                  <a:pt x="84962" y="515111"/>
                </a:moveTo>
                <a:lnTo>
                  <a:pt x="63372" y="519175"/>
                </a:lnTo>
                <a:lnTo>
                  <a:pt x="64642" y="519048"/>
                </a:lnTo>
                <a:lnTo>
                  <a:pt x="185749" y="519048"/>
                </a:lnTo>
                <a:lnTo>
                  <a:pt x="192729" y="515365"/>
                </a:lnTo>
                <a:lnTo>
                  <a:pt x="83946" y="515365"/>
                </a:lnTo>
                <a:lnTo>
                  <a:pt x="84962" y="515111"/>
                </a:lnTo>
                <a:close/>
              </a:path>
              <a:path w="521334" h="560704">
                <a:moveTo>
                  <a:pt x="105282" y="510031"/>
                </a:moveTo>
                <a:lnTo>
                  <a:pt x="83946" y="515365"/>
                </a:lnTo>
                <a:lnTo>
                  <a:pt x="192729" y="515365"/>
                </a:lnTo>
                <a:lnTo>
                  <a:pt x="200913" y="511047"/>
                </a:lnTo>
                <a:lnTo>
                  <a:pt x="201994" y="510412"/>
                </a:lnTo>
                <a:lnTo>
                  <a:pt x="104139" y="510412"/>
                </a:lnTo>
                <a:lnTo>
                  <a:pt x="105282" y="510031"/>
                </a:lnTo>
                <a:close/>
              </a:path>
              <a:path w="521334" h="560704">
                <a:moveTo>
                  <a:pt x="213235" y="503808"/>
                </a:moveTo>
                <a:lnTo>
                  <a:pt x="125094" y="503808"/>
                </a:lnTo>
                <a:lnTo>
                  <a:pt x="104139" y="510412"/>
                </a:lnTo>
                <a:lnTo>
                  <a:pt x="201994" y="510412"/>
                </a:lnTo>
                <a:lnTo>
                  <a:pt x="213235" y="503808"/>
                </a:lnTo>
                <a:close/>
              </a:path>
              <a:path w="521334" h="560704">
                <a:moveTo>
                  <a:pt x="225545" y="496188"/>
                </a:moveTo>
                <a:lnTo>
                  <a:pt x="144779" y="496188"/>
                </a:lnTo>
                <a:lnTo>
                  <a:pt x="124078" y="504062"/>
                </a:lnTo>
                <a:lnTo>
                  <a:pt x="125094" y="503808"/>
                </a:lnTo>
                <a:lnTo>
                  <a:pt x="213235" y="503808"/>
                </a:lnTo>
                <a:lnTo>
                  <a:pt x="221233" y="499109"/>
                </a:lnTo>
                <a:lnTo>
                  <a:pt x="225545" y="496188"/>
                </a:lnTo>
                <a:close/>
              </a:path>
              <a:path w="521334" h="560704">
                <a:moveTo>
                  <a:pt x="238481" y="487425"/>
                </a:moveTo>
                <a:lnTo>
                  <a:pt x="163956" y="487425"/>
                </a:lnTo>
                <a:lnTo>
                  <a:pt x="162940" y="487933"/>
                </a:lnTo>
                <a:lnTo>
                  <a:pt x="143763" y="496569"/>
                </a:lnTo>
                <a:lnTo>
                  <a:pt x="144779" y="496188"/>
                </a:lnTo>
                <a:lnTo>
                  <a:pt x="225545" y="496188"/>
                </a:lnTo>
                <a:lnTo>
                  <a:pt x="238481" y="487425"/>
                </a:lnTo>
                <a:close/>
              </a:path>
              <a:path w="521334" h="560704">
                <a:moveTo>
                  <a:pt x="163662" y="487559"/>
                </a:moveTo>
                <a:lnTo>
                  <a:pt x="162835" y="487933"/>
                </a:lnTo>
                <a:lnTo>
                  <a:pt x="163662" y="487559"/>
                </a:lnTo>
                <a:close/>
              </a:path>
              <a:path w="521334" h="560704">
                <a:moveTo>
                  <a:pt x="251708" y="477646"/>
                </a:moveTo>
                <a:lnTo>
                  <a:pt x="182752" y="477646"/>
                </a:lnTo>
                <a:lnTo>
                  <a:pt x="181863" y="478154"/>
                </a:lnTo>
                <a:lnTo>
                  <a:pt x="163662" y="487559"/>
                </a:lnTo>
                <a:lnTo>
                  <a:pt x="163956" y="487425"/>
                </a:lnTo>
                <a:lnTo>
                  <a:pt x="238481" y="487425"/>
                </a:lnTo>
                <a:lnTo>
                  <a:pt x="240918" y="485774"/>
                </a:lnTo>
                <a:lnTo>
                  <a:pt x="251708" y="477646"/>
                </a:lnTo>
                <a:close/>
              </a:path>
              <a:path w="521334" h="560704">
                <a:moveTo>
                  <a:pt x="182448" y="477805"/>
                </a:moveTo>
                <a:lnTo>
                  <a:pt x="181774" y="478154"/>
                </a:lnTo>
                <a:lnTo>
                  <a:pt x="182448" y="477805"/>
                </a:lnTo>
                <a:close/>
              </a:path>
              <a:path w="521334" h="560704">
                <a:moveTo>
                  <a:pt x="182752" y="477646"/>
                </a:moveTo>
                <a:lnTo>
                  <a:pt x="182448" y="477805"/>
                </a:lnTo>
                <a:lnTo>
                  <a:pt x="181863" y="478154"/>
                </a:lnTo>
                <a:lnTo>
                  <a:pt x="182752" y="477646"/>
                </a:lnTo>
                <a:close/>
              </a:path>
              <a:path w="521334" h="560704">
                <a:moveTo>
                  <a:pt x="265744" y="466597"/>
                </a:moveTo>
                <a:lnTo>
                  <a:pt x="201167" y="466597"/>
                </a:lnTo>
                <a:lnTo>
                  <a:pt x="200405" y="467105"/>
                </a:lnTo>
                <a:lnTo>
                  <a:pt x="182448" y="477805"/>
                </a:lnTo>
                <a:lnTo>
                  <a:pt x="182752" y="477646"/>
                </a:lnTo>
                <a:lnTo>
                  <a:pt x="251708" y="477646"/>
                </a:lnTo>
                <a:lnTo>
                  <a:pt x="259968" y="471423"/>
                </a:lnTo>
                <a:lnTo>
                  <a:pt x="265744" y="466597"/>
                </a:lnTo>
                <a:close/>
              </a:path>
              <a:path w="521334" h="560704">
                <a:moveTo>
                  <a:pt x="201078" y="466651"/>
                </a:moveTo>
                <a:lnTo>
                  <a:pt x="200319" y="467105"/>
                </a:lnTo>
                <a:lnTo>
                  <a:pt x="201078" y="466651"/>
                </a:lnTo>
                <a:close/>
              </a:path>
              <a:path w="521334" h="560704">
                <a:moveTo>
                  <a:pt x="280163" y="454405"/>
                </a:moveTo>
                <a:lnTo>
                  <a:pt x="219201" y="454405"/>
                </a:lnTo>
                <a:lnTo>
                  <a:pt x="218312" y="455040"/>
                </a:lnTo>
                <a:lnTo>
                  <a:pt x="201078" y="466651"/>
                </a:lnTo>
                <a:lnTo>
                  <a:pt x="265744" y="466597"/>
                </a:lnTo>
                <a:lnTo>
                  <a:pt x="278510" y="455929"/>
                </a:lnTo>
                <a:lnTo>
                  <a:pt x="280163" y="454405"/>
                </a:lnTo>
                <a:close/>
              </a:path>
              <a:path w="521334" h="560704">
                <a:moveTo>
                  <a:pt x="218774" y="454694"/>
                </a:moveTo>
                <a:lnTo>
                  <a:pt x="218262" y="455040"/>
                </a:lnTo>
                <a:lnTo>
                  <a:pt x="218774" y="454694"/>
                </a:lnTo>
                <a:close/>
              </a:path>
              <a:path w="521334" h="560704">
                <a:moveTo>
                  <a:pt x="219201" y="454405"/>
                </a:moveTo>
                <a:lnTo>
                  <a:pt x="218774" y="454694"/>
                </a:lnTo>
                <a:lnTo>
                  <a:pt x="218312" y="455040"/>
                </a:lnTo>
                <a:lnTo>
                  <a:pt x="219201" y="454405"/>
                </a:lnTo>
                <a:close/>
              </a:path>
              <a:path w="521334" h="560704">
                <a:moveTo>
                  <a:pt x="294351" y="441324"/>
                </a:moveTo>
                <a:lnTo>
                  <a:pt x="236600" y="441324"/>
                </a:lnTo>
                <a:lnTo>
                  <a:pt x="235965" y="441832"/>
                </a:lnTo>
                <a:lnTo>
                  <a:pt x="218774" y="454694"/>
                </a:lnTo>
                <a:lnTo>
                  <a:pt x="219201" y="454405"/>
                </a:lnTo>
                <a:lnTo>
                  <a:pt x="280163" y="454405"/>
                </a:lnTo>
                <a:lnTo>
                  <a:pt x="294351" y="441324"/>
                </a:lnTo>
                <a:close/>
              </a:path>
              <a:path w="521334" h="560704">
                <a:moveTo>
                  <a:pt x="236336" y="441523"/>
                </a:moveTo>
                <a:lnTo>
                  <a:pt x="235923" y="441832"/>
                </a:lnTo>
                <a:lnTo>
                  <a:pt x="236336" y="441523"/>
                </a:lnTo>
                <a:close/>
              </a:path>
              <a:path w="521334" h="560704">
                <a:moveTo>
                  <a:pt x="308595" y="426973"/>
                </a:moveTo>
                <a:lnTo>
                  <a:pt x="253745" y="426973"/>
                </a:lnTo>
                <a:lnTo>
                  <a:pt x="236336" y="441523"/>
                </a:lnTo>
                <a:lnTo>
                  <a:pt x="236600" y="441324"/>
                </a:lnTo>
                <a:lnTo>
                  <a:pt x="294351" y="441324"/>
                </a:lnTo>
                <a:lnTo>
                  <a:pt x="296417" y="439419"/>
                </a:lnTo>
                <a:lnTo>
                  <a:pt x="308595" y="426973"/>
                </a:lnTo>
                <a:close/>
              </a:path>
              <a:path w="521334" h="560704">
                <a:moveTo>
                  <a:pt x="322623" y="411733"/>
                </a:moveTo>
                <a:lnTo>
                  <a:pt x="270128" y="411733"/>
                </a:lnTo>
                <a:lnTo>
                  <a:pt x="269493" y="412368"/>
                </a:lnTo>
                <a:lnTo>
                  <a:pt x="252983" y="427608"/>
                </a:lnTo>
                <a:lnTo>
                  <a:pt x="253745" y="426973"/>
                </a:lnTo>
                <a:lnTo>
                  <a:pt x="308595" y="426973"/>
                </a:lnTo>
                <a:lnTo>
                  <a:pt x="313689" y="421766"/>
                </a:lnTo>
                <a:lnTo>
                  <a:pt x="322623" y="411733"/>
                </a:lnTo>
                <a:close/>
              </a:path>
              <a:path w="521334" h="560704">
                <a:moveTo>
                  <a:pt x="269979" y="411872"/>
                </a:moveTo>
                <a:lnTo>
                  <a:pt x="269443" y="412368"/>
                </a:lnTo>
                <a:lnTo>
                  <a:pt x="269979" y="411872"/>
                </a:lnTo>
                <a:close/>
              </a:path>
              <a:path w="521334" h="560704">
                <a:moveTo>
                  <a:pt x="421292" y="256285"/>
                </a:moveTo>
                <a:lnTo>
                  <a:pt x="379475" y="256285"/>
                </a:lnTo>
                <a:lnTo>
                  <a:pt x="367918" y="279399"/>
                </a:lnTo>
                <a:lnTo>
                  <a:pt x="355980" y="301116"/>
                </a:lnTo>
                <a:lnTo>
                  <a:pt x="343280" y="321690"/>
                </a:lnTo>
                <a:lnTo>
                  <a:pt x="329818" y="341629"/>
                </a:lnTo>
                <a:lnTo>
                  <a:pt x="315721" y="360679"/>
                </a:lnTo>
                <a:lnTo>
                  <a:pt x="300862" y="378840"/>
                </a:lnTo>
                <a:lnTo>
                  <a:pt x="285495" y="396112"/>
                </a:lnTo>
                <a:lnTo>
                  <a:pt x="269979" y="411872"/>
                </a:lnTo>
                <a:lnTo>
                  <a:pt x="270128" y="411733"/>
                </a:lnTo>
                <a:lnTo>
                  <a:pt x="322623" y="411733"/>
                </a:lnTo>
                <a:lnTo>
                  <a:pt x="361187" y="363219"/>
                </a:lnTo>
                <a:lnTo>
                  <a:pt x="389127" y="319785"/>
                </a:lnTo>
                <a:lnTo>
                  <a:pt x="413765" y="273176"/>
                </a:lnTo>
                <a:lnTo>
                  <a:pt x="421292" y="256285"/>
                </a:lnTo>
                <a:close/>
              </a:path>
              <a:path w="521334" h="560704">
                <a:moveTo>
                  <a:pt x="286130" y="395350"/>
                </a:moveTo>
                <a:lnTo>
                  <a:pt x="285386" y="396112"/>
                </a:lnTo>
                <a:lnTo>
                  <a:pt x="286130" y="395350"/>
                </a:lnTo>
                <a:close/>
              </a:path>
              <a:path w="521334" h="560704">
                <a:moveTo>
                  <a:pt x="301370" y="378205"/>
                </a:moveTo>
                <a:lnTo>
                  <a:pt x="300808" y="378840"/>
                </a:lnTo>
                <a:lnTo>
                  <a:pt x="301370" y="378205"/>
                </a:lnTo>
                <a:close/>
              </a:path>
              <a:path w="521334" h="560704">
                <a:moveTo>
                  <a:pt x="316229" y="359917"/>
                </a:moveTo>
                <a:lnTo>
                  <a:pt x="315611" y="360679"/>
                </a:lnTo>
                <a:lnTo>
                  <a:pt x="316229" y="359917"/>
                </a:lnTo>
                <a:close/>
              </a:path>
              <a:path w="521334" h="560704">
                <a:moveTo>
                  <a:pt x="330200" y="340994"/>
                </a:moveTo>
                <a:lnTo>
                  <a:pt x="329732" y="341629"/>
                </a:lnTo>
                <a:lnTo>
                  <a:pt x="330200" y="340994"/>
                </a:lnTo>
                <a:close/>
              </a:path>
              <a:path w="521334" h="560704">
                <a:moveTo>
                  <a:pt x="343661" y="321055"/>
                </a:moveTo>
                <a:lnTo>
                  <a:pt x="343234" y="321690"/>
                </a:lnTo>
                <a:lnTo>
                  <a:pt x="343661" y="321055"/>
                </a:lnTo>
                <a:close/>
              </a:path>
              <a:path w="521334" h="560704">
                <a:moveTo>
                  <a:pt x="356361" y="300354"/>
                </a:moveTo>
                <a:lnTo>
                  <a:pt x="355894" y="301116"/>
                </a:lnTo>
                <a:lnTo>
                  <a:pt x="356361" y="300354"/>
                </a:lnTo>
                <a:close/>
              </a:path>
              <a:path w="521334" h="560704">
                <a:moveTo>
                  <a:pt x="368172" y="278764"/>
                </a:moveTo>
                <a:lnTo>
                  <a:pt x="367826" y="279399"/>
                </a:lnTo>
                <a:lnTo>
                  <a:pt x="368172" y="278764"/>
                </a:lnTo>
                <a:close/>
              </a:path>
              <a:path w="521334" h="560704">
                <a:moveTo>
                  <a:pt x="439791" y="209676"/>
                </a:moveTo>
                <a:lnTo>
                  <a:pt x="399287" y="209676"/>
                </a:lnTo>
                <a:lnTo>
                  <a:pt x="389508" y="234060"/>
                </a:lnTo>
                <a:lnTo>
                  <a:pt x="379094" y="257048"/>
                </a:lnTo>
                <a:lnTo>
                  <a:pt x="379475" y="256285"/>
                </a:lnTo>
                <a:lnTo>
                  <a:pt x="421292" y="256285"/>
                </a:lnTo>
                <a:lnTo>
                  <a:pt x="424687" y="248665"/>
                </a:lnTo>
                <a:lnTo>
                  <a:pt x="434847" y="223519"/>
                </a:lnTo>
                <a:lnTo>
                  <a:pt x="439791" y="209676"/>
                </a:lnTo>
                <a:close/>
              </a:path>
              <a:path w="521334" h="560704">
                <a:moveTo>
                  <a:pt x="389762" y="233425"/>
                </a:moveTo>
                <a:lnTo>
                  <a:pt x="389476" y="234060"/>
                </a:lnTo>
                <a:lnTo>
                  <a:pt x="389762" y="233425"/>
                </a:lnTo>
                <a:close/>
              </a:path>
              <a:path w="521334" h="560704">
                <a:moveTo>
                  <a:pt x="407492" y="186842"/>
                </a:moveTo>
                <a:lnTo>
                  <a:pt x="399039" y="210295"/>
                </a:lnTo>
                <a:lnTo>
                  <a:pt x="399287" y="209676"/>
                </a:lnTo>
                <a:lnTo>
                  <a:pt x="439791" y="209676"/>
                </a:lnTo>
                <a:lnTo>
                  <a:pt x="444372" y="196849"/>
                </a:lnTo>
                <a:lnTo>
                  <a:pt x="445605" y="190814"/>
                </a:lnTo>
                <a:lnTo>
                  <a:pt x="428996" y="187832"/>
                </a:lnTo>
                <a:lnTo>
                  <a:pt x="407288" y="187832"/>
                </a:lnTo>
                <a:lnTo>
                  <a:pt x="407492" y="186842"/>
                </a:lnTo>
                <a:close/>
              </a:path>
              <a:path w="521334" h="560704">
                <a:moveTo>
                  <a:pt x="509404" y="164972"/>
                </a:moveTo>
                <a:lnTo>
                  <a:pt x="411987" y="164972"/>
                </a:lnTo>
                <a:lnTo>
                  <a:pt x="449325" y="172592"/>
                </a:lnTo>
                <a:lnTo>
                  <a:pt x="445605" y="190814"/>
                </a:lnTo>
                <a:lnTo>
                  <a:pt x="520953" y="204342"/>
                </a:lnTo>
                <a:lnTo>
                  <a:pt x="509404" y="164972"/>
                </a:lnTo>
                <a:close/>
              </a:path>
              <a:path w="521334" h="560704">
                <a:moveTo>
                  <a:pt x="411987" y="164972"/>
                </a:moveTo>
                <a:lnTo>
                  <a:pt x="408061" y="184074"/>
                </a:lnTo>
                <a:lnTo>
                  <a:pt x="445605" y="190814"/>
                </a:lnTo>
                <a:lnTo>
                  <a:pt x="449325" y="172592"/>
                </a:lnTo>
                <a:lnTo>
                  <a:pt x="411987" y="164972"/>
                </a:lnTo>
                <a:close/>
              </a:path>
              <a:path w="521334" h="560704">
                <a:moveTo>
                  <a:pt x="408050" y="185292"/>
                </a:moveTo>
                <a:lnTo>
                  <a:pt x="407492" y="186842"/>
                </a:lnTo>
                <a:lnTo>
                  <a:pt x="407288" y="187832"/>
                </a:lnTo>
                <a:lnTo>
                  <a:pt x="408050" y="185292"/>
                </a:lnTo>
                <a:close/>
              </a:path>
              <a:path w="521334" h="560704">
                <a:moveTo>
                  <a:pt x="414849" y="185292"/>
                </a:moveTo>
                <a:lnTo>
                  <a:pt x="408050" y="185292"/>
                </a:lnTo>
                <a:lnTo>
                  <a:pt x="407288" y="187832"/>
                </a:lnTo>
                <a:lnTo>
                  <a:pt x="428996" y="187832"/>
                </a:lnTo>
                <a:lnTo>
                  <a:pt x="414849" y="185292"/>
                </a:lnTo>
                <a:close/>
              </a:path>
              <a:path w="521334" h="560704">
                <a:moveTo>
                  <a:pt x="408061" y="184074"/>
                </a:moveTo>
                <a:lnTo>
                  <a:pt x="407492" y="186842"/>
                </a:lnTo>
                <a:lnTo>
                  <a:pt x="408050" y="185292"/>
                </a:lnTo>
                <a:lnTo>
                  <a:pt x="414849" y="185292"/>
                </a:lnTo>
                <a:lnTo>
                  <a:pt x="408061" y="184074"/>
                </a:lnTo>
                <a:close/>
              </a:path>
              <a:path w="521334" h="560704">
                <a:moveTo>
                  <a:pt x="461009" y="0"/>
                </a:moveTo>
                <a:lnTo>
                  <a:pt x="333501" y="170687"/>
                </a:lnTo>
                <a:lnTo>
                  <a:pt x="408061" y="184074"/>
                </a:lnTo>
                <a:lnTo>
                  <a:pt x="411987" y="164972"/>
                </a:lnTo>
                <a:lnTo>
                  <a:pt x="509404" y="164972"/>
                </a:lnTo>
                <a:lnTo>
                  <a:pt x="46100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p/>
        </p:txBody>
      </p:sp>
      <p:sp>
        <p:nvSpPr>
          <p:cNvPr id="37" name="object 36"/>
          <p:cNvSpPr/>
          <p:nvPr/>
        </p:nvSpPr>
        <p:spPr>
          <a:xfrm>
            <a:off x="8145780" y="3150107"/>
            <a:ext cx="1344168" cy="72694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8" name="object 37"/>
          <p:cNvSpPr/>
          <p:nvPr/>
        </p:nvSpPr>
        <p:spPr>
          <a:xfrm>
            <a:off x="8252459" y="3067824"/>
            <a:ext cx="1176515" cy="8564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9" name="object 38"/>
          <p:cNvSpPr/>
          <p:nvPr/>
        </p:nvSpPr>
        <p:spPr>
          <a:xfrm>
            <a:off x="8209026" y="3175254"/>
            <a:ext cx="1199515" cy="605155"/>
          </a:xfrm>
          <a:custGeom>
            <a:avLst/>
            <a:gdLst/>
            <a:ahLst/>
            <a:cxnLst/>
            <a:rect l="l" t="t" r="r" b="b"/>
            <a:pathLst>
              <a:path w="1199515" h="605154">
                <a:moveTo>
                  <a:pt x="1199388" y="0"/>
                </a:moveTo>
                <a:lnTo>
                  <a:pt x="0" y="0"/>
                </a:lnTo>
                <a:lnTo>
                  <a:pt x="0" y="605028"/>
                </a:lnTo>
                <a:lnTo>
                  <a:pt x="1098550" y="605028"/>
                </a:lnTo>
                <a:lnTo>
                  <a:pt x="1199388" y="504190"/>
                </a:lnTo>
                <a:lnTo>
                  <a:pt x="1199388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p/>
        </p:txBody>
      </p:sp>
      <p:sp>
        <p:nvSpPr>
          <p:cNvPr id="40" name="object 39"/>
          <p:cNvSpPr/>
          <p:nvPr/>
        </p:nvSpPr>
        <p:spPr>
          <a:xfrm>
            <a:off x="9307576" y="3679444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100838" y="0"/>
                </a:moveTo>
                <a:lnTo>
                  <a:pt x="20193" y="20192"/>
                </a:lnTo>
                <a:lnTo>
                  <a:pt x="0" y="100837"/>
                </a:lnTo>
                <a:lnTo>
                  <a:pt x="100838" y="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p/>
        </p:txBody>
      </p:sp>
      <p:sp>
        <p:nvSpPr>
          <p:cNvPr id="41" name="object 40"/>
          <p:cNvSpPr/>
          <p:nvPr/>
        </p:nvSpPr>
        <p:spPr>
          <a:xfrm>
            <a:off x="8336026" y="3302254"/>
            <a:ext cx="1199515" cy="605155"/>
          </a:xfrm>
          <a:custGeom>
            <a:avLst/>
            <a:gdLst/>
            <a:ahLst/>
            <a:cxnLst/>
            <a:rect l="l" t="t" r="r" b="b"/>
            <a:pathLst>
              <a:path w="1199515" h="605154">
                <a:moveTo>
                  <a:pt x="1098550" y="605028"/>
                </a:moveTo>
                <a:lnTo>
                  <a:pt x="1118743" y="524383"/>
                </a:lnTo>
                <a:lnTo>
                  <a:pt x="1199388" y="504190"/>
                </a:lnTo>
                <a:lnTo>
                  <a:pt x="1098550" y="605028"/>
                </a:lnTo>
                <a:lnTo>
                  <a:pt x="0" y="605028"/>
                </a:lnTo>
                <a:lnTo>
                  <a:pt x="0" y="0"/>
                </a:lnTo>
                <a:lnTo>
                  <a:pt x="1199388" y="0"/>
                </a:lnTo>
                <a:lnTo>
                  <a:pt x="1199388" y="50419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42" name="object 41"/>
          <p:cNvSpPr txBox="1"/>
          <p:nvPr/>
        </p:nvSpPr>
        <p:spPr>
          <a:xfrm>
            <a:off x="8431783" y="3131565"/>
            <a:ext cx="757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56515" marR="5080" indent="-4445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Access  </a:t>
            </a:r>
            <a:r>
              <a:rPr sz="1800" spc="-5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Token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3" name="object 42"/>
          <p:cNvSpPr/>
          <p:nvPr/>
        </p:nvSpPr>
        <p:spPr>
          <a:xfrm>
            <a:off x="8546592" y="3700284"/>
            <a:ext cx="1327403" cy="9037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4" name="object 43"/>
          <p:cNvSpPr/>
          <p:nvPr/>
        </p:nvSpPr>
        <p:spPr>
          <a:xfrm>
            <a:off x="8779764" y="3864825"/>
            <a:ext cx="845820" cy="59439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5" name="object 44"/>
          <p:cNvSpPr/>
          <p:nvPr/>
        </p:nvSpPr>
        <p:spPr>
          <a:xfrm>
            <a:off x="8606028" y="3739896"/>
            <a:ext cx="1213485" cy="791210"/>
          </a:xfrm>
          <a:custGeom>
            <a:avLst/>
            <a:gdLst/>
            <a:ahLst/>
            <a:cxnLst/>
            <a:rect l="l" t="t" r="r" b="b"/>
            <a:pathLst>
              <a:path w="1213484" h="791210">
                <a:moveTo>
                  <a:pt x="579479" y="572261"/>
                </a:moveTo>
                <a:lnTo>
                  <a:pt x="433324" y="572261"/>
                </a:lnTo>
                <a:lnTo>
                  <a:pt x="476503" y="790955"/>
                </a:lnTo>
                <a:lnTo>
                  <a:pt x="579479" y="572261"/>
                </a:lnTo>
                <a:close/>
              </a:path>
              <a:path w="1213484" h="791210">
                <a:moveTo>
                  <a:pt x="783464" y="546861"/>
                </a:moveTo>
                <a:lnTo>
                  <a:pt x="591439" y="546861"/>
                </a:lnTo>
                <a:lnTo>
                  <a:pt x="743966" y="722756"/>
                </a:lnTo>
                <a:lnTo>
                  <a:pt x="783464" y="546861"/>
                </a:lnTo>
                <a:close/>
              </a:path>
              <a:path w="1213484" h="791210">
                <a:moveTo>
                  <a:pt x="967194" y="529335"/>
                </a:moveTo>
                <a:lnTo>
                  <a:pt x="787400" y="529335"/>
                </a:lnTo>
                <a:lnTo>
                  <a:pt x="1019048" y="662558"/>
                </a:lnTo>
                <a:lnTo>
                  <a:pt x="967194" y="529335"/>
                </a:lnTo>
                <a:close/>
              </a:path>
              <a:path w="1213484" h="791210">
                <a:moveTo>
                  <a:pt x="959828" y="510412"/>
                </a:moveTo>
                <a:lnTo>
                  <a:pt x="318262" y="510412"/>
                </a:lnTo>
                <a:lnTo>
                  <a:pt x="267462" y="645159"/>
                </a:lnTo>
                <a:lnTo>
                  <a:pt x="433324" y="572261"/>
                </a:lnTo>
                <a:lnTo>
                  <a:pt x="579479" y="572261"/>
                </a:lnTo>
                <a:lnTo>
                  <a:pt x="591439" y="546861"/>
                </a:lnTo>
                <a:lnTo>
                  <a:pt x="783464" y="546861"/>
                </a:lnTo>
                <a:lnTo>
                  <a:pt x="787400" y="529335"/>
                </a:lnTo>
                <a:lnTo>
                  <a:pt x="967194" y="529335"/>
                </a:lnTo>
                <a:lnTo>
                  <a:pt x="959828" y="510412"/>
                </a:lnTo>
                <a:close/>
              </a:path>
              <a:path w="1213484" h="791210">
                <a:moveTo>
                  <a:pt x="20827" y="84073"/>
                </a:moveTo>
                <a:lnTo>
                  <a:pt x="259842" y="278891"/>
                </a:lnTo>
                <a:lnTo>
                  <a:pt x="0" y="315467"/>
                </a:lnTo>
                <a:lnTo>
                  <a:pt x="209042" y="431164"/>
                </a:lnTo>
                <a:lnTo>
                  <a:pt x="7620" y="534161"/>
                </a:lnTo>
                <a:lnTo>
                  <a:pt x="318262" y="510412"/>
                </a:lnTo>
                <a:lnTo>
                  <a:pt x="959828" y="510412"/>
                </a:lnTo>
                <a:lnTo>
                  <a:pt x="945642" y="473963"/>
                </a:lnTo>
                <a:lnTo>
                  <a:pt x="1185483" y="473963"/>
                </a:lnTo>
                <a:lnTo>
                  <a:pt x="988822" y="383539"/>
                </a:lnTo>
                <a:lnTo>
                  <a:pt x="1184910" y="297941"/>
                </a:lnTo>
                <a:lnTo>
                  <a:pt x="938022" y="267842"/>
                </a:lnTo>
                <a:lnTo>
                  <a:pt x="970843" y="231393"/>
                </a:lnTo>
                <a:lnTo>
                  <a:pt x="410718" y="231393"/>
                </a:lnTo>
                <a:lnTo>
                  <a:pt x="20827" y="84073"/>
                </a:lnTo>
                <a:close/>
              </a:path>
              <a:path w="1213484" h="791210">
                <a:moveTo>
                  <a:pt x="1185483" y="473963"/>
                </a:moveTo>
                <a:lnTo>
                  <a:pt x="945642" y="473963"/>
                </a:lnTo>
                <a:lnTo>
                  <a:pt x="1213103" y="486663"/>
                </a:lnTo>
                <a:lnTo>
                  <a:pt x="1185483" y="473963"/>
                </a:lnTo>
                <a:close/>
              </a:path>
              <a:path w="1213484" h="791210">
                <a:moveTo>
                  <a:pt x="469011" y="84073"/>
                </a:moveTo>
                <a:lnTo>
                  <a:pt x="410718" y="231393"/>
                </a:lnTo>
                <a:lnTo>
                  <a:pt x="970843" y="231393"/>
                </a:lnTo>
                <a:lnTo>
                  <a:pt x="987998" y="212343"/>
                </a:lnTo>
                <a:lnTo>
                  <a:pt x="606551" y="212343"/>
                </a:lnTo>
                <a:lnTo>
                  <a:pt x="469011" y="84073"/>
                </a:lnTo>
                <a:close/>
              </a:path>
              <a:path w="1213484" h="791210">
                <a:moveTo>
                  <a:pt x="815594" y="0"/>
                </a:moveTo>
                <a:lnTo>
                  <a:pt x="606551" y="212343"/>
                </a:lnTo>
                <a:lnTo>
                  <a:pt x="987998" y="212343"/>
                </a:lnTo>
                <a:lnTo>
                  <a:pt x="1003665" y="194944"/>
                </a:lnTo>
                <a:lnTo>
                  <a:pt x="795020" y="194944"/>
                </a:lnTo>
                <a:lnTo>
                  <a:pt x="815594" y="0"/>
                </a:lnTo>
                <a:close/>
              </a:path>
              <a:path w="1213484" h="791210">
                <a:moveTo>
                  <a:pt x="1032255" y="163194"/>
                </a:moveTo>
                <a:lnTo>
                  <a:pt x="795020" y="194944"/>
                </a:lnTo>
                <a:lnTo>
                  <a:pt x="1003665" y="194944"/>
                </a:lnTo>
                <a:lnTo>
                  <a:pt x="1032255" y="16319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p/>
        </p:txBody>
      </p:sp>
      <p:sp>
        <p:nvSpPr>
          <p:cNvPr id="46" name="object 45"/>
          <p:cNvSpPr txBox="1"/>
          <p:nvPr/>
        </p:nvSpPr>
        <p:spPr>
          <a:xfrm>
            <a:off x="8964294" y="3946397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校验</a:t>
            </a:r>
            <a:endParaRPr sz="1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47" name="object 46"/>
          <p:cNvSpPr/>
          <p:nvPr/>
        </p:nvSpPr>
        <p:spPr>
          <a:xfrm>
            <a:off x="4199382" y="4448555"/>
            <a:ext cx="4050029" cy="190500"/>
          </a:xfrm>
          <a:custGeom>
            <a:avLst/>
            <a:gdLst/>
            <a:ahLst/>
            <a:cxnLst/>
            <a:rect l="l" t="t" r="r" b="b"/>
            <a:pathLst>
              <a:path w="4050029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4050029" h="190500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4050029" h="190500">
                <a:moveTo>
                  <a:pt x="4049521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4049521" y="114300"/>
                </a:lnTo>
                <a:lnTo>
                  <a:pt x="4049521" y="7620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p/>
        </p:txBody>
      </p:sp>
      <p:sp>
        <p:nvSpPr>
          <p:cNvPr id="48" name="object 47"/>
          <p:cNvSpPr/>
          <p:nvPr/>
        </p:nvSpPr>
        <p:spPr>
          <a:xfrm>
            <a:off x="7475219" y="4152900"/>
            <a:ext cx="467893" cy="62636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9" name="object 48"/>
          <p:cNvSpPr/>
          <p:nvPr/>
        </p:nvSpPr>
        <p:spPr>
          <a:xfrm>
            <a:off x="7531607" y="4171188"/>
            <a:ext cx="360045" cy="518159"/>
          </a:xfrm>
          <a:custGeom>
            <a:avLst/>
            <a:gdLst/>
            <a:ahLst/>
            <a:cxnLst/>
            <a:rect l="l" t="t" r="r" b="b"/>
            <a:pathLst>
              <a:path w="360045" h="518160">
                <a:moveTo>
                  <a:pt x="299720" y="0"/>
                </a:moveTo>
                <a:lnTo>
                  <a:pt x="59944" y="0"/>
                </a:lnTo>
                <a:lnTo>
                  <a:pt x="43994" y="9251"/>
                </a:lnTo>
                <a:lnTo>
                  <a:pt x="17541" y="75866"/>
                </a:lnTo>
                <a:lnTo>
                  <a:pt x="8175" y="128298"/>
                </a:lnTo>
                <a:lnTo>
                  <a:pt x="2138" y="190191"/>
                </a:lnTo>
                <a:lnTo>
                  <a:pt x="0" y="259080"/>
                </a:lnTo>
                <a:lnTo>
                  <a:pt x="2138" y="327968"/>
                </a:lnTo>
                <a:lnTo>
                  <a:pt x="8175" y="389861"/>
                </a:lnTo>
                <a:lnTo>
                  <a:pt x="17541" y="442293"/>
                </a:lnTo>
                <a:lnTo>
                  <a:pt x="29670" y="482797"/>
                </a:lnTo>
                <a:lnTo>
                  <a:pt x="59944" y="518160"/>
                </a:lnTo>
                <a:lnTo>
                  <a:pt x="299720" y="518160"/>
                </a:lnTo>
                <a:lnTo>
                  <a:pt x="329993" y="482797"/>
                </a:lnTo>
                <a:lnTo>
                  <a:pt x="342122" y="442293"/>
                </a:lnTo>
                <a:lnTo>
                  <a:pt x="351488" y="389861"/>
                </a:lnTo>
                <a:lnTo>
                  <a:pt x="357525" y="327968"/>
                </a:lnTo>
                <a:lnTo>
                  <a:pt x="359664" y="259080"/>
                </a:lnTo>
                <a:lnTo>
                  <a:pt x="357525" y="190191"/>
                </a:lnTo>
                <a:lnTo>
                  <a:pt x="351488" y="128298"/>
                </a:lnTo>
                <a:lnTo>
                  <a:pt x="342122" y="75866"/>
                </a:lnTo>
                <a:lnTo>
                  <a:pt x="329993" y="35362"/>
                </a:lnTo>
                <a:lnTo>
                  <a:pt x="299720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50" name="object 49"/>
          <p:cNvSpPr/>
          <p:nvPr/>
        </p:nvSpPr>
        <p:spPr>
          <a:xfrm>
            <a:off x="7591552" y="4171188"/>
            <a:ext cx="60325" cy="518159"/>
          </a:xfrm>
          <a:custGeom>
            <a:avLst/>
            <a:gdLst/>
            <a:ahLst/>
            <a:cxnLst/>
            <a:rect l="l" t="t" r="r" b="b"/>
            <a:pathLst>
              <a:path w="60325" h="518160">
                <a:moveTo>
                  <a:pt x="0" y="0"/>
                </a:moveTo>
                <a:lnTo>
                  <a:pt x="30273" y="35362"/>
                </a:lnTo>
                <a:lnTo>
                  <a:pt x="42402" y="75866"/>
                </a:lnTo>
                <a:lnTo>
                  <a:pt x="51768" y="128298"/>
                </a:lnTo>
                <a:lnTo>
                  <a:pt x="57805" y="190191"/>
                </a:lnTo>
                <a:lnTo>
                  <a:pt x="59944" y="259080"/>
                </a:lnTo>
                <a:lnTo>
                  <a:pt x="57805" y="327968"/>
                </a:lnTo>
                <a:lnTo>
                  <a:pt x="51768" y="389861"/>
                </a:lnTo>
                <a:lnTo>
                  <a:pt x="42402" y="442293"/>
                </a:lnTo>
                <a:lnTo>
                  <a:pt x="30273" y="482797"/>
                </a:lnTo>
                <a:lnTo>
                  <a:pt x="15949" y="508908"/>
                </a:lnTo>
                <a:lnTo>
                  <a:pt x="0" y="518160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51" name="object 50"/>
          <p:cNvSpPr/>
          <p:nvPr/>
        </p:nvSpPr>
        <p:spPr>
          <a:xfrm>
            <a:off x="7658607" y="4298188"/>
            <a:ext cx="360045" cy="518159"/>
          </a:xfrm>
          <a:custGeom>
            <a:avLst/>
            <a:gdLst/>
            <a:ahLst/>
            <a:cxnLst/>
            <a:rect l="l" t="t" r="r" b="b"/>
            <a:pathLst>
              <a:path w="360045" h="518160">
                <a:moveTo>
                  <a:pt x="59944" y="518160"/>
                </a:moveTo>
                <a:lnTo>
                  <a:pt x="29670" y="482797"/>
                </a:lnTo>
                <a:lnTo>
                  <a:pt x="17541" y="442293"/>
                </a:lnTo>
                <a:lnTo>
                  <a:pt x="8175" y="389861"/>
                </a:lnTo>
                <a:lnTo>
                  <a:pt x="2138" y="327968"/>
                </a:lnTo>
                <a:lnTo>
                  <a:pt x="0" y="259080"/>
                </a:lnTo>
                <a:lnTo>
                  <a:pt x="2138" y="190191"/>
                </a:lnTo>
                <a:lnTo>
                  <a:pt x="8175" y="128298"/>
                </a:lnTo>
                <a:lnTo>
                  <a:pt x="17541" y="75866"/>
                </a:lnTo>
                <a:lnTo>
                  <a:pt x="29670" y="35362"/>
                </a:lnTo>
                <a:lnTo>
                  <a:pt x="59944" y="0"/>
                </a:lnTo>
                <a:lnTo>
                  <a:pt x="299720" y="0"/>
                </a:lnTo>
                <a:lnTo>
                  <a:pt x="329993" y="35362"/>
                </a:lnTo>
                <a:lnTo>
                  <a:pt x="342122" y="75866"/>
                </a:lnTo>
                <a:lnTo>
                  <a:pt x="351488" y="128298"/>
                </a:lnTo>
                <a:lnTo>
                  <a:pt x="357525" y="190191"/>
                </a:lnTo>
                <a:lnTo>
                  <a:pt x="359664" y="259080"/>
                </a:lnTo>
                <a:lnTo>
                  <a:pt x="357525" y="327968"/>
                </a:lnTo>
                <a:lnTo>
                  <a:pt x="351488" y="389861"/>
                </a:lnTo>
                <a:lnTo>
                  <a:pt x="342122" y="442293"/>
                </a:lnTo>
                <a:lnTo>
                  <a:pt x="329993" y="482797"/>
                </a:lnTo>
                <a:lnTo>
                  <a:pt x="299720" y="518160"/>
                </a:lnTo>
                <a:lnTo>
                  <a:pt x="59944" y="518160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52" name="object 51"/>
          <p:cNvSpPr txBox="1"/>
          <p:nvPr/>
        </p:nvSpPr>
        <p:spPr>
          <a:xfrm>
            <a:off x="5045455" y="4665345"/>
            <a:ext cx="155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“给</a:t>
            </a:r>
            <a:r>
              <a:rPr sz="2000" spc="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你</a:t>
            </a:r>
            <a:r>
              <a:rPr sz="2000" spc="-1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数</a:t>
            </a:r>
            <a:r>
              <a:rPr sz="20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据”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3" name="object 52"/>
          <p:cNvSpPr/>
          <p:nvPr/>
        </p:nvSpPr>
        <p:spPr>
          <a:xfrm>
            <a:off x="2516123" y="4338802"/>
            <a:ext cx="1397508" cy="10332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54" name="object 53"/>
          <p:cNvSpPr/>
          <p:nvPr/>
        </p:nvSpPr>
        <p:spPr>
          <a:xfrm>
            <a:off x="2561844" y="4515624"/>
            <a:ext cx="1290828" cy="58215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55" name="object 54"/>
          <p:cNvSpPr/>
          <p:nvPr/>
        </p:nvSpPr>
        <p:spPr>
          <a:xfrm>
            <a:off x="2575560" y="4360164"/>
            <a:ext cx="1270000" cy="919480"/>
          </a:xfrm>
          <a:custGeom>
            <a:avLst/>
            <a:gdLst/>
            <a:ahLst/>
            <a:cxnLst/>
            <a:rect l="l" t="t" r="r" b="b"/>
            <a:pathLst>
              <a:path w="1270000" h="919479">
                <a:moveTo>
                  <a:pt x="1269491" y="0"/>
                </a:moveTo>
                <a:lnTo>
                  <a:pt x="0" y="0"/>
                </a:lnTo>
                <a:lnTo>
                  <a:pt x="0" y="918972"/>
                </a:lnTo>
                <a:lnTo>
                  <a:pt x="1116329" y="918972"/>
                </a:lnTo>
                <a:lnTo>
                  <a:pt x="1269491" y="765810"/>
                </a:lnTo>
                <a:lnTo>
                  <a:pt x="126949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p/>
        </p:txBody>
      </p:sp>
      <p:sp>
        <p:nvSpPr>
          <p:cNvPr id="56" name="object 55"/>
          <p:cNvSpPr/>
          <p:nvPr/>
        </p:nvSpPr>
        <p:spPr>
          <a:xfrm>
            <a:off x="3691890" y="5125973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153162" y="0"/>
                </a:moveTo>
                <a:lnTo>
                  <a:pt x="30607" y="30606"/>
                </a:lnTo>
                <a:lnTo>
                  <a:pt x="0" y="153162"/>
                </a:lnTo>
                <a:lnTo>
                  <a:pt x="153162" y="0"/>
                </a:lnTo>
                <a:close/>
              </a:path>
            </a:pathLst>
          </a:custGeom>
          <a:solidFill>
            <a:srgbClr val="375C9E"/>
          </a:solidFill>
        </p:spPr>
        <p:txBody>
          <a:bodyPr wrap="square" lIns="0" tIns="0" rIns="0" bIns="0" rtlCol="0"/>
          <a:p/>
        </p:txBody>
      </p:sp>
      <p:sp>
        <p:nvSpPr>
          <p:cNvPr id="57" name="object 56"/>
          <p:cNvSpPr/>
          <p:nvPr/>
        </p:nvSpPr>
        <p:spPr>
          <a:xfrm>
            <a:off x="2702560" y="4487164"/>
            <a:ext cx="1270000" cy="919480"/>
          </a:xfrm>
          <a:custGeom>
            <a:avLst/>
            <a:gdLst/>
            <a:ahLst/>
            <a:cxnLst/>
            <a:rect l="l" t="t" r="r" b="b"/>
            <a:pathLst>
              <a:path w="1270000" h="919479">
                <a:moveTo>
                  <a:pt x="1116329" y="918972"/>
                </a:moveTo>
                <a:lnTo>
                  <a:pt x="1146937" y="796417"/>
                </a:lnTo>
                <a:lnTo>
                  <a:pt x="1269491" y="765810"/>
                </a:lnTo>
                <a:lnTo>
                  <a:pt x="1116329" y="918972"/>
                </a:lnTo>
                <a:lnTo>
                  <a:pt x="0" y="918972"/>
                </a:lnTo>
                <a:lnTo>
                  <a:pt x="0" y="0"/>
                </a:lnTo>
                <a:lnTo>
                  <a:pt x="1269491" y="0"/>
                </a:lnTo>
                <a:lnTo>
                  <a:pt x="1269491" y="765810"/>
                </a:lnTo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p/>
        </p:txBody>
      </p:sp>
      <p:sp>
        <p:nvSpPr>
          <p:cNvPr id="58" name="object 57"/>
          <p:cNvSpPr txBox="1"/>
          <p:nvPr/>
        </p:nvSpPr>
        <p:spPr>
          <a:xfrm>
            <a:off x="2220467" y="3060192"/>
            <a:ext cx="1978660" cy="2482850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2540" rIns="0" bIns="0" rtlCol="0">
            <a:spAutoFit/>
          </a:bodyPr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317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Access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" algn="ctr">
              <a:lnSpc>
                <a:spcPct val="100000"/>
              </a:lnSpc>
            </a:pPr>
            <a:r>
              <a:rPr sz="1800" spc="-5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Token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"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用户数据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342265"/>
            <a:ext cx="768985" cy="76581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2220467" y="3060192"/>
            <a:ext cx="1978152" cy="2482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" name="object 3"/>
          <p:cNvSpPr txBox="1"/>
          <p:nvPr/>
        </p:nvSpPr>
        <p:spPr>
          <a:xfrm>
            <a:off x="2586989" y="2460752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客户应用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3076" y="3314712"/>
            <a:ext cx="1412748" cy="8031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6" name="object 5"/>
          <p:cNvSpPr/>
          <p:nvPr/>
        </p:nvSpPr>
        <p:spPr>
          <a:xfrm>
            <a:off x="2654807" y="3262896"/>
            <a:ext cx="1176528" cy="8564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7" name="object 6"/>
          <p:cNvSpPr/>
          <p:nvPr/>
        </p:nvSpPr>
        <p:spPr>
          <a:xfrm>
            <a:off x="2576322" y="3339846"/>
            <a:ext cx="1268095" cy="681355"/>
          </a:xfrm>
          <a:custGeom>
            <a:avLst/>
            <a:gdLst/>
            <a:ahLst/>
            <a:cxnLst/>
            <a:rect l="l" t="t" r="r" b="b"/>
            <a:pathLst>
              <a:path w="1268095" h="681354">
                <a:moveTo>
                  <a:pt x="1267967" y="0"/>
                </a:moveTo>
                <a:lnTo>
                  <a:pt x="0" y="0"/>
                </a:lnTo>
                <a:lnTo>
                  <a:pt x="0" y="681227"/>
                </a:lnTo>
                <a:lnTo>
                  <a:pt x="1154429" y="681227"/>
                </a:lnTo>
                <a:lnTo>
                  <a:pt x="1267967" y="567689"/>
                </a:lnTo>
                <a:lnTo>
                  <a:pt x="1267967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p/>
        </p:txBody>
      </p:sp>
      <p:sp>
        <p:nvSpPr>
          <p:cNvPr id="8" name="object 7"/>
          <p:cNvSpPr/>
          <p:nvPr/>
        </p:nvSpPr>
        <p:spPr>
          <a:xfrm>
            <a:off x="3730752" y="3907535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4">
                <a:moveTo>
                  <a:pt x="113537" y="0"/>
                </a:moveTo>
                <a:lnTo>
                  <a:pt x="22733" y="22732"/>
                </a:lnTo>
                <a:lnTo>
                  <a:pt x="0" y="113537"/>
                </a:lnTo>
                <a:lnTo>
                  <a:pt x="113537" y="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p/>
        </p:txBody>
      </p:sp>
      <p:sp>
        <p:nvSpPr>
          <p:cNvPr id="9" name="object 8"/>
          <p:cNvSpPr/>
          <p:nvPr/>
        </p:nvSpPr>
        <p:spPr>
          <a:xfrm>
            <a:off x="2703322" y="3466846"/>
            <a:ext cx="1268095" cy="681355"/>
          </a:xfrm>
          <a:custGeom>
            <a:avLst/>
            <a:gdLst/>
            <a:ahLst/>
            <a:cxnLst/>
            <a:rect l="l" t="t" r="r" b="b"/>
            <a:pathLst>
              <a:path w="1268095" h="681354">
                <a:moveTo>
                  <a:pt x="1154429" y="681227"/>
                </a:moveTo>
                <a:lnTo>
                  <a:pt x="1177163" y="590422"/>
                </a:lnTo>
                <a:lnTo>
                  <a:pt x="1267967" y="567689"/>
                </a:lnTo>
                <a:lnTo>
                  <a:pt x="1154429" y="681227"/>
                </a:lnTo>
                <a:lnTo>
                  <a:pt x="0" y="681227"/>
                </a:lnTo>
                <a:lnTo>
                  <a:pt x="0" y="0"/>
                </a:lnTo>
                <a:lnTo>
                  <a:pt x="1267967" y="0"/>
                </a:lnTo>
                <a:lnTo>
                  <a:pt x="1267967" y="567689"/>
                </a:lnTo>
              </a:path>
            </a:pathLst>
          </a:custGeom>
          <a:ln w="19811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10" name="object 9"/>
          <p:cNvSpPr/>
          <p:nvPr/>
        </p:nvSpPr>
        <p:spPr>
          <a:xfrm>
            <a:off x="7743418" y="2979409"/>
            <a:ext cx="2136686" cy="26502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1" name="object 10"/>
          <p:cNvSpPr/>
          <p:nvPr/>
        </p:nvSpPr>
        <p:spPr>
          <a:xfrm>
            <a:off x="7820406" y="3060954"/>
            <a:ext cx="1978660" cy="2482850"/>
          </a:xfrm>
          <a:custGeom>
            <a:avLst/>
            <a:gdLst/>
            <a:ahLst/>
            <a:cxnLst/>
            <a:rect l="l" t="t" r="r" b="b"/>
            <a:pathLst>
              <a:path w="1978659" h="2482850">
                <a:moveTo>
                  <a:pt x="1817370" y="0"/>
                </a:moveTo>
                <a:lnTo>
                  <a:pt x="160782" y="0"/>
                </a:lnTo>
                <a:lnTo>
                  <a:pt x="109971" y="8199"/>
                </a:lnTo>
                <a:lnTo>
                  <a:pt x="65836" y="31028"/>
                </a:lnTo>
                <a:lnTo>
                  <a:pt x="31028" y="65836"/>
                </a:lnTo>
                <a:lnTo>
                  <a:pt x="8199" y="109971"/>
                </a:lnTo>
                <a:lnTo>
                  <a:pt x="0" y="160782"/>
                </a:lnTo>
                <a:lnTo>
                  <a:pt x="0" y="2321814"/>
                </a:lnTo>
                <a:lnTo>
                  <a:pt x="8199" y="2372624"/>
                </a:lnTo>
                <a:lnTo>
                  <a:pt x="31028" y="2416759"/>
                </a:lnTo>
                <a:lnTo>
                  <a:pt x="65836" y="2451567"/>
                </a:lnTo>
                <a:lnTo>
                  <a:pt x="109971" y="2474396"/>
                </a:lnTo>
                <a:lnTo>
                  <a:pt x="160782" y="2482596"/>
                </a:lnTo>
                <a:lnTo>
                  <a:pt x="1817370" y="2482596"/>
                </a:lnTo>
                <a:lnTo>
                  <a:pt x="1868180" y="2474396"/>
                </a:lnTo>
                <a:lnTo>
                  <a:pt x="1912315" y="2451567"/>
                </a:lnTo>
                <a:lnTo>
                  <a:pt x="1947123" y="2416759"/>
                </a:lnTo>
                <a:lnTo>
                  <a:pt x="1969952" y="2372624"/>
                </a:lnTo>
                <a:lnTo>
                  <a:pt x="1978152" y="2321814"/>
                </a:lnTo>
                <a:lnTo>
                  <a:pt x="1978152" y="160782"/>
                </a:lnTo>
                <a:lnTo>
                  <a:pt x="1969952" y="109971"/>
                </a:lnTo>
                <a:lnTo>
                  <a:pt x="1947123" y="65836"/>
                </a:lnTo>
                <a:lnTo>
                  <a:pt x="1912315" y="31028"/>
                </a:lnTo>
                <a:lnTo>
                  <a:pt x="1868180" y="8199"/>
                </a:lnTo>
                <a:lnTo>
                  <a:pt x="1817370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12" name="object 11"/>
          <p:cNvSpPr/>
          <p:nvPr/>
        </p:nvSpPr>
        <p:spPr>
          <a:xfrm>
            <a:off x="7947406" y="3187954"/>
            <a:ext cx="1978660" cy="2482850"/>
          </a:xfrm>
          <a:custGeom>
            <a:avLst/>
            <a:gdLst/>
            <a:ahLst/>
            <a:cxnLst/>
            <a:rect l="l" t="t" r="r" b="b"/>
            <a:pathLst>
              <a:path w="1978659" h="2482850">
                <a:moveTo>
                  <a:pt x="0" y="160782"/>
                </a:moveTo>
                <a:lnTo>
                  <a:pt x="8199" y="109971"/>
                </a:lnTo>
                <a:lnTo>
                  <a:pt x="31028" y="65836"/>
                </a:lnTo>
                <a:lnTo>
                  <a:pt x="65836" y="31028"/>
                </a:lnTo>
                <a:lnTo>
                  <a:pt x="109971" y="8199"/>
                </a:lnTo>
                <a:lnTo>
                  <a:pt x="160782" y="0"/>
                </a:lnTo>
                <a:lnTo>
                  <a:pt x="1817370" y="0"/>
                </a:lnTo>
                <a:lnTo>
                  <a:pt x="1868180" y="8199"/>
                </a:lnTo>
                <a:lnTo>
                  <a:pt x="1912315" y="31028"/>
                </a:lnTo>
                <a:lnTo>
                  <a:pt x="1947123" y="65836"/>
                </a:lnTo>
                <a:lnTo>
                  <a:pt x="1969952" y="109971"/>
                </a:lnTo>
                <a:lnTo>
                  <a:pt x="1978152" y="160782"/>
                </a:lnTo>
                <a:lnTo>
                  <a:pt x="1978152" y="2321814"/>
                </a:lnTo>
                <a:lnTo>
                  <a:pt x="1969952" y="2372624"/>
                </a:lnTo>
                <a:lnTo>
                  <a:pt x="1947123" y="2416759"/>
                </a:lnTo>
                <a:lnTo>
                  <a:pt x="1912315" y="2451567"/>
                </a:lnTo>
                <a:lnTo>
                  <a:pt x="1868180" y="2474396"/>
                </a:lnTo>
                <a:lnTo>
                  <a:pt x="1817370" y="2482596"/>
                </a:lnTo>
                <a:lnTo>
                  <a:pt x="160782" y="2482596"/>
                </a:lnTo>
                <a:lnTo>
                  <a:pt x="109971" y="2474396"/>
                </a:lnTo>
                <a:lnTo>
                  <a:pt x="65836" y="2451567"/>
                </a:lnTo>
                <a:lnTo>
                  <a:pt x="31028" y="2416759"/>
                </a:lnTo>
                <a:lnTo>
                  <a:pt x="8199" y="2372624"/>
                </a:lnTo>
                <a:lnTo>
                  <a:pt x="0" y="2321814"/>
                </a:lnTo>
                <a:lnTo>
                  <a:pt x="0" y="160782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13" name="object 12"/>
          <p:cNvSpPr txBox="1"/>
          <p:nvPr/>
        </p:nvSpPr>
        <p:spPr>
          <a:xfrm>
            <a:off x="7983728" y="2401570"/>
            <a:ext cx="1551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资源服务器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3"/>
          <p:cNvSpPr/>
          <p:nvPr/>
        </p:nvSpPr>
        <p:spPr>
          <a:xfrm>
            <a:off x="8188452" y="4419574"/>
            <a:ext cx="1397507" cy="10332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5" name="object 14"/>
          <p:cNvSpPr/>
          <p:nvPr/>
        </p:nvSpPr>
        <p:spPr>
          <a:xfrm>
            <a:off x="8234171" y="4597920"/>
            <a:ext cx="1290827" cy="5821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6" name="object 15"/>
          <p:cNvSpPr/>
          <p:nvPr/>
        </p:nvSpPr>
        <p:spPr>
          <a:xfrm>
            <a:off x="8247888" y="4440935"/>
            <a:ext cx="1270000" cy="919480"/>
          </a:xfrm>
          <a:custGeom>
            <a:avLst/>
            <a:gdLst/>
            <a:ahLst/>
            <a:cxnLst/>
            <a:rect l="l" t="t" r="r" b="b"/>
            <a:pathLst>
              <a:path w="1270000" h="919479">
                <a:moveTo>
                  <a:pt x="1269491" y="0"/>
                </a:moveTo>
                <a:lnTo>
                  <a:pt x="0" y="0"/>
                </a:lnTo>
                <a:lnTo>
                  <a:pt x="0" y="918972"/>
                </a:lnTo>
                <a:lnTo>
                  <a:pt x="1116329" y="918972"/>
                </a:lnTo>
                <a:lnTo>
                  <a:pt x="1269491" y="765809"/>
                </a:lnTo>
                <a:lnTo>
                  <a:pt x="126949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p/>
        </p:txBody>
      </p:sp>
      <p:sp>
        <p:nvSpPr>
          <p:cNvPr id="17" name="object 16"/>
          <p:cNvSpPr/>
          <p:nvPr/>
        </p:nvSpPr>
        <p:spPr>
          <a:xfrm>
            <a:off x="9364218" y="5206746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153161" y="0"/>
                </a:moveTo>
                <a:lnTo>
                  <a:pt x="30606" y="30606"/>
                </a:lnTo>
                <a:lnTo>
                  <a:pt x="0" y="153161"/>
                </a:lnTo>
                <a:lnTo>
                  <a:pt x="153161" y="0"/>
                </a:lnTo>
                <a:close/>
              </a:path>
            </a:pathLst>
          </a:custGeom>
          <a:solidFill>
            <a:srgbClr val="375C9E"/>
          </a:solidFill>
        </p:spPr>
        <p:txBody>
          <a:bodyPr wrap="square" lIns="0" tIns="0" rIns="0" bIns="0" rtlCol="0"/>
          <a:p/>
        </p:txBody>
      </p:sp>
      <p:sp>
        <p:nvSpPr>
          <p:cNvPr id="18" name="object 17"/>
          <p:cNvSpPr/>
          <p:nvPr/>
        </p:nvSpPr>
        <p:spPr>
          <a:xfrm>
            <a:off x="8374888" y="4567935"/>
            <a:ext cx="1270000" cy="919480"/>
          </a:xfrm>
          <a:custGeom>
            <a:avLst/>
            <a:gdLst/>
            <a:ahLst/>
            <a:cxnLst/>
            <a:rect l="l" t="t" r="r" b="b"/>
            <a:pathLst>
              <a:path w="1270000" h="919479">
                <a:moveTo>
                  <a:pt x="1116329" y="918972"/>
                </a:moveTo>
                <a:lnTo>
                  <a:pt x="1146936" y="796416"/>
                </a:lnTo>
                <a:lnTo>
                  <a:pt x="1269491" y="765809"/>
                </a:lnTo>
                <a:lnTo>
                  <a:pt x="1116329" y="918972"/>
                </a:lnTo>
                <a:lnTo>
                  <a:pt x="0" y="918972"/>
                </a:lnTo>
                <a:lnTo>
                  <a:pt x="0" y="0"/>
                </a:lnTo>
                <a:lnTo>
                  <a:pt x="1269491" y="0"/>
                </a:lnTo>
                <a:lnTo>
                  <a:pt x="1269491" y="765809"/>
                </a:lnTo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p/>
        </p:txBody>
      </p:sp>
      <p:sp>
        <p:nvSpPr>
          <p:cNvPr id="19" name="object 18"/>
          <p:cNvSpPr txBox="1"/>
          <p:nvPr/>
        </p:nvSpPr>
        <p:spPr>
          <a:xfrm>
            <a:off x="8413495" y="4662042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用户数据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object 19"/>
          <p:cNvSpPr/>
          <p:nvPr/>
        </p:nvSpPr>
        <p:spPr>
          <a:xfrm>
            <a:off x="6577508" y="3549339"/>
            <a:ext cx="1079155" cy="70882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1" name="object 20"/>
          <p:cNvSpPr/>
          <p:nvPr/>
        </p:nvSpPr>
        <p:spPr>
          <a:xfrm>
            <a:off x="6728459" y="3566172"/>
            <a:ext cx="775703" cy="5821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2" name="object 21"/>
          <p:cNvSpPr/>
          <p:nvPr/>
        </p:nvSpPr>
        <p:spPr>
          <a:xfrm>
            <a:off x="6624828" y="3558540"/>
            <a:ext cx="989330" cy="623570"/>
          </a:xfrm>
          <a:custGeom>
            <a:avLst/>
            <a:gdLst/>
            <a:ahLst/>
            <a:cxnLst/>
            <a:rect l="l" t="t" r="r" b="b"/>
            <a:pathLst>
              <a:path w="989329" h="623570">
                <a:moveTo>
                  <a:pt x="824229" y="461772"/>
                </a:moveTo>
                <a:lnTo>
                  <a:pt x="576961" y="461772"/>
                </a:lnTo>
                <a:lnTo>
                  <a:pt x="978916" y="623570"/>
                </a:lnTo>
                <a:lnTo>
                  <a:pt x="824229" y="461772"/>
                </a:lnTo>
                <a:close/>
              </a:path>
              <a:path w="989329" h="623570">
                <a:moveTo>
                  <a:pt x="989076" y="0"/>
                </a:moveTo>
                <a:lnTo>
                  <a:pt x="0" y="0"/>
                </a:lnTo>
                <a:lnTo>
                  <a:pt x="0" y="461772"/>
                </a:lnTo>
                <a:lnTo>
                  <a:pt x="989076" y="461772"/>
                </a:lnTo>
                <a:lnTo>
                  <a:pt x="98907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p/>
        </p:txBody>
      </p:sp>
      <p:sp>
        <p:nvSpPr>
          <p:cNvPr id="23" name="object 22"/>
          <p:cNvSpPr/>
          <p:nvPr/>
        </p:nvSpPr>
        <p:spPr>
          <a:xfrm>
            <a:off x="6751828" y="3685540"/>
            <a:ext cx="989330" cy="623570"/>
          </a:xfrm>
          <a:custGeom>
            <a:avLst/>
            <a:gdLst/>
            <a:ahLst/>
            <a:cxnLst/>
            <a:rect l="l" t="t" r="r" b="b"/>
            <a:pathLst>
              <a:path w="989329" h="623570">
                <a:moveTo>
                  <a:pt x="0" y="0"/>
                </a:moveTo>
                <a:lnTo>
                  <a:pt x="576961" y="0"/>
                </a:lnTo>
                <a:lnTo>
                  <a:pt x="824229" y="0"/>
                </a:lnTo>
                <a:lnTo>
                  <a:pt x="989076" y="0"/>
                </a:lnTo>
                <a:lnTo>
                  <a:pt x="989076" y="269367"/>
                </a:lnTo>
                <a:lnTo>
                  <a:pt x="989076" y="384810"/>
                </a:lnTo>
                <a:lnTo>
                  <a:pt x="989076" y="461772"/>
                </a:lnTo>
                <a:lnTo>
                  <a:pt x="824229" y="461772"/>
                </a:lnTo>
                <a:lnTo>
                  <a:pt x="978916" y="623570"/>
                </a:lnTo>
                <a:lnTo>
                  <a:pt x="576961" y="461772"/>
                </a:lnTo>
                <a:lnTo>
                  <a:pt x="0" y="461772"/>
                </a:lnTo>
                <a:lnTo>
                  <a:pt x="0" y="384810"/>
                </a:lnTo>
                <a:lnTo>
                  <a:pt x="0" y="269367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24" name="object 23"/>
          <p:cNvSpPr txBox="1"/>
          <p:nvPr/>
        </p:nvSpPr>
        <p:spPr>
          <a:xfrm>
            <a:off x="6907783" y="3630548"/>
            <a:ext cx="425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800" b="1" spc="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I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object 24"/>
          <p:cNvSpPr/>
          <p:nvPr/>
        </p:nvSpPr>
        <p:spPr>
          <a:xfrm>
            <a:off x="4199382" y="4206240"/>
            <a:ext cx="3415029" cy="190500"/>
          </a:xfrm>
          <a:custGeom>
            <a:avLst/>
            <a:gdLst/>
            <a:ahLst/>
            <a:cxnLst/>
            <a:rect l="l" t="t" r="r" b="b"/>
            <a:pathLst>
              <a:path w="3415029" h="190500">
                <a:moveTo>
                  <a:pt x="3224529" y="0"/>
                </a:moveTo>
                <a:lnTo>
                  <a:pt x="3224529" y="190500"/>
                </a:lnTo>
                <a:lnTo>
                  <a:pt x="3376929" y="114300"/>
                </a:lnTo>
                <a:lnTo>
                  <a:pt x="3243579" y="114300"/>
                </a:lnTo>
                <a:lnTo>
                  <a:pt x="3243579" y="76200"/>
                </a:lnTo>
                <a:lnTo>
                  <a:pt x="3376929" y="76200"/>
                </a:lnTo>
                <a:lnTo>
                  <a:pt x="3224529" y="0"/>
                </a:lnTo>
                <a:close/>
              </a:path>
              <a:path w="3415029" h="190500">
                <a:moveTo>
                  <a:pt x="3224529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224529" y="114300"/>
                </a:lnTo>
                <a:lnTo>
                  <a:pt x="3224529" y="76200"/>
                </a:lnTo>
                <a:close/>
              </a:path>
              <a:path w="3415029" h="190500">
                <a:moveTo>
                  <a:pt x="3376929" y="76200"/>
                </a:moveTo>
                <a:lnTo>
                  <a:pt x="3243579" y="76200"/>
                </a:lnTo>
                <a:lnTo>
                  <a:pt x="3243579" y="114300"/>
                </a:lnTo>
                <a:lnTo>
                  <a:pt x="3376929" y="114300"/>
                </a:lnTo>
                <a:lnTo>
                  <a:pt x="3415029" y="95250"/>
                </a:lnTo>
                <a:lnTo>
                  <a:pt x="3376929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p/>
        </p:txBody>
      </p:sp>
      <p:sp>
        <p:nvSpPr>
          <p:cNvPr id="26" name="object 25"/>
          <p:cNvSpPr txBox="1"/>
          <p:nvPr/>
        </p:nvSpPr>
        <p:spPr>
          <a:xfrm>
            <a:off x="4199001" y="3874770"/>
            <a:ext cx="2314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“给</a:t>
            </a:r>
            <a:r>
              <a:rPr sz="2000" spc="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我</a:t>
            </a:r>
            <a:r>
              <a:rPr sz="2000" spc="-1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用</a:t>
            </a:r>
            <a:r>
              <a:rPr sz="20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户</a:t>
            </a:r>
            <a:r>
              <a:rPr sz="2000" spc="-1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0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数据”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object 26"/>
          <p:cNvSpPr/>
          <p:nvPr/>
        </p:nvSpPr>
        <p:spPr>
          <a:xfrm>
            <a:off x="4460718" y="2996017"/>
            <a:ext cx="1376289" cy="6890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8" name="object 27"/>
          <p:cNvSpPr/>
          <p:nvPr/>
        </p:nvSpPr>
        <p:spPr>
          <a:xfrm>
            <a:off x="4629911" y="2892564"/>
            <a:ext cx="1095743" cy="8564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9" name="object 28"/>
          <p:cNvSpPr/>
          <p:nvPr/>
        </p:nvSpPr>
        <p:spPr>
          <a:xfrm>
            <a:off x="4514850" y="3003042"/>
            <a:ext cx="1268095" cy="594360"/>
          </a:xfrm>
          <a:custGeom>
            <a:avLst/>
            <a:gdLst/>
            <a:ahLst/>
            <a:cxnLst/>
            <a:rect l="l" t="t" r="r" b="b"/>
            <a:pathLst>
              <a:path w="1268095" h="594360">
                <a:moveTo>
                  <a:pt x="1267967" y="0"/>
                </a:moveTo>
                <a:lnTo>
                  <a:pt x="0" y="0"/>
                </a:lnTo>
                <a:lnTo>
                  <a:pt x="0" y="594360"/>
                </a:lnTo>
                <a:lnTo>
                  <a:pt x="1168908" y="594360"/>
                </a:lnTo>
                <a:lnTo>
                  <a:pt x="1267967" y="495300"/>
                </a:lnTo>
                <a:lnTo>
                  <a:pt x="1267967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p/>
        </p:txBody>
      </p:sp>
      <p:sp>
        <p:nvSpPr>
          <p:cNvPr id="30" name="object 29"/>
          <p:cNvSpPr/>
          <p:nvPr/>
        </p:nvSpPr>
        <p:spPr>
          <a:xfrm>
            <a:off x="5683758" y="3498341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99059" y="0"/>
                </a:moveTo>
                <a:lnTo>
                  <a:pt x="19812" y="19812"/>
                </a:lnTo>
                <a:lnTo>
                  <a:pt x="0" y="99060"/>
                </a:lnTo>
                <a:lnTo>
                  <a:pt x="99059" y="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p/>
        </p:txBody>
      </p:sp>
      <p:sp>
        <p:nvSpPr>
          <p:cNvPr id="31" name="object 30"/>
          <p:cNvSpPr/>
          <p:nvPr/>
        </p:nvSpPr>
        <p:spPr>
          <a:xfrm>
            <a:off x="4641850" y="3130042"/>
            <a:ext cx="1268095" cy="594360"/>
          </a:xfrm>
          <a:custGeom>
            <a:avLst/>
            <a:gdLst/>
            <a:ahLst/>
            <a:cxnLst/>
            <a:rect l="l" t="t" r="r" b="b"/>
            <a:pathLst>
              <a:path w="1268095" h="594360">
                <a:moveTo>
                  <a:pt x="1168908" y="594360"/>
                </a:moveTo>
                <a:lnTo>
                  <a:pt x="1188720" y="515112"/>
                </a:lnTo>
                <a:lnTo>
                  <a:pt x="1267967" y="495300"/>
                </a:lnTo>
                <a:lnTo>
                  <a:pt x="1168908" y="594360"/>
                </a:lnTo>
                <a:lnTo>
                  <a:pt x="0" y="594360"/>
                </a:lnTo>
                <a:lnTo>
                  <a:pt x="0" y="0"/>
                </a:lnTo>
                <a:lnTo>
                  <a:pt x="1267967" y="0"/>
                </a:lnTo>
                <a:lnTo>
                  <a:pt x="1267967" y="49530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32" name="object 31"/>
          <p:cNvSpPr txBox="1"/>
          <p:nvPr/>
        </p:nvSpPr>
        <p:spPr>
          <a:xfrm>
            <a:off x="4807965" y="2948685"/>
            <a:ext cx="680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40005" marR="5080" indent="-2794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Access  </a:t>
            </a:r>
            <a:r>
              <a:rPr sz="1800" spc="4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Token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3" name="object 32"/>
          <p:cNvSpPr/>
          <p:nvPr/>
        </p:nvSpPr>
        <p:spPr>
          <a:xfrm>
            <a:off x="5815584" y="3559302"/>
            <a:ext cx="595630" cy="662305"/>
          </a:xfrm>
          <a:custGeom>
            <a:avLst/>
            <a:gdLst/>
            <a:ahLst/>
            <a:cxnLst/>
            <a:rect l="l" t="t" r="r" b="b"/>
            <a:pathLst>
              <a:path w="595629" h="662304">
                <a:moveTo>
                  <a:pt x="0" y="0"/>
                </a:moveTo>
                <a:lnTo>
                  <a:pt x="44414" y="1815"/>
                </a:lnTo>
                <a:lnTo>
                  <a:pt x="87942" y="7178"/>
                </a:lnTo>
                <a:lnTo>
                  <a:pt x="130469" y="15959"/>
                </a:lnTo>
                <a:lnTo>
                  <a:pt x="171878" y="28031"/>
                </a:lnTo>
                <a:lnTo>
                  <a:pt x="212056" y="43266"/>
                </a:lnTo>
                <a:lnTo>
                  <a:pt x="250888" y="61536"/>
                </a:lnTo>
                <a:lnTo>
                  <a:pt x="288257" y="82713"/>
                </a:lnTo>
                <a:lnTo>
                  <a:pt x="324049" y="106668"/>
                </a:lnTo>
                <a:lnTo>
                  <a:pt x="358150" y="133275"/>
                </a:lnTo>
                <a:lnTo>
                  <a:pt x="390443" y="162404"/>
                </a:lnTo>
                <a:lnTo>
                  <a:pt x="420814" y="193929"/>
                </a:lnTo>
                <a:lnTo>
                  <a:pt x="449148" y="227720"/>
                </a:lnTo>
                <a:lnTo>
                  <a:pt x="475329" y="263651"/>
                </a:lnTo>
                <a:lnTo>
                  <a:pt x="499243" y="301593"/>
                </a:lnTo>
                <a:lnTo>
                  <a:pt x="520775" y="341418"/>
                </a:lnTo>
                <a:lnTo>
                  <a:pt x="539809" y="382999"/>
                </a:lnTo>
                <a:lnTo>
                  <a:pt x="556231" y="426207"/>
                </a:lnTo>
                <a:lnTo>
                  <a:pt x="569925" y="470914"/>
                </a:lnTo>
                <a:lnTo>
                  <a:pt x="580776" y="516992"/>
                </a:lnTo>
                <a:lnTo>
                  <a:pt x="588669" y="564315"/>
                </a:lnTo>
                <a:lnTo>
                  <a:pt x="593489" y="612752"/>
                </a:lnTo>
                <a:lnTo>
                  <a:pt x="595121" y="662178"/>
                </a:lnTo>
              </a:path>
            </a:pathLst>
          </a:custGeom>
          <a:ln w="381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p/>
        </p:txBody>
      </p:sp>
      <p:sp>
        <p:nvSpPr>
          <p:cNvPr id="34" name="object 33"/>
          <p:cNvSpPr/>
          <p:nvPr/>
        </p:nvSpPr>
        <p:spPr>
          <a:xfrm>
            <a:off x="7903464" y="3787394"/>
            <a:ext cx="521334" cy="560705"/>
          </a:xfrm>
          <a:custGeom>
            <a:avLst/>
            <a:gdLst/>
            <a:ahLst/>
            <a:cxnLst/>
            <a:rect l="l" t="t" r="r" b="b"/>
            <a:pathLst>
              <a:path w="521334" h="560704">
                <a:moveTo>
                  <a:pt x="380" y="522350"/>
                </a:moveTo>
                <a:lnTo>
                  <a:pt x="0" y="560450"/>
                </a:lnTo>
                <a:lnTo>
                  <a:pt x="23113" y="560704"/>
                </a:lnTo>
                <a:lnTo>
                  <a:pt x="46481" y="559434"/>
                </a:lnTo>
                <a:lnTo>
                  <a:pt x="92582" y="552576"/>
                </a:lnTo>
                <a:lnTo>
                  <a:pt x="137159" y="539876"/>
                </a:lnTo>
                <a:lnTo>
                  <a:pt x="178809" y="522604"/>
                </a:lnTo>
                <a:lnTo>
                  <a:pt x="21716" y="522604"/>
                </a:lnTo>
                <a:lnTo>
                  <a:pt x="21922" y="522594"/>
                </a:lnTo>
                <a:lnTo>
                  <a:pt x="380" y="522350"/>
                </a:lnTo>
                <a:close/>
              </a:path>
              <a:path w="521334" h="560704">
                <a:moveTo>
                  <a:pt x="21922" y="522594"/>
                </a:moveTo>
                <a:lnTo>
                  <a:pt x="21716" y="522604"/>
                </a:lnTo>
                <a:lnTo>
                  <a:pt x="22859" y="522604"/>
                </a:lnTo>
                <a:lnTo>
                  <a:pt x="21922" y="522594"/>
                </a:lnTo>
                <a:close/>
              </a:path>
              <a:path w="521334" h="560704">
                <a:moveTo>
                  <a:pt x="43633" y="521477"/>
                </a:moveTo>
                <a:lnTo>
                  <a:pt x="21922" y="522594"/>
                </a:lnTo>
                <a:lnTo>
                  <a:pt x="178832" y="522594"/>
                </a:lnTo>
                <a:lnTo>
                  <a:pt x="180212" y="521969"/>
                </a:lnTo>
                <a:lnTo>
                  <a:pt x="180935" y="521588"/>
                </a:lnTo>
                <a:lnTo>
                  <a:pt x="42671" y="521588"/>
                </a:lnTo>
                <a:lnTo>
                  <a:pt x="43633" y="521477"/>
                </a:lnTo>
                <a:close/>
              </a:path>
              <a:path w="521334" h="560704">
                <a:moveTo>
                  <a:pt x="43941" y="521461"/>
                </a:moveTo>
                <a:lnTo>
                  <a:pt x="43633" y="521477"/>
                </a:lnTo>
                <a:lnTo>
                  <a:pt x="42671" y="521588"/>
                </a:lnTo>
                <a:lnTo>
                  <a:pt x="43941" y="521461"/>
                </a:lnTo>
                <a:close/>
              </a:path>
              <a:path w="521334" h="560704">
                <a:moveTo>
                  <a:pt x="181175" y="521461"/>
                </a:moveTo>
                <a:lnTo>
                  <a:pt x="43941" y="521461"/>
                </a:lnTo>
                <a:lnTo>
                  <a:pt x="42671" y="521588"/>
                </a:lnTo>
                <a:lnTo>
                  <a:pt x="180935" y="521588"/>
                </a:lnTo>
                <a:lnTo>
                  <a:pt x="181175" y="521461"/>
                </a:lnTo>
                <a:close/>
              </a:path>
              <a:path w="521334" h="560704">
                <a:moveTo>
                  <a:pt x="185749" y="519048"/>
                </a:moveTo>
                <a:lnTo>
                  <a:pt x="64642" y="519048"/>
                </a:lnTo>
                <a:lnTo>
                  <a:pt x="43633" y="521477"/>
                </a:lnTo>
                <a:lnTo>
                  <a:pt x="43941" y="521461"/>
                </a:lnTo>
                <a:lnTo>
                  <a:pt x="181175" y="521461"/>
                </a:lnTo>
                <a:lnTo>
                  <a:pt x="185749" y="519048"/>
                </a:lnTo>
                <a:close/>
              </a:path>
              <a:path w="521334" h="560704">
                <a:moveTo>
                  <a:pt x="84962" y="515111"/>
                </a:moveTo>
                <a:lnTo>
                  <a:pt x="63372" y="519175"/>
                </a:lnTo>
                <a:lnTo>
                  <a:pt x="64642" y="519048"/>
                </a:lnTo>
                <a:lnTo>
                  <a:pt x="185749" y="519048"/>
                </a:lnTo>
                <a:lnTo>
                  <a:pt x="192729" y="515365"/>
                </a:lnTo>
                <a:lnTo>
                  <a:pt x="83946" y="515365"/>
                </a:lnTo>
                <a:lnTo>
                  <a:pt x="84962" y="515111"/>
                </a:lnTo>
                <a:close/>
              </a:path>
              <a:path w="521334" h="560704">
                <a:moveTo>
                  <a:pt x="105282" y="510031"/>
                </a:moveTo>
                <a:lnTo>
                  <a:pt x="83946" y="515365"/>
                </a:lnTo>
                <a:lnTo>
                  <a:pt x="192729" y="515365"/>
                </a:lnTo>
                <a:lnTo>
                  <a:pt x="200913" y="511047"/>
                </a:lnTo>
                <a:lnTo>
                  <a:pt x="201994" y="510412"/>
                </a:lnTo>
                <a:lnTo>
                  <a:pt x="104139" y="510412"/>
                </a:lnTo>
                <a:lnTo>
                  <a:pt x="105282" y="510031"/>
                </a:lnTo>
                <a:close/>
              </a:path>
              <a:path w="521334" h="560704">
                <a:moveTo>
                  <a:pt x="213235" y="503808"/>
                </a:moveTo>
                <a:lnTo>
                  <a:pt x="125094" y="503808"/>
                </a:lnTo>
                <a:lnTo>
                  <a:pt x="104139" y="510412"/>
                </a:lnTo>
                <a:lnTo>
                  <a:pt x="201994" y="510412"/>
                </a:lnTo>
                <a:lnTo>
                  <a:pt x="213235" y="503808"/>
                </a:lnTo>
                <a:close/>
              </a:path>
              <a:path w="521334" h="560704">
                <a:moveTo>
                  <a:pt x="225545" y="496188"/>
                </a:moveTo>
                <a:lnTo>
                  <a:pt x="144779" y="496188"/>
                </a:lnTo>
                <a:lnTo>
                  <a:pt x="124078" y="504062"/>
                </a:lnTo>
                <a:lnTo>
                  <a:pt x="125094" y="503808"/>
                </a:lnTo>
                <a:lnTo>
                  <a:pt x="213235" y="503808"/>
                </a:lnTo>
                <a:lnTo>
                  <a:pt x="221233" y="499109"/>
                </a:lnTo>
                <a:lnTo>
                  <a:pt x="225545" y="496188"/>
                </a:lnTo>
                <a:close/>
              </a:path>
              <a:path w="521334" h="560704">
                <a:moveTo>
                  <a:pt x="238481" y="487425"/>
                </a:moveTo>
                <a:lnTo>
                  <a:pt x="163956" y="487425"/>
                </a:lnTo>
                <a:lnTo>
                  <a:pt x="162940" y="487933"/>
                </a:lnTo>
                <a:lnTo>
                  <a:pt x="143763" y="496569"/>
                </a:lnTo>
                <a:lnTo>
                  <a:pt x="144779" y="496188"/>
                </a:lnTo>
                <a:lnTo>
                  <a:pt x="225545" y="496188"/>
                </a:lnTo>
                <a:lnTo>
                  <a:pt x="238481" y="487425"/>
                </a:lnTo>
                <a:close/>
              </a:path>
              <a:path w="521334" h="560704">
                <a:moveTo>
                  <a:pt x="163662" y="487559"/>
                </a:moveTo>
                <a:lnTo>
                  <a:pt x="162835" y="487933"/>
                </a:lnTo>
                <a:lnTo>
                  <a:pt x="163662" y="487559"/>
                </a:lnTo>
                <a:close/>
              </a:path>
              <a:path w="521334" h="560704">
                <a:moveTo>
                  <a:pt x="251708" y="477646"/>
                </a:moveTo>
                <a:lnTo>
                  <a:pt x="182752" y="477646"/>
                </a:lnTo>
                <a:lnTo>
                  <a:pt x="181863" y="478154"/>
                </a:lnTo>
                <a:lnTo>
                  <a:pt x="163662" y="487559"/>
                </a:lnTo>
                <a:lnTo>
                  <a:pt x="163956" y="487425"/>
                </a:lnTo>
                <a:lnTo>
                  <a:pt x="238481" y="487425"/>
                </a:lnTo>
                <a:lnTo>
                  <a:pt x="240918" y="485774"/>
                </a:lnTo>
                <a:lnTo>
                  <a:pt x="251708" y="477646"/>
                </a:lnTo>
                <a:close/>
              </a:path>
              <a:path w="521334" h="560704">
                <a:moveTo>
                  <a:pt x="182448" y="477805"/>
                </a:moveTo>
                <a:lnTo>
                  <a:pt x="181774" y="478154"/>
                </a:lnTo>
                <a:lnTo>
                  <a:pt x="182448" y="477805"/>
                </a:lnTo>
                <a:close/>
              </a:path>
              <a:path w="521334" h="560704">
                <a:moveTo>
                  <a:pt x="182752" y="477646"/>
                </a:moveTo>
                <a:lnTo>
                  <a:pt x="182448" y="477805"/>
                </a:lnTo>
                <a:lnTo>
                  <a:pt x="181863" y="478154"/>
                </a:lnTo>
                <a:lnTo>
                  <a:pt x="182752" y="477646"/>
                </a:lnTo>
                <a:close/>
              </a:path>
              <a:path w="521334" h="560704">
                <a:moveTo>
                  <a:pt x="265744" y="466597"/>
                </a:moveTo>
                <a:lnTo>
                  <a:pt x="201167" y="466597"/>
                </a:lnTo>
                <a:lnTo>
                  <a:pt x="200405" y="467105"/>
                </a:lnTo>
                <a:lnTo>
                  <a:pt x="182448" y="477805"/>
                </a:lnTo>
                <a:lnTo>
                  <a:pt x="182752" y="477646"/>
                </a:lnTo>
                <a:lnTo>
                  <a:pt x="251708" y="477646"/>
                </a:lnTo>
                <a:lnTo>
                  <a:pt x="259968" y="471423"/>
                </a:lnTo>
                <a:lnTo>
                  <a:pt x="265744" y="466597"/>
                </a:lnTo>
                <a:close/>
              </a:path>
              <a:path w="521334" h="560704">
                <a:moveTo>
                  <a:pt x="201078" y="466651"/>
                </a:moveTo>
                <a:lnTo>
                  <a:pt x="200319" y="467105"/>
                </a:lnTo>
                <a:lnTo>
                  <a:pt x="201078" y="466651"/>
                </a:lnTo>
                <a:close/>
              </a:path>
              <a:path w="521334" h="560704">
                <a:moveTo>
                  <a:pt x="280163" y="454405"/>
                </a:moveTo>
                <a:lnTo>
                  <a:pt x="219201" y="454405"/>
                </a:lnTo>
                <a:lnTo>
                  <a:pt x="218312" y="455040"/>
                </a:lnTo>
                <a:lnTo>
                  <a:pt x="201078" y="466651"/>
                </a:lnTo>
                <a:lnTo>
                  <a:pt x="265744" y="466597"/>
                </a:lnTo>
                <a:lnTo>
                  <a:pt x="278510" y="455929"/>
                </a:lnTo>
                <a:lnTo>
                  <a:pt x="280163" y="454405"/>
                </a:lnTo>
                <a:close/>
              </a:path>
              <a:path w="521334" h="560704">
                <a:moveTo>
                  <a:pt x="218774" y="454694"/>
                </a:moveTo>
                <a:lnTo>
                  <a:pt x="218262" y="455040"/>
                </a:lnTo>
                <a:lnTo>
                  <a:pt x="218774" y="454694"/>
                </a:lnTo>
                <a:close/>
              </a:path>
              <a:path w="521334" h="560704">
                <a:moveTo>
                  <a:pt x="219201" y="454405"/>
                </a:moveTo>
                <a:lnTo>
                  <a:pt x="218774" y="454694"/>
                </a:lnTo>
                <a:lnTo>
                  <a:pt x="218312" y="455040"/>
                </a:lnTo>
                <a:lnTo>
                  <a:pt x="219201" y="454405"/>
                </a:lnTo>
                <a:close/>
              </a:path>
              <a:path w="521334" h="560704">
                <a:moveTo>
                  <a:pt x="294351" y="441324"/>
                </a:moveTo>
                <a:lnTo>
                  <a:pt x="236600" y="441324"/>
                </a:lnTo>
                <a:lnTo>
                  <a:pt x="235965" y="441832"/>
                </a:lnTo>
                <a:lnTo>
                  <a:pt x="218774" y="454694"/>
                </a:lnTo>
                <a:lnTo>
                  <a:pt x="219201" y="454405"/>
                </a:lnTo>
                <a:lnTo>
                  <a:pt x="280163" y="454405"/>
                </a:lnTo>
                <a:lnTo>
                  <a:pt x="294351" y="441324"/>
                </a:lnTo>
                <a:close/>
              </a:path>
              <a:path w="521334" h="560704">
                <a:moveTo>
                  <a:pt x="236336" y="441523"/>
                </a:moveTo>
                <a:lnTo>
                  <a:pt x="235923" y="441832"/>
                </a:lnTo>
                <a:lnTo>
                  <a:pt x="236336" y="441523"/>
                </a:lnTo>
                <a:close/>
              </a:path>
              <a:path w="521334" h="560704">
                <a:moveTo>
                  <a:pt x="308595" y="426973"/>
                </a:moveTo>
                <a:lnTo>
                  <a:pt x="253745" y="426973"/>
                </a:lnTo>
                <a:lnTo>
                  <a:pt x="236336" y="441523"/>
                </a:lnTo>
                <a:lnTo>
                  <a:pt x="236600" y="441324"/>
                </a:lnTo>
                <a:lnTo>
                  <a:pt x="294351" y="441324"/>
                </a:lnTo>
                <a:lnTo>
                  <a:pt x="296417" y="439419"/>
                </a:lnTo>
                <a:lnTo>
                  <a:pt x="308595" y="426973"/>
                </a:lnTo>
                <a:close/>
              </a:path>
              <a:path w="521334" h="560704">
                <a:moveTo>
                  <a:pt x="322623" y="411733"/>
                </a:moveTo>
                <a:lnTo>
                  <a:pt x="270128" y="411733"/>
                </a:lnTo>
                <a:lnTo>
                  <a:pt x="269493" y="412368"/>
                </a:lnTo>
                <a:lnTo>
                  <a:pt x="252983" y="427608"/>
                </a:lnTo>
                <a:lnTo>
                  <a:pt x="253745" y="426973"/>
                </a:lnTo>
                <a:lnTo>
                  <a:pt x="308595" y="426973"/>
                </a:lnTo>
                <a:lnTo>
                  <a:pt x="313689" y="421766"/>
                </a:lnTo>
                <a:lnTo>
                  <a:pt x="322623" y="411733"/>
                </a:lnTo>
                <a:close/>
              </a:path>
              <a:path w="521334" h="560704">
                <a:moveTo>
                  <a:pt x="269979" y="411872"/>
                </a:moveTo>
                <a:lnTo>
                  <a:pt x="269443" y="412368"/>
                </a:lnTo>
                <a:lnTo>
                  <a:pt x="269979" y="411872"/>
                </a:lnTo>
                <a:close/>
              </a:path>
              <a:path w="521334" h="560704">
                <a:moveTo>
                  <a:pt x="421292" y="256285"/>
                </a:moveTo>
                <a:lnTo>
                  <a:pt x="379475" y="256285"/>
                </a:lnTo>
                <a:lnTo>
                  <a:pt x="367918" y="279399"/>
                </a:lnTo>
                <a:lnTo>
                  <a:pt x="355980" y="301116"/>
                </a:lnTo>
                <a:lnTo>
                  <a:pt x="343280" y="321690"/>
                </a:lnTo>
                <a:lnTo>
                  <a:pt x="329818" y="341629"/>
                </a:lnTo>
                <a:lnTo>
                  <a:pt x="315721" y="360679"/>
                </a:lnTo>
                <a:lnTo>
                  <a:pt x="300862" y="378840"/>
                </a:lnTo>
                <a:lnTo>
                  <a:pt x="285495" y="396112"/>
                </a:lnTo>
                <a:lnTo>
                  <a:pt x="269979" y="411872"/>
                </a:lnTo>
                <a:lnTo>
                  <a:pt x="270128" y="411733"/>
                </a:lnTo>
                <a:lnTo>
                  <a:pt x="322623" y="411733"/>
                </a:lnTo>
                <a:lnTo>
                  <a:pt x="361187" y="363219"/>
                </a:lnTo>
                <a:lnTo>
                  <a:pt x="389127" y="319785"/>
                </a:lnTo>
                <a:lnTo>
                  <a:pt x="413765" y="273176"/>
                </a:lnTo>
                <a:lnTo>
                  <a:pt x="421292" y="256285"/>
                </a:lnTo>
                <a:close/>
              </a:path>
              <a:path w="521334" h="560704">
                <a:moveTo>
                  <a:pt x="286130" y="395350"/>
                </a:moveTo>
                <a:lnTo>
                  <a:pt x="285386" y="396112"/>
                </a:lnTo>
                <a:lnTo>
                  <a:pt x="286130" y="395350"/>
                </a:lnTo>
                <a:close/>
              </a:path>
              <a:path w="521334" h="560704">
                <a:moveTo>
                  <a:pt x="301370" y="378205"/>
                </a:moveTo>
                <a:lnTo>
                  <a:pt x="300808" y="378840"/>
                </a:lnTo>
                <a:lnTo>
                  <a:pt x="301370" y="378205"/>
                </a:lnTo>
                <a:close/>
              </a:path>
              <a:path w="521334" h="560704">
                <a:moveTo>
                  <a:pt x="316229" y="359917"/>
                </a:moveTo>
                <a:lnTo>
                  <a:pt x="315611" y="360679"/>
                </a:lnTo>
                <a:lnTo>
                  <a:pt x="316229" y="359917"/>
                </a:lnTo>
                <a:close/>
              </a:path>
              <a:path w="521334" h="560704">
                <a:moveTo>
                  <a:pt x="330200" y="340994"/>
                </a:moveTo>
                <a:lnTo>
                  <a:pt x="329732" y="341629"/>
                </a:lnTo>
                <a:lnTo>
                  <a:pt x="330200" y="340994"/>
                </a:lnTo>
                <a:close/>
              </a:path>
              <a:path w="521334" h="560704">
                <a:moveTo>
                  <a:pt x="343661" y="321055"/>
                </a:moveTo>
                <a:lnTo>
                  <a:pt x="343234" y="321690"/>
                </a:lnTo>
                <a:lnTo>
                  <a:pt x="343661" y="321055"/>
                </a:lnTo>
                <a:close/>
              </a:path>
              <a:path w="521334" h="560704">
                <a:moveTo>
                  <a:pt x="356361" y="300354"/>
                </a:moveTo>
                <a:lnTo>
                  <a:pt x="355894" y="301116"/>
                </a:lnTo>
                <a:lnTo>
                  <a:pt x="356361" y="300354"/>
                </a:lnTo>
                <a:close/>
              </a:path>
              <a:path w="521334" h="560704">
                <a:moveTo>
                  <a:pt x="368172" y="278764"/>
                </a:moveTo>
                <a:lnTo>
                  <a:pt x="367826" y="279399"/>
                </a:lnTo>
                <a:lnTo>
                  <a:pt x="368172" y="278764"/>
                </a:lnTo>
                <a:close/>
              </a:path>
              <a:path w="521334" h="560704">
                <a:moveTo>
                  <a:pt x="439791" y="209676"/>
                </a:moveTo>
                <a:lnTo>
                  <a:pt x="399287" y="209676"/>
                </a:lnTo>
                <a:lnTo>
                  <a:pt x="389508" y="234060"/>
                </a:lnTo>
                <a:lnTo>
                  <a:pt x="379094" y="257048"/>
                </a:lnTo>
                <a:lnTo>
                  <a:pt x="379475" y="256285"/>
                </a:lnTo>
                <a:lnTo>
                  <a:pt x="421292" y="256285"/>
                </a:lnTo>
                <a:lnTo>
                  <a:pt x="424687" y="248665"/>
                </a:lnTo>
                <a:lnTo>
                  <a:pt x="434847" y="223519"/>
                </a:lnTo>
                <a:lnTo>
                  <a:pt x="439791" y="209676"/>
                </a:lnTo>
                <a:close/>
              </a:path>
              <a:path w="521334" h="560704">
                <a:moveTo>
                  <a:pt x="389762" y="233425"/>
                </a:moveTo>
                <a:lnTo>
                  <a:pt x="389476" y="234060"/>
                </a:lnTo>
                <a:lnTo>
                  <a:pt x="389762" y="233425"/>
                </a:lnTo>
                <a:close/>
              </a:path>
              <a:path w="521334" h="560704">
                <a:moveTo>
                  <a:pt x="407492" y="186842"/>
                </a:moveTo>
                <a:lnTo>
                  <a:pt x="399039" y="210295"/>
                </a:lnTo>
                <a:lnTo>
                  <a:pt x="399287" y="209676"/>
                </a:lnTo>
                <a:lnTo>
                  <a:pt x="439791" y="209676"/>
                </a:lnTo>
                <a:lnTo>
                  <a:pt x="444372" y="196849"/>
                </a:lnTo>
                <a:lnTo>
                  <a:pt x="445605" y="190814"/>
                </a:lnTo>
                <a:lnTo>
                  <a:pt x="428996" y="187832"/>
                </a:lnTo>
                <a:lnTo>
                  <a:pt x="407288" y="187832"/>
                </a:lnTo>
                <a:lnTo>
                  <a:pt x="407492" y="186842"/>
                </a:lnTo>
                <a:close/>
              </a:path>
              <a:path w="521334" h="560704">
                <a:moveTo>
                  <a:pt x="509404" y="164972"/>
                </a:moveTo>
                <a:lnTo>
                  <a:pt x="411987" y="164972"/>
                </a:lnTo>
                <a:lnTo>
                  <a:pt x="449325" y="172592"/>
                </a:lnTo>
                <a:lnTo>
                  <a:pt x="445605" y="190814"/>
                </a:lnTo>
                <a:lnTo>
                  <a:pt x="520953" y="204342"/>
                </a:lnTo>
                <a:lnTo>
                  <a:pt x="509404" y="164972"/>
                </a:lnTo>
                <a:close/>
              </a:path>
              <a:path w="521334" h="560704">
                <a:moveTo>
                  <a:pt x="411987" y="164972"/>
                </a:moveTo>
                <a:lnTo>
                  <a:pt x="408061" y="184074"/>
                </a:lnTo>
                <a:lnTo>
                  <a:pt x="445605" y="190814"/>
                </a:lnTo>
                <a:lnTo>
                  <a:pt x="449325" y="172592"/>
                </a:lnTo>
                <a:lnTo>
                  <a:pt x="411987" y="164972"/>
                </a:lnTo>
                <a:close/>
              </a:path>
              <a:path w="521334" h="560704">
                <a:moveTo>
                  <a:pt x="408050" y="185292"/>
                </a:moveTo>
                <a:lnTo>
                  <a:pt x="407492" y="186842"/>
                </a:lnTo>
                <a:lnTo>
                  <a:pt x="407288" y="187832"/>
                </a:lnTo>
                <a:lnTo>
                  <a:pt x="408050" y="185292"/>
                </a:lnTo>
                <a:close/>
              </a:path>
              <a:path w="521334" h="560704">
                <a:moveTo>
                  <a:pt x="414849" y="185292"/>
                </a:moveTo>
                <a:lnTo>
                  <a:pt x="408050" y="185292"/>
                </a:lnTo>
                <a:lnTo>
                  <a:pt x="407288" y="187832"/>
                </a:lnTo>
                <a:lnTo>
                  <a:pt x="428996" y="187832"/>
                </a:lnTo>
                <a:lnTo>
                  <a:pt x="414849" y="185292"/>
                </a:lnTo>
                <a:close/>
              </a:path>
              <a:path w="521334" h="560704">
                <a:moveTo>
                  <a:pt x="408061" y="184074"/>
                </a:moveTo>
                <a:lnTo>
                  <a:pt x="407492" y="186842"/>
                </a:lnTo>
                <a:lnTo>
                  <a:pt x="408050" y="185292"/>
                </a:lnTo>
                <a:lnTo>
                  <a:pt x="414849" y="185292"/>
                </a:lnTo>
                <a:lnTo>
                  <a:pt x="408061" y="184074"/>
                </a:lnTo>
                <a:close/>
              </a:path>
              <a:path w="521334" h="560704">
                <a:moveTo>
                  <a:pt x="461009" y="0"/>
                </a:moveTo>
                <a:lnTo>
                  <a:pt x="333501" y="170687"/>
                </a:lnTo>
                <a:lnTo>
                  <a:pt x="408061" y="184074"/>
                </a:lnTo>
                <a:lnTo>
                  <a:pt x="411987" y="164972"/>
                </a:lnTo>
                <a:lnTo>
                  <a:pt x="509404" y="164972"/>
                </a:lnTo>
                <a:lnTo>
                  <a:pt x="46100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p/>
        </p:txBody>
      </p:sp>
      <p:sp>
        <p:nvSpPr>
          <p:cNvPr id="35" name="object 34"/>
          <p:cNvSpPr/>
          <p:nvPr/>
        </p:nvSpPr>
        <p:spPr>
          <a:xfrm>
            <a:off x="8145780" y="3150107"/>
            <a:ext cx="1344168" cy="72694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6" name="object 35"/>
          <p:cNvSpPr/>
          <p:nvPr/>
        </p:nvSpPr>
        <p:spPr>
          <a:xfrm>
            <a:off x="8252459" y="3067824"/>
            <a:ext cx="1176515" cy="8564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7" name="object 36"/>
          <p:cNvSpPr/>
          <p:nvPr/>
        </p:nvSpPr>
        <p:spPr>
          <a:xfrm>
            <a:off x="8209026" y="3175254"/>
            <a:ext cx="1199515" cy="605155"/>
          </a:xfrm>
          <a:custGeom>
            <a:avLst/>
            <a:gdLst/>
            <a:ahLst/>
            <a:cxnLst/>
            <a:rect l="l" t="t" r="r" b="b"/>
            <a:pathLst>
              <a:path w="1199515" h="605154">
                <a:moveTo>
                  <a:pt x="1199388" y="0"/>
                </a:moveTo>
                <a:lnTo>
                  <a:pt x="0" y="0"/>
                </a:lnTo>
                <a:lnTo>
                  <a:pt x="0" y="605028"/>
                </a:lnTo>
                <a:lnTo>
                  <a:pt x="1098550" y="605028"/>
                </a:lnTo>
                <a:lnTo>
                  <a:pt x="1199388" y="504190"/>
                </a:lnTo>
                <a:lnTo>
                  <a:pt x="1199388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p/>
        </p:txBody>
      </p:sp>
      <p:sp>
        <p:nvSpPr>
          <p:cNvPr id="38" name="object 37"/>
          <p:cNvSpPr/>
          <p:nvPr/>
        </p:nvSpPr>
        <p:spPr>
          <a:xfrm>
            <a:off x="9307576" y="3679444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100838" y="0"/>
                </a:moveTo>
                <a:lnTo>
                  <a:pt x="20193" y="20192"/>
                </a:lnTo>
                <a:lnTo>
                  <a:pt x="0" y="100837"/>
                </a:lnTo>
                <a:lnTo>
                  <a:pt x="100838" y="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p/>
        </p:txBody>
      </p:sp>
      <p:sp>
        <p:nvSpPr>
          <p:cNvPr id="39" name="object 38"/>
          <p:cNvSpPr/>
          <p:nvPr/>
        </p:nvSpPr>
        <p:spPr>
          <a:xfrm>
            <a:off x="8336026" y="3302254"/>
            <a:ext cx="1199515" cy="605155"/>
          </a:xfrm>
          <a:custGeom>
            <a:avLst/>
            <a:gdLst/>
            <a:ahLst/>
            <a:cxnLst/>
            <a:rect l="l" t="t" r="r" b="b"/>
            <a:pathLst>
              <a:path w="1199515" h="605154">
                <a:moveTo>
                  <a:pt x="1098550" y="605028"/>
                </a:moveTo>
                <a:lnTo>
                  <a:pt x="1118743" y="524383"/>
                </a:lnTo>
                <a:lnTo>
                  <a:pt x="1199388" y="504190"/>
                </a:lnTo>
                <a:lnTo>
                  <a:pt x="1098550" y="605028"/>
                </a:lnTo>
                <a:lnTo>
                  <a:pt x="0" y="605028"/>
                </a:lnTo>
                <a:lnTo>
                  <a:pt x="0" y="0"/>
                </a:lnTo>
                <a:lnTo>
                  <a:pt x="1199388" y="0"/>
                </a:lnTo>
                <a:lnTo>
                  <a:pt x="1199388" y="50419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40" name="object 39"/>
          <p:cNvSpPr txBox="1"/>
          <p:nvPr/>
        </p:nvSpPr>
        <p:spPr>
          <a:xfrm>
            <a:off x="8431783" y="3131565"/>
            <a:ext cx="757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56515" marR="5080" indent="-4445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Access  </a:t>
            </a:r>
            <a:r>
              <a:rPr sz="1800" spc="-5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Token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1" name="object 40"/>
          <p:cNvSpPr/>
          <p:nvPr/>
        </p:nvSpPr>
        <p:spPr>
          <a:xfrm>
            <a:off x="8546592" y="3700284"/>
            <a:ext cx="1327403" cy="9037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2" name="object 41"/>
          <p:cNvSpPr/>
          <p:nvPr/>
        </p:nvSpPr>
        <p:spPr>
          <a:xfrm>
            <a:off x="8779764" y="3864825"/>
            <a:ext cx="845820" cy="59439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3" name="object 42"/>
          <p:cNvSpPr/>
          <p:nvPr/>
        </p:nvSpPr>
        <p:spPr>
          <a:xfrm>
            <a:off x="8606028" y="3739896"/>
            <a:ext cx="1213485" cy="791210"/>
          </a:xfrm>
          <a:custGeom>
            <a:avLst/>
            <a:gdLst/>
            <a:ahLst/>
            <a:cxnLst/>
            <a:rect l="l" t="t" r="r" b="b"/>
            <a:pathLst>
              <a:path w="1213484" h="791210">
                <a:moveTo>
                  <a:pt x="579479" y="572261"/>
                </a:moveTo>
                <a:lnTo>
                  <a:pt x="433324" y="572261"/>
                </a:lnTo>
                <a:lnTo>
                  <a:pt x="476503" y="790955"/>
                </a:lnTo>
                <a:lnTo>
                  <a:pt x="579479" y="572261"/>
                </a:lnTo>
                <a:close/>
              </a:path>
              <a:path w="1213484" h="791210">
                <a:moveTo>
                  <a:pt x="783464" y="546861"/>
                </a:moveTo>
                <a:lnTo>
                  <a:pt x="591439" y="546861"/>
                </a:lnTo>
                <a:lnTo>
                  <a:pt x="743966" y="722756"/>
                </a:lnTo>
                <a:lnTo>
                  <a:pt x="783464" y="546861"/>
                </a:lnTo>
                <a:close/>
              </a:path>
              <a:path w="1213484" h="791210">
                <a:moveTo>
                  <a:pt x="967194" y="529335"/>
                </a:moveTo>
                <a:lnTo>
                  <a:pt x="787400" y="529335"/>
                </a:lnTo>
                <a:lnTo>
                  <a:pt x="1019048" y="662558"/>
                </a:lnTo>
                <a:lnTo>
                  <a:pt x="967194" y="529335"/>
                </a:lnTo>
                <a:close/>
              </a:path>
              <a:path w="1213484" h="791210">
                <a:moveTo>
                  <a:pt x="959828" y="510412"/>
                </a:moveTo>
                <a:lnTo>
                  <a:pt x="318262" y="510412"/>
                </a:lnTo>
                <a:lnTo>
                  <a:pt x="267462" y="645159"/>
                </a:lnTo>
                <a:lnTo>
                  <a:pt x="433324" y="572261"/>
                </a:lnTo>
                <a:lnTo>
                  <a:pt x="579479" y="572261"/>
                </a:lnTo>
                <a:lnTo>
                  <a:pt x="591439" y="546861"/>
                </a:lnTo>
                <a:lnTo>
                  <a:pt x="783464" y="546861"/>
                </a:lnTo>
                <a:lnTo>
                  <a:pt x="787400" y="529335"/>
                </a:lnTo>
                <a:lnTo>
                  <a:pt x="967194" y="529335"/>
                </a:lnTo>
                <a:lnTo>
                  <a:pt x="959828" y="510412"/>
                </a:lnTo>
                <a:close/>
              </a:path>
              <a:path w="1213484" h="791210">
                <a:moveTo>
                  <a:pt x="20827" y="84073"/>
                </a:moveTo>
                <a:lnTo>
                  <a:pt x="259842" y="278891"/>
                </a:lnTo>
                <a:lnTo>
                  <a:pt x="0" y="315467"/>
                </a:lnTo>
                <a:lnTo>
                  <a:pt x="209042" y="431164"/>
                </a:lnTo>
                <a:lnTo>
                  <a:pt x="7620" y="534161"/>
                </a:lnTo>
                <a:lnTo>
                  <a:pt x="318262" y="510412"/>
                </a:lnTo>
                <a:lnTo>
                  <a:pt x="959828" y="510412"/>
                </a:lnTo>
                <a:lnTo>
                  <a:pt x="945642" y="473963"/>
                </a:lnTo>
                <a:lnTo>
                  <a:pt x="1185483" y="473963"/>
                </a:lnTo>
                <a:lnTo>
                  <a:pt x="988822" y="383539"/>
                </a:lnTo>
                <a:lnTo>
                  <a:pt x="1184910" y="297941"/>
                </a:lnTo>
                <a:lnTo>
                  <a:pt x="938022" y="267842"/>
                </a:lnTo>
                <a:lnTo>
                  <a:pt x="970843" y="231393"/>
                </a:lnTo>
                <a:lnTo>
                  <a:pt x="410718" y="231393"/>
                </a:lnTo>
                <a:lnTo>
                  <a:pt x="20827" y="84073"/>
                </a:lnTo>
                <a:close/>
              </a:path>
              <a:path w="1213484" h="791210">
                <a:moveTo>
                  <a:pt x="1185483" y="473963"/>
                </a:moveTo>
                <a:lnTo>
                  <a:pt x="945642" y="473963"/>
                </a:lnTo>
                <a:lnTo>
                  <a:pt x="1213103" y="486663"/>
                </a:lnTo>
                <a:lnTo>
                  <a:pt x="1185483" y="473963"/>
                </a:lnTo>
                <a:close/>
              </a:path>
              <a:path w="1213484" h="791210">
                <a:moveTo>
                  <a:pt x="469011" y="84073"/>
                </a:moveTo>
                <a:lnTo>
                  <a:pt x="410718" y="231393"/>
                </a:lnTo>
                <a:lnTo>
                  <a:pt x="970843" y="231393"/>
                </a:lnTo>
                <a:lnTo>
                  <a:pt x="987998" y="212343"/>
                </a:lnTo>
                <a:lnTo>
                  <a:pt x="606551" y="212343"/>
                </a:lnTo>
                <a:lnTo>
                  <a:pt x="469011" y="84073"/>
                </a:lnTo>
                <a:close/>
              </a:path>
              <a:path w="1213484" h="791210">
                <a:moveTo>
                  <a:pt x="815594" y="0"/>
                </a:moveTo>
                <a:lnTo>
                  <a:pt x="606551" y="212343"/>
                </a:lnTo>
                <a:lnTo>
                  <a:pt x="987998" y="212343"/>
                </a:lnTo>
                <a:lnTo>
                  <a:pt x="1003665" y="194944"/>
                </a:lnTo>
                <a:lnTo>
                  <a:pt x="795020" y="194944"/>
                </a:lnTo>
                <a:lnTo>
                  <a:pt x="815594" y="0"/>
                </a:lnTo>
                <a:close/>
              </a:path>
              <a:path w="1213484" h="791210">
                <a:moveTo>
                  <a:pt x="1032255" y="163194"/>
                </a:moveTo>
                <a:lnTo>
                  <a:pt x="795020" y="194944"/>
                </a:lnTo>
                <a:lnTo>
                  <a:pt x="1003665" y="194944"/>
                </a:lnTo>
                <a:lnTo>
                  <a:pt x="1032255" y="16319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p/>
        </p:txBody>
      </p:sp>
      <p:sp>
        <p:nvSpPr>
          <p:cNvPr id="44" name="object 43"/>
          <p:cNvSpPr txBox="1"/>
          <p:nvPr/>
        </p:nvSpPr>
        <p:spPr>
          <a:xfrm>
            <a:off x="8964294" y="3946397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校验</a:t>
            </a:r>
            <a:endParaRPr sz="1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45" name="object 44"/>
          <p:cNvSpPr/>
          <p:nvPr/>
        </p:nvSpPr>
        <p:spPr>
          <a:xfrm>
            <a:off x="4199382" y="4448555"/>
            <a:ext cx="4050029" cy="190500"/>
          </a:xfrm>
          <a:custGeom>
            <a:avLst/>
            <a:gdLst/>
            <a:ahLst/>
            <a:cxnLst/>
            <a:rect l="l" t="t" r="r" b="b"/>
            <a:pathLst>
              <a:path w="4050029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4050029" h="190500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4050029" h="190500">
                <a:moveTo>
                  <a:pt x="4049521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4049521" y="114300"/>
                </a:lnTo>
                <a:lnTo>
                  <a:pt x="4049521" y="7620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p/>
        </p:txBody>
      </p:sp>
      <p:sp>
        <p:nvSpPr>
          <p:cNvPr id="46" name="object 45"/>
          <p:cNvSpPr/>
          <p:nvPr/>
        </p:nvSpPr>
        <p:spPr>
          <a:xfrm>
            <a:off x="7475219" y="4152900"/>
            <a:ext cx="467893" cy="62636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7" name="object 46"/>
          <p:cNvSpPr/>
          <p:nvPr/>
        </p:nvSpPr>
        <p:spPr>
          <a:xfrm>
            <a:off x="7531607" y="4171188"/>
            <a:ext cx="360045" cy="518159"/>
          </a:xfrm>
          <a:custGeom>
            <a:avLst/>
            <a:gdLst/>
            <a:ahLst/>
            <a:cxnLst/>
            <a:rect l="l" t="t" r="r" b="b"/>
            <a:pathLst>
              <a:path w="360045" h="518160">
                <a:moveTo>
                  <a:pt x="299720" y="0"/>
                </a:moveTo>
                <a:lnTo>
                  <a:pt x="59944" y="0"/>
                </a:lnTo>
                <a:lnTo>
                  <a:pt x="43994" y="9251"/>
                </a:lnTo>
                <a:lnTo>
                  <a:pt x="17541" y="75866"/>
                </a:lnTo>
                <a:lnTo>
                  <a:pt x="8175" y="128298"/>
                </a:lnTo>
                <a:lnTo>
                  <a:pt x="2138" y="190191"/>
                </a:lnTo>
                <a:lnTo>
                  <a:pt x="0" y="259080"/>
                </a:lnTo>
                <a:lnTo>
                  <a:pt x="2138" y="327968"/>
                </a:lnTo>
                <a:lnTo>
                  <a:pt x="8175" y="389861"/>
                </a:lnTo>
                <a:lnTo>
                  <a:pt x="17541" y="442293"/>
                </a:lnTo>
                <a:lnTo>
                  <a:pt x="29670" y="482797"/>
                </a:lnTo>
                <a:lnTo>
                  <a:pt x="59944" y="518160"/>
                </a:lnTo>
                <a:lnTo>
                  <a:pt x="299720" y="518160"/>
                </a:lnTo>
                <a:lnTo>
                  <a:pt x="329993" y="482797"/>
                </a:lnTo>
                <a:lnTo>
                  <a:pt x="342122" y="442293"/>
                </a:lnTo>
                <a:lnTo>
                  <a:pt x="351488" y="389861"/>
                </a:lnTo>
                <a:lnTo>
                  <a:pt x="357525" y="327968"/>
                </a:lnTo>
                <a:lnTo>
                  <a:pt x="359664" y="259080"/>
                </a:lnTo>
                <a:lnTo>
                  <a:pt x="357525" y="190191"/>
                </a:lnTo>
                <a:lnTo>
                  <a:pt x="351488" y="128298"/>
                </a:lnTo>
                <a:lnTo>
                  <a:pt x="342122" y="75866"/>
                </a:lnTo>
                <a:lnTo>
                  <a:pt x="329993" y="35362"/>
                </a:lnTo>
                <a:lnTo>
                  <a:pt x="299720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48" name="object 47"/>
          <p:cNvSpPr/>
          <p:nvPr/>
        </p:nvSpPr>
        <p:spPr>
          <a:xfrm>
            <a:off x="7591552" y="4171188"/>
            <a:ext cx="60325" cy="518159"/>
          </a:xfrm>
          <a:custGeom>
            <a:avLst/>
            <a:gdLst/>
            <a:ahLst/>
            <a:cxnLst/>
            <a:rect l="l" t="t" r="r" b="b"/>
            <a:pathLst>
              <a:path w="60325" h="518160">
                <a:moveTo>
                  <a:pt x="0" y="0"/>
                </a:moveTo>
                <a:lnTo>
                  <a:pt x="30273" y="35362"/>
                </a:lnTo>
                <a:lnTo>
                  <a:pt x="42402" y="75866"/>
                </a:lnTo>
                <a:lnTo>
                  <a:pt x="51768" y="128298"/>
                </a:lnTo>
                <a:lnTo>
                  <a:pt x="57805" y="190191"/>
                </a:lnTo>
                <a:lnTo>
                  <a:pt x="59944" y="259080"/>
                </a:lnTo>
                <a:lnTo>
                  <a:pt x="57805" y="327968"/>
                </a:lnTo>
                <a:lnTo>
                  <a:pt x="51768" y="389861"/>
                </a:lnTo>
                <a:lnTo>
                  <a:pt x="42402" y="442293"/>
                </a:lnTo>
                <a:lnTo>
                  <a:pt x="30273" y="482797"/>
                </a:lnTo>
                <a:lnTo>
                  <a:pt x="15949" y="508908"/>
                </a:lnTo>
                <a:lnTo>
                  <a:pt x="0" y="518160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49" name="object 48"/>
          <p:cNvSpPr/>
          <p:nvPr/>
        </p:nvSpPr>
        <p:spPr>
          <a:xfrm>
            <a:off x="7658607" y="4298188"/>
            <a:ext cx="360045" cy="518159"/>
          </a:xfrm>
          <a:custGeom>
            <a:avLst/>
            <a:gdLst/>
            <a:ahLst/>
            <a:cxnLst/>
            <a:rect l="l" t="t" r="r" b="b"/>
            <a:pathLst>
              <a:path w="360045" h="518160">
                <a:moveTo>
                  <a:pt x="59944" y="518160"/>
                </a:moveTo>
                <a:lnTo>
                  <a:pt x="29670" y="482797"/>
                </a:lnTo>
                <a:lnTo>
                  <a:pt x="17541" y="442293"/>
                </a:lnTo>
                <a:lnTo>
                  <a:pt x="8175" y="389861"/>
                </a:lnTo>
                <a:lnTo>
                  <a:pt x="2138" y="327968"/>
                </a:lnTo>
                <a:lnTo>
                  <a:pt x="0" y="259080"/>
                </a:lnTo>
                <a:lnTo>
                  <a:pt x="2138" y="190191"/>
                </a:lnTo>
                <a:lnTo>
                  <a:pt x="8175" y="128298"/>
                </a:lnTo>
                <a:lnTo>
                  <a:pt x="17541" y="75866"/>
                </a:lnTo>
                <a:lnTo>
                  <a:pt x="29670" y="35362"/>
                </a:lnTo>
                <a:lnTo>
                  <a:pt x="59944" y="0"/>
                </a:lnTo>
                <a:lnTo>
                  <a:pt x="299720" y="0"/>
                </a:lnTo>
                <a:lnTo>
                  <a:pt x="329993" y="35362"/>
                </a:lnTo>
                <a:lnTo>
                  <a:pt x="342122" y="75866"/>
                </a:lnTo>
                <a:lnTo>
                  <a:pt x="351488" y="128298"/>
                </a:lnTo>
                <a:lnTo>
                  <a:pt x="357525" y="190191"/>
                </a:lnTo>
                <a:lnTo>
                  <a:pt x="359664" y="259080"/>
                </a:lnTo>
                <a:lnTo>
                  <a:pt x="357525" y="327968"/>
                </a:lnTo>
                <a:lnTo>
                  <a:pt x="351488" y="389861"/>
                </a:lnTo>
                <a:lnTo>
                  <a:pt x="342122" y="442293"/>
                </a:lnTo>
                <a:lnTo>
                  <a:pt x="329993" y="482797"/>
                </a:lnTo>
                <a:lnTo>
                  <a:pt x="299720" y="518160"/>
                </a:lnTo>
                <a:lnTo>
                  <a:pt x="59944" y="518160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50" name="object 49"/>
          <p:cNvSpPr txBox="1"/>
          <p:nvPr/>
        </p:nvSpPr>
        <p:spPr>
          <a:xfrm>
            <a:off x="5045455" y="4665345"/>
            <a:ext cx="155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“给</a:t>
            </a:r>
            <a:r>
              <a:rPr sz="2000" spc="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你</a:t>
            </a:r>
            <a:r>
              <a:rPr sz="2000" spc="-1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数</a:t>
            </a:r>
            <a:r>
              <a:rPr sz="20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据”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1" name="object 50"/>
          <p:cNvSpPr/>
          <p:nvPr/>
        </p:nvSpPr>
        <p:spPr>
          <a:xfrm>
            <a:off x="2516123" y="4338802"/>
            <a:ext cx="1397508" cy="10332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52" name="object 51"/>
          <p:cNvSpPr/>
          <p:nvPr/>
        </p:nvSpPr>
        <p:spPr>
          <a:xfrm>
            <a:off x="2561844" y="4515624"/>
            <a:ext cx="1290828" cy="58215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53" name="object 52"/>
          <p:cNvSpPr/>
          <p:nvPr/>
        </p:nvSpPr>
        <p:spPr>
          <a:xfrm>
            <a:off x="2575560" y="4360164"/>
            <a:ext cx="1270000" cy="919480"/>
          </a:xfrm>
          <a:custGeom>
            <a:avLst/>
            <a:gdLst/>
            <a:ahLst/>
            <a:cxnLst/>
            <a:rect l="l" t="t" r="r" b="b"/>
            <a:pathLst>
              <a:path w="1270000" h="919479">
                <a:moveTo>
                  <a:pt x="1269491" y="0"/>
                </a:moveTo>
                <a:lnTo>
                  <a:pt x="0" y="0"/>
                </a:lnTo>
                <a:lnTo>
                  <a:pt x="0" y="918972"/>
                </a:lnTo>
                <a:lnTo>
                  <a:pt x="1116329" y="918972"/>
                </a:lnTo>
                <a:lnTo>
                  <a:pt x="1269491" y="765810"/>
                </a:lnTo>
                <a:lnTo>
                  <a:pt x="126949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p/>
        </p:txBody>
      </p:sp>
      <p:sp>
        <p:nvSpPr>
          <p:cNvPr id="54" name="object 53"/>
          <p:cNvSpPr/>
          <p:nvPr/>
        </p:nvSpPr>
        <p:spPr>
          <a:xfrm>
            <a:off x="3691890" y="5125973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153162" y="0"/>
                </a:moveTo>
                <a:lnTo>
                  <a:pt x="30607" y="30606"/>
                </a:lnTo>
                <a:lnTo>
                  <a:pt x="0" y="153162"/>
                </a:lnTo>
                <a:lnTo>
                  <a:pt x="153162" y="0"/>
                </a:lnTo>
                <a:close/>
              </a:path>
            </a:pathLst>
          </a:custGeom>
          <a:solidFill>
            <a:srgbClr val="375C9E"/>
          </a:solidFill>
        </p:spPr>
        <p:txBody>
          <a:bodyPr wrap="square" lIns="0" tIns="0" rIns="0" bIns="0" rtlCol="0"/>
          <a:p/>
        </p:txBody>
      </p:sp>
      <p:sp>
        <p:nvSpPr>
          <p:cNvPr id="55" name="object 54"/>
          <p:cNvSpPr/>
          <p:nvPr/>
        </p:nvSpPr>
        <p:spPr>
          <a:xfrm>
            <a:off x="2702560" y="4487164"/>
            <a:ext cx="1270000" cy="919480"/>
          </a:xfrm>
          <a:custGeom>
            <a:avLst/>
            <a:gdLst/>
            <a:ahLst/>
            <a:cxnLst/>
            <a:rect l="l" t="t" r="r" b="b"/>
            <a:pathLst>
              <a:path w="1270000" h="919479">
                <a:moveTo>
                  <a:pt x="1116329" y="918972"/>
                </a:moveTo>
                <a:lnTo>
                  <a:pt x="1146937" y="796417"/>
                </a:lnTo>
                <a:lnTo>
                  <a:pt x="1269491" y="765810"/>
                </a:lnTo>
                <a:lnTo>
                  <a:pt x="1116329" y="918972"/>
                </a:lnTo>
                <a:lnTo>
                  <a:pt x="0" y="918972"/>
                </a:lnTo>
                <a:lnTo>
                  <a:pt x="0" y="0"/>
                </a:lnTo>
                <a:lnTo>
                  <a:pt x="1269491" y="0"/>
                </a:lnTo>
                <a:lnTo>
                  <a:pt x="1269491" y="765810"/>
                </a:lnTo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p/>
        </p:txBody>
      </p:sp>
      <p:sp>
        <p:nvSpPr>
          <p:cNvPr id="56" name="object 55"/>
          <p:cNvSpPr txBox="1"/>
          <p:nvPr/>
        </p:nvSpPr>
        <p:spPr>
          <a:xfrm>
            <a:off x="2220467" y="3060192"/>
            <a:ext cx="1978660" cy="2482850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2540" rIns="0" bIns="0" rtlCol="0">
            <a:spAutoFit/>
          </a:bodyPr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317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Access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" algn="ctr">
              <a:lnSpc>
                <a:spcPct val="100000"/>
              </a:lnSpc>
            </a:pPr>
            <a:r>
              <a:rPr sz="1800" spc="-5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Token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"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用户数据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7" name="object 56"/>
          <p:cNvSpPr/>
          <p:nvPr/>
        </p:nvSpPr>
        <p:spPr>
          <a:xfrm>
            <a:off x="3386298" y="1133833"/>
            <a:ext cx="5632762" cy="76661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58" name="object 57"/>
          <p:cNvSpPr/>
          <p:nvPr/>
        </p:nvSpPr>
        <p:spPr>
          <a:xfrm>
            <a:off x="3526535" y="1225296"/>
            <a:ext cx="5356860" cy="579120"/>
          </a:xfrm>
          <a:custGeom>
            <a:avLst/>
            <a:gdLst/>
            <a:ahLst/>
            <a:cxnLst/>
            <a:rect l="l" t="t" r="r" b="b"/>
            <a:pathLst>
              <a:path w="5356859" h="579119">
                <a:moveTo>
                  <a:pt x="5260340" y="0"/>
                </a:moveTo>
                <a:lnTo>
                  <a:pt x="96519" y="0"/>
                </a:lnTo>
                <a:lnTo>
                  <a:pt x="58935" y="7580"/>
                </a:lnTo>
                <a:lnTo>
                  <a:pt x="28257" y="28257"/>
                </a:lnTo>
                <a:lnTo>
                  <a:pt x="7580" y="58935"/>
                </a:lnTo>
                <a:lnTo>
                  <a:pt x="0" y="96519"/>
                </a:lnTo>
                <a:lnTo>
                  <a:pt x="0" y="482600"/>
                </a:lnTo>
                <a:lnTo>
                  <a:pt x="7580" y="520184"/>
                </a:lnTo>
                <a:lnTo>
                  <a:pt x="28257" y="550862"/>
                </a:lnTo>
                <a:lnTo>
                  <a:pt x="58935" y="571539"/>
                </a:lnTo>
                <a:lnTo>
                  <a:pt x="96519" y="579119"/>
                </a:lnTo>
                <a:lnTo>
                  <a:pt x="5260340" y="579119"/>
                </a:lnTo>
                <a:lnTo>
                  <a:pt x="5297924" y="571539"/>
                </a:lnTo>
                <a:lnTo>
                  <a:pt x="5328602" y="550862"/>
                </a:lnTo>
                <a:lnTo>
                  <a:pt x="5349279" y="520184"/>
                </a:lnTo>
                <a:lnTo>
                  <a:pt x="5356860" y="482600"/>
                </a:lnTo>
                <a:lnTo>
                  <a:pt x="5356860" y="96519"/>
                </a:lnTo>
                <a:lnTo>
                  <a:pt x="5349279" y="58935"/>
                </a:lnTo>
                <a:lnTo>
                  <a:pt x="5328602" y="28257"/>
                </a:lnTo>
                <a:lnTo>
                  <a:pt x="5297924" y="7580"/>
                </a:lnTo>
                <a:lnTo>
                  <a:pt x="52603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59" name="object 58"/>
          <p:cNvSpPr/>
          <p:nvPr/>
        </p:nvSpPr>
        <p:spPr>
          <a:xfrm>
            <a:off x="3488435" y="1188466"/>
            <a:ext cx="5433060" cy="654050"/>
          </a:xfrm>
          <a:custGeom>
            <a:avLst/>
            <a:gdLst/>
            <a:ahLst/>
            <a:cxnLst/>
            <a:rect l="l" t="t" r="r" b="b"/>
            <a:pathLst>
              <a:path w="5433059" h="654050">
                <a:moveTo>
                  <a:pt x="5310250" y="0"/>
                </a:moveTo>
                <a:lnTo>
                  <a:pt x="118744" y="0"/>
                </a:lnTo>
                <a:lnTo>
                  <a:pt x="105790" y="2539"/>
                </a:lnTo>
                <a:lnTo>
                  <a:pt x="68961" y="16510"/>
                </a:lnTo>
                <a:lnTo>
                  <a:pt x="38100" y="40639"/>
                </a:lnTo>
                <a:lnTo>
                  <a:pt x="9905" y="83820"/>
                </a:lnTo>
                <a:lnTo>
                  <a:pt x="508" y="121920"/>
                </a:lnTo>
                <a:lnTo>
                  <a:pt x="0" y="521970"/>
                </a:lnTo>
                <a:lnTo>
                  <a:pt x="1015" y="535939"/>
                </a:lnTo>
                <a:lnTo>
                  <a:pt x="11302" y="574039"/>
                </a:lnTo>
                <a:lnTo>
                  <a:pt x="32130" y="607060"/>
                </a:lnTo>
                <a:lnTo>
                  <a:pt x="60960" y="632460"/>
                </a:lnTo>
                <a:lnTo>
                  <a:pt x="96900" y="648970"/>
                </a:lnTo>
                <a:lnTo>
                  <a:pt x="109219" y="652779"/>
                </a:lnTo>
                <a:lnTo>
                  <a:pt x="122936" y="654050"/>
                </a:lnTo>
                <a:lnTo>
                  <a:pt x="5314442" y="654050"/>
                </a:lnTo>
                <a:lnTo>
                  <a:pt x="5352542" y="643889"/>
                </a:lnTo>
                <a:lnTo>
                  <a:pt x="5385816" y="622300"/>
                </a:lnTo>
                <a:lnTo>
                  <a:pt x="5399023" y="609600"/>
                </a:lnTo>
                <a:lnTo>
                  <a:pt x="134619" y="609600"/>
                </a:lnTo>
                <a:lnTo>
                  <a:pt x="125094" y="608329"/>
                </a:lnTo>
                <a:lnTo>
                  <a:pt x="84581" y="593089"/>
                </a:lnTo>
                <a:lnTo>
                  <a:pt x="60705" y="568960"/>
                </a:lnTo>
                <a:lnTo>
                  <a:pt x="56261" y="562610"/>
                </a:lnTo>
                <a:lnTo>
                  <a:pt x="45828" y="521970"/>
                </a:lnTo>
                <a:lnTo>
                  <a:pt x="45792" y="132079"/>
                </a:lnTo>
                <a:lnTo>
                  <a:pt x="46227" y="124460"/>
                </a:lnTo>
                <a:lnTo>
                  <a:pt x="61087" y="83820"/>
                </a:lnTo>
                <a:lnTo>
                  <a:pt x="92583" y="55879"/>
                </a:lnTo>
                <a:lnTo>
                  <a:pt x="135000" y="44450"/>
                </a:lnTo>
                <a:lnTo>
                  <a:pt x="5398588" y="44450"/>
                </a:lnTo>
                <a:lnTo>
                  <a:pt x="5392420" y="38100"/>
                </a:lnTo>
                <a:lnTo>
                  <a:pt x="5360923" y="15239"/>
                </a:lnTo>
                <a:lnTo>
                  <a:pt x="5323967" y="2539"/>
                </a:lnTo>
                <a:lnTo>
                  <a:pt x="5310250" y="0"/>
                </a:lnTo>
                <a:close/>
              </a:path>
              <a:path w="5433059" h="654050">
                <a:moveTo>
                  <a:pt x="5398588" y="44450"/>
                </a:moveTo>
                <a:lnTo>
                  <a:pt x="5298440" y="44450"/>
                </a:lnTo>
                <a:lnTo>
                  <a:pt x="5307965" y="45720"/>
                </a:lnTo>
                <a:lnTo>
                  <a:pt x="5316728" y="46989"/>
                </a:lnTo>
                <a:lnTo>
                  <a:pt x="5355336" y="66039"/>
                </a:lnTo>
                <a:lnTo>
                  <a:pt x="5372354" y="85089"/>
                </a:lnTo>
                <a:lnTo>
                  <a:pt x="5376798" y="91439"/>
                </a:lnTo>
                <a:lnTo>
                  <a:pt x="5387231" y="132079"/>
                </a:lnTo>
                <a:lnTo>
                  <a:pt x="5387267" y="521970"/>
                </a:lnTo>
                <a:lnTo>
                  <a:pt x="5386832" y="529589"/>
                </a:lnTo>
                <a:lnTo>
                  <a:pt x="5371972" y="570229"/>
                </a:lnTo>
                <a:lnTo>
                  <a:pt x="5332857" y="601979"/>
                </a:lnTo>
                <a:lnTo>
                  <a:pt x="5298059" y="609600"/>
                </a:lnTo>
                <a:lnTo>
                  <a:pt x="5399023" y="609600"/>
                </a:lnTo>
                <a:lnTo>
                  <a:pt x="5423027" y="571500"/>
                </a:lnTo>
                <a:lnTo>
                  <a:pt x="5432552" y="532129"/>
                </a:lnTo>
                <a:lnTo>
                  <a:pt x="5433060" y="132079"/>
                </a:lnTo>
                <a:lnTo>
                  <a:pt x="5432044" y="118110"/>
                </a:lnTo>
                <a:lnTo>
                  <a:pt x="5421757" y="80010"/>
                </a:lnTo>
                <a:lnTo>
                  <a:pt x="5401056" y="46989"/>
                </a:lnTo>
                <a:lnTo>
                  <a:pt x="5398588" y="44450"/>
                </a:lnTo>
                <a:close/>
              </a:path>
              <a:path w="5433059" h="654050">
                <a:moveTo>
                  <a:pt x="5298440" y="59689"/>
                </a:moveTo>
                <a:lnTo>
                  <a:pt x="135762" y="59689"/>
                </a:lnTo>
                <a:lnTo>
                  <a:pt x="113791" y="63500"/>
                </a:lnTo>
                <a:lnTo>
                  <a:pt x="78486" y="86360"/>
                </a:lnTo>
                <a:lnTo>
                  <a:pt x="61467" y="125729"/>
                </a:lnTo>
                <a:lnTo>
                  <a:pt x="61087" y="527050"/>
                </a:lnTo>
                <a:lnTo>
                  <a:pt x="62229" y="533400"/>
                </a:lnTo>
                <a:lnTo>
                  <a:pt x="81787" y="571500"/>
                </a:lnTo>
                <a:lnTo>
                  <a:pt x="118872" y="591820"/>
                </a:lnTo>
                <a:lnTo>
                  <a:pt x="125856" y="593089"/>
                </a:lnTo>
                <a:lnTo>
                  <a:pt x="5312156" y="593089"/>
                </a:lnTo>
                <a:lnTo>
                  <a:pt x="5319395" y="590550"/>
                </a:lnTo>
                <a:lnTo>
                  <a:pt x="5326253" y="588010"/>
                </a:lnTo>
                <a:lnTo>
                  <a:pt x="5332603" y="585470"/>
                </a:lnTo>
                <a:lnTo>
                  <a:pt x="5338825" y="581660"/>
                </a:lnTo>
                <a:lnTo>
                  <a:pt x="5344287" y="577850"/>
                </a:lnTo>
                <a:lnTo>
                  <a:pt x="126618" y="577850"/>
                </a:lnTo>
                <a:lnTo>
                  <a:pt x="121285" y="576579"/>
                </a:lnTo>
                <a:lnTo>
                  <a:pt x="114935" y="575310"/>
                </a:lnTo>
                <a:lnTo>
                  <a:pt x="110489" y="572770"/>
                </a:lnTo>
                <a:lnTo>
                  <a:pt x="105028" y="570229"/>
                </a:lnTo>
                <a:lnTo>
                  <a:pt x="80137" y="541020"/>
                </a:lnTo>
                <a:lnTo>
                  <a:pt x="76200" y="524510"/>
                </a:lnTo>
                <a:lnTo>
                  <a:pt x="76263" y="132079"/>
                </a:lnTo>
                <a:lnTo>
                  <a:pt x="87122" y="100329"/>
                </a:lnTo>
                <a:lnTo>
                  <a:pt x="90550" y="95250"/>
                </a:lnTo>
                <a:lnTo>
                  <a:pt x="113411" y="80010"/>
                </a:lnTo>
                <a:lnTo>
                  <a:pt x="118999" y="77470"/>
                </a:lnTo>
                <a:lnTo>
                  <a:pt x="124713" y="76200"/>
                </a:lnTo>
                <a:lnTo>
                  <a:pt x="5344244" y="76200"/>
                </a:lnTo>
                <a:lnTo>
                  <a:pt x="5340604" y="73660"/>
                </a:lnTo>
                <a:lnTo>
                  <a:pt x="5334635" y="69850"/>
                </a:lnTo>
                <a:lnTo>
                  <a:pt x="5328285" y="66039"/>
                </a:lnTo>
                <a:lnTo>
                  <a:pt x="5321427" y="63500"/>
                </a:lnTo>
                <a:lnTo>
                  <a:pt x="5307330" y="60960"/>
                </a:lnTo>
                <a:lnTo>
                  <a:pt x="5298440" y="59689"/>
                </a:lnTo>
                <a:close/>
              </a:path>
              <a:path w="5433059" h="654050">
                <a:moveTo>
                  <a:pt x="5344244" y="76200"/>
                </a:moveTo>
                <a:lnTo>
                  <a:pt x="5306568" y="76200"/>
                </a:lnTo>
                <a:lnTo>
                  <a:pt x="5311902" y="77470"/>
                </a:lnTo>
                <a:lnTo>
                  <a:pt x="5317617" y="78739"/>
                </a:lnTo>
                <a:lnTo>
                  <a:pt x="5323078" y="81279"/>
                </a:lnTo>
                <a:lnTo>
                  <a:pt x="5350764" y="107950"/>
                </a:lnTo>
                <a:lnTo>
                  <a:pt x="5356796" y="521970"/>
                </a:lnTo>
                <a:lnTo>
                  <a:pt x="5356479" y="528320"/>
                </a:lnTo>
                <a:lnTo>
                  <a:pt x="5338825" y="562610"/>
                </a:lnTo>
                <a:lnTo>
                  <a:pt x="5333999" y="566420"/>
                </a:lnTo>
                <a:lnTo>
                  <a:pt x="5329682" y="570229"/>
                </a:lnTo>
                <a:lnTo>
                  <a:pt x="5324729" y="572770"/>
                </a:lnTo>
                <a:lnTo>
                  <a:pt x="5319648" y="574039"/>
                </a:lnTo>
                <a:lnTo>
                  <a:pt x="5314188" y="576579"/>
                </a:lnTo>
                <a:lnTo>
                  <a:pt x="5308345" y="577850"/>
                </a:lnTo>
                <a:lnTo>
                  <a:pt x="5344287" y="577850"/>
                </a:lnTo>
                <a:lnTo>
                  <a:pt x="5368544" y="543560"/>
                </a:lnTo>
                <a:lnTo>
                  <a:pt x="5372027" y="521970"/>
                </a:lnTo>
                <a:lnTo>
                  <a:pt x="5371972" y="128270"/>
                </a:lnTo>
                <a:lnTo>
                  <a:pt x="5356097" y="87629"/>
                </a:lnTo>
                <a:lnTo>
                  <a:pt x="5346065" y="77470"/>
                </a:lnTo>
                <a:lnTo>
                  <a:pt x="5344244" y="7620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60" name="object 59"/>
          <p:cNvSpPr txBox="1">
            <a:spLocks noGrp="1"/>
          </p:cNvSpPr>
          <p:nvPr>
            <p:ph type="title"/>
          </p:nvPr>
        </p:nvSpPr>
        <p:spPr>
          <a:xfrm>
            <a:off x="1419860" y="1295718"/>
            <a:ext cx="914400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22987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44775"/>
                </a:solidFill>
              </a:rPr>
              <a:t>需</a:t>
            </a:r>
            <a:r>
              <a:rPr sz="2800" spc="-5" dirty="0">
                <a:solidFill>
                  <a:srgbClr val="044775"/>
                </a:solidFill>
              </a:rPr>
              <a:t>要</a:t>
            </a:r>
            <a:r>
              <a:rPr sz="2800" spc="-10" dirty="0"/>
              <a:t>颁发</a:t>
            </a:r>
            <a:r>
              <a:rPr sz="2800" spc="-5" dirty="0"/>
              <a:t>Access</a:t>
            </a:r>
            <a:r>
              <a:rPr sz="2800" spc="-30" dirty="0"/>
              <a:t> </a:t>
            </a:r>
            <a:r>
              <a:rPr sz="2800" spc="-70" dirty="0"/>
              <a:t>Token</a:t>
            </a:r>
            <a:r>
              <a:rPr sz="2800" spc="-10" dirty="0"/>
              <a:t>的角色</a:t>
            </a:r>
            <a:endParaRPr sz="2800" spc="-10" dirty="0"/>
          </a:p>
        </p:txBody>
      </p:sp>
    </p:spTree>
    <p:custDataLst>
      <p:tags r:id="rId19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342265"/>
            <a:ext cx="768985" cy="765810"/>
          </a:xfrm>
          <a:prstGeom prst="rect">
            <a:avLst/>
          </a:prstGeom>
        </p:spPr>
      </p:pic>
      <p:sp>
        <p:nvSpPr>
          <p:cNvPr id="11" name="object 2"/>
          <p:cNvSpPr txBox="1">
            <a:spLocks noGrp="1"/>
          </p:cNvSpPr>
          <p:nvPr>
            <p:ph type="ctrTitle"/>
          </p:nvPr>
        </p:nvSpPr>
        <p:spPr>
          <a:xfrm>
            <a:off x="635635" y="1474153"/>
            <a:ext cx="914400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78689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谁颁发Access</a:t>
            </a:r>
            <a:r>
              <a:rPr sz="2800" spc="-10" dirty="0"/>
              <a:t> </a:t>
            </a:r>
            <a:r>
              <a:rPr sz="2800" spc="-75" dirty="0"/>
              <a:t>Token</a:t>
            </a:r>
            <a:r>
              <a:rPr sz="2800" spc="-5" dirty="0"/>
              <a:t>呢？</a:t>
            </a:r>
            <a:endParaRPr sz="2800" spc="-5" dirty="0"/>
          </a:p>
        </p:txBody>
      </p:sp>
      <p:sp>
        <p:nvSpPr>
          <p:cNvPr id="16" name="object 7"/>
          <p:cNvSpPr/>
          <p:nvPr/>
        </p:nvSpPr>
        <p:spPr>
          <a:xfrm>
            <a:off x="5337047" y="3441191"/>
            <a:ext cx="4829810" cy="1184275"/>
          </a:xfrm>
          <a:custGeom>
            <a:avLst/>
            <a:gdLst/>
            <a:ahLst/>
            <a:cxnLst/>
            <a:rect l="l" t="t" r="r" b="b"/>
            <a:pathLst>
              <a:path w="4829809" h="1184275">
                <a:moveTo>
                  <a:pt x="4791456" y="0"/>
                </a:moveTo>
                <a:lnTo>
                  <a:pt x="38100" y="0"/>
                </a:ln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0" y="1146048"/>
                </a:lnTo>
                <a:lnTo>
                  <a:pt x="2988" y="1160895"/>
                </a:lnTo>
                <a:lnTo>
                  <a:pt x="11144" y="1173003"/>
                </a:lnTo>
                <a:lnTo>
                  <a:pt x="23252" y="1181159"/>
                </a:lnTo>
                <a:lnTo>
                  <a:pt x="38100" y="1184148"/>
                </a:lnTo>
                <a:lnTo>
                  <a:pt x="4791456" y="1184148"/>
                </a:lnTo>
                <a:lnTo>
                  <a:pt x="4806303" y="1181159"/>
                </a:lnTo>
                <a:lnTo>
                  <a:pt x="4818411" y="1173003"/>
                </a:lnTo>
                <a:lnTo>
                  <a:pt x="4826567" y="1160895"/>
                </a:lnTo>
                <a:lnTo>
                  <a:pt x="4829556" y="1146048"/>
                </a:lnTo>
                <a:lnTo>
                  <a:pt x="4829556" y="1138428"/>
                </a:lnTo>
                <a:lnTo>
                  <a:pt x="45719" y="1138428"/>
                </a:lnTo>
                <a:lnTo>
                  <a:pt x="45719" y="45720"/>
                </a:lnTo>
                <a:lnTo>
                  <a:pt x="4829556" y="45720"/>
                </a:lnTo>
                <a:lnTo>
                  <a:pt x="4829556" y="38100"/>
                </a:lnTo>
                <a:lnTo>
                  <a:pt x="4826567" y="23252"/>
                </a:lnTo>
                <a:lnTo>
                  <a:pt x="4818411" y="11144"/>
                </a:lnTo>
                <a:lnTo>
                  <a:pt x="4806303" y="2988"/>
                </a:lnTo>
                <a:lnTo>
                  <a:pt x="4791456" y="0"/>
                </a:lnTo>
                <a:close/>
              </a:path>
              <a:path w="4829809" h="1184275">
                <a:moveTo>
                  <a:pt x="4829556" y="45720"/>
                </a:moveTo>
                <a:lnTo>
                  <a:pt x="4783835" y="45720"/>
                </a:lnTo>
                <a:lnTo>
                  <a:pt x="4783835" y="1138428"/>
                </a:lnTo>
                <a:lnTo>
                  <a:pt x="4829556" y="1138428"/>
                </a:lnTo>
                <a:lnTo>
                  <a:pt x="4829556" y="45720"/>
                </a:lnTo>
                <a:close/>
              </a:path>
              <a:path w="4829809" h="1184275">
                <a:moveTo>
                  <a:pt x="4768596" y="60960"/>
                </a:moveTo>
                <a:lnTo>
                  <a:pt x="60960" y="60960"/>
                </a:lnTo>
                <a:lnTo>
                  <a:pt x="60960" y="1123188"/>
                </a:lnTo>
                <a:lnTo>
                  <a:pt x="4768596" y="1123188"/>
                </a:lnTo>
                <a:lnTo>
                  <a:pt x="4768596" y="1107948"/>
                </a:lnTo>
                <a:lnTo>
                  <a:pt x="76200" y="1107948"/>
                </a:lnTo>
                <a:lnTo>
                  <a:pt x="76200" y="76200"/>
                </a:lnTo>
                <a:lnTo>
                  <a:pt x="4768596" y="76200"/>
                </a:lnTo>
                <a:lnTo>
                  <a:pt x="4768596" y="60960"/>
                </a:lnTo>
                <a:close/>
              </a:path>
              <a:path w="4829809" h="1184275">
                <a:moveTo>
                  <a:pt x="4768596" y="76200"/>
                </a:moveTo>
                <a:lnTo>
                  <a:pt x="4753356" y="76200"/>
                </a:lnTo>
                <a:lnTo>
                  <a:pt x="4753356" y="1107948"/>
                </a:lnTo>
                <a:lnTo>
                  <a:pt x="4768596" y="1107948"/>
                </a:lnTo>
                <a:lnTo>
                  <a:pt x="4768596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p/>
        </p:txBody>
      </p:sp>
      <p:sp>
        <p:nvSpPr>
          <p:cNvPr id="17" name="object 8"/>
          <p:cNvSpPr txBox="1">
            <a:spLocks noGrp="1"/>
          </p:cNvSpPr>
          <p:nvPr>
            <p:ph type="subTitle" idx="4"/>
          </p:nvPr>
        </p:nvSpPr>
        <p:spPr>
          <a:xfrm>
            <a:off x="-962025" y="3564890"/>
            <a:ext cx="11129010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6982460" lvl="8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授权服务器</a:t>
            </a:r>
            <a:endParaRPr sz="6000" dirty="0"/>
          </a:p>
        </p:txBody>
      </p:sp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342265"/>
            <a:ext cx="768985" cy="76581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0261" y="604850"/>
            <a:ext cx="961771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sz="2800" spc="-10" dirty="0">
                <a:solidFill>
                  <a:srgbClr val="044775"/>
                </a:solidFill>
              </a:rPr>
              <a:t>角色：</a:t>
            </a:r>
            <a:r>
              <a:rPr sz="2800" spc="-10" dirty="0">
                <a:solidFill>
                  <a:srgbClr val="044775"/>
                </a:solidFill>
              </a:rPr>
              <a:t>一个授权服务器，一个</a:t>
            </a:r>
            <a:r>
              <a:rPr sz="2800" dirty="0">
                <a:solidFill>
                  <a:srgbClr val="044775"/>
                </a:solidFill>
              </a:rPr>
              <a:t>客</a:t>
            </a:r>
            <a:r>
              <a:rPr sz="2800" spc="-10" dirty="0">
                <a:solidFill>
                  <a:srgbClr val="044775"/>
                </a:solidFill>
              </a:rPr>
              <a:t>户应</a:t>
            </a:r>
            <a:r>
              <a:rPr sz="2800" dirty="0">
                <a:solidFill>
                  <a:srgbClr val="044775"/>
                </a:solidFill>
              </a:rPr>
              <a:t>用</a:t>
            </a:r>
            <a:r>
              <a:rPr sz="2800" spc="-10" dirty="0">
                <a:solidFill>
                  <a:srgbClr val="044775"/>
                </a:solidFill>
              </a:rPr>
              <a:t>，一</a:t>
            </a:r>
            <a:r>
              <a:rPr sz="2800" dirty="0">
                <a:solidFill>
                  <a:srgbClr val="044775"/>
                </a:solidFill>
              </a:rPr>
              <a:t>个</a:t>
            </a:r>
            <a:r>
              <a:rPr sz="2800" spc="-10" dirty="0">
                <a:solidFill>
                  <a:srgbClr val="044775"/>
                </a:solidFill>
              </a:rPr>
              <a:t>资源</a:t>
            </a:r>
            <a:r>
              <a:rPr sz="2800" dirty="0">
                <a:solidFill>
                  <a:srgbClr val="044775"/>
                </a:solidFill>
              </a:rPr>
              <a:t>服</a:t>
            </a:r>
            <a:r>
              <a:rPr sz="2800" spc="-10" dirty="0">
                <a:solidFill>
                  <a:srgbClr val="044775"/>
                </a:solidFill>
              </a:rPr>
              <a:t>务器</a:t>
            </a:r>
            <a:endParaRPr sz="2800" spc="-10" dirty="0">
              <a:solidFill>
                <a:srgbClr val="044775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80095" y="3319245"/>
            <a:ext cx="2123028" cy="2644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" name="object 4"/>
          <p:cNvSpPr/>
          <p:nvPr/>
        </p:nvSpPr>
        <p:spPr>
          <a:xfrm>
            <a:off x="1350263" y="3403091"/>
            <a:ext cx="1978152" cy="2481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6" name="object 5"/>
          <p:cNvSpPr/>
          <p:nvPr/>
        </p:nvSpPr>
        <p:spPr>
          <a:xfrm>
            <a:off x="1350263" y="3403091"/>
            <a:ext cx="1978660" cy="2481580"/>
          </a:xfrm>
          <a:custGeom>
            <a:avLst/>
            <a:gdLst/>
            <a:ahLst/>
            <a:cxnLst/>
            <a:rect l="l" t="t" r="r" b="b"/>
            <a:pathLst>
              <a:path w="1978660" h="2481579">
                <a:moveTo>
                  <a:pt x="0" y="2481072"/>
                </a:moveTo>
                <a:lnTo>
                  <a:pt x="1978152" y="2481072"/>
                </a:lnTo>
                <a:lnTo>
                  <a:pt x="1978152" y="0"/>
                </a:lnTo>
                <a:lnTo>
                  <a:pt x="0" y="0"/>
                </a:lnTo>
                <a:lnTo>
                  <a:pt x="0" y="2481072"/>
                </a:lnTo>
                <a:close/>
              </a:path>
            </a:pathLst>
          </a:custGeom>
          <a:ln w="6096">
            <a:solidFill>
              <a:srgbClr val="FF0000"/>
            </a:solidFill>
          </a:ln>
        </p:spPr>
        <p:txBody>
          <a:bodyPr wrap="square" lIns="0" tIns="0" rIns="0" bIns="0" rtlCol="0"/>
          <a:p/>
        </p:txBody>
      </p:sp>
      <p:sp>
        <p:nvSpPr>
          <p:cNvPr id="7" name="object 6"/>
          <p:cNvSpPr txBox="1"/>
          <p:nvPr/>
        </p:nvSpPr>
        <p:spPr>
          <a:xfrm>
            <a:off x="1717294" y="2803397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客户应用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8071091" y="1222179"/>
            <a:ext cx="2083334" cy="23958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9" name="object 8"/>
          <p:cNvSpPr/>
          <p:nvPr/>
        </p:nvSpPr>
        <p:spPr>
          <a:xfrm>
            <a:off x="8148066" y="1302258"/>
            <a:ext cx="1934210" cy="2231390"/>
          </a:xfrm>
          <a:custGeom>
            <a:avLst/>
            <a:gdLst/>
            <a:ahLst/>
            <a:cxnLst/>
            <a:rect l="l" t="t" r="r" b="b"/>
            <a:pathLst>
              <a:path w="1934209" h="2231390">
                <a:moveTo>
                  <a:pt x="1835150" y="0"/>
                </a:moveTo>
                <a:lnTo>
                  <a:pt x="98805" y="0"/>
                </a:lnTo>
                <a:lnTo>
                  <a:pt x="60328" y="7758"/>
                </a:lnTo>
                <a:lnTo>
                  <a:pt x="28924" y="28924"/>
                </a:lnTo>
                <a:lnTo>
                  <a:pt x="7758" y="60328"/>
                </a:lnTo>
                <a:lnTo>
                  <a:pt x="0" y="98805"/>
                </a:lnTo>
                <a:lnTo>
                  <a:pt x="0" y="2132329"/>
                </a:lnTo>
                <a:lnTo>
                  <a:pt x="7758" y="2170807"/>
                </a:lnTo>
                <a:lnTo>
                  <a:pt x="28924" y="2202211"/>
                </a:lnTo>
                <a:lnTo>
                  <a:pt x="60328" y="2223377"/>
                </a:lnTo>
                <a:lnTo>
                  <a:pt x="98805" y="2231136"/>
                </a:lnTo>
                <a:lnTo>
                  <a:pt x="1835150" y="2231136"/>
                </a:lnTo>
                <a:lnTo>
                  <a:pt x="1873627" y="2223377"/>
                </a:lnTo>
                <a:lnTo>
                  <a:pt x="1905031" y="2202211"/>
                </a:lnTo>
                <a:lnTo>
                  <a:pt x="1926197" y="2170807"/>
                </a:lnTo>
                <a:lnTo>
                  <a:pt x="1933955" y="2132329"/>
                </a:lnTo>
                <a:lnTo>
                  <a:pt x="1933955" y="98805"/>
                </a:lnTo>
                <a:lnTo>
                  <a:pt x="1926197" y="60328"/>
                </a:lnTo>
                <a:lnTo>
                  <a:pt x="1905031" y="28924"/>
                </a:lnTo>
                <a:lnTo>
                  <a:pt x="1873627" y="7758"/>
                </a:lnTo>
                <a:lnTo>
                  <a:pt x="183515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p/>
        </p:txBody>
      </p:sp>
      <p:sp>
        <p:nvSpPr>
          <p:cNvPr id="10" name="object 9"/>
          <p:cNvSpPr/>
          <p:nvPr/>
        </p:nvSpPr>
        <p:spPr>
          <a:xfrm>
            <a:off x="8275066" y="1429258"/>
            <a:ext cx="1934210" cy="2231390"/>
          </a:xfrm>
          <a:custGeom>
            <a:avLst/>
            <a:gdLst/>
            <a:ahLst/>
            <a:cxnLst/>
            <a:rect l="l" t="t" r="r" b="b"/>
            <a:pathLst>
              <a:path w="1934209" h="2231390">
                <a:moveTo>
                  <a:pt x="0" y="98805"/>
                </a:moveTo>
                <a:lnTo>
                  <a:pt x="7758" y="60328"/>
                </a:lnTo>
                <a:lnTo>
                  <a:pt x="28924" y="28924"/>
                </a:lnTo>
                <a:lnTo>
                  <a:pt x="60328" y="7758"/>
                </a:lnTo>
                <a:lnTo>
                  <a:pt x="98805" y="0"/>
                </a:lnTo>
                <a:lnTo>
                  <a:pt x="1835150" y="0"/>
                </a:lnTo>
                <a:lnTo>
                  <a:pt x="1873627" y="7758"/>
                </a:lnTo>
                <a:lnTo>
                  <a:pt x="1905031" y="28924"/>
                </a:lnTo>
                <a:lnTo>
                  <a:pt x="1926197" y="60328"/>
                </a:lnTo>
                <a:lnTo>
                  <a:pt x="1933955" y="98805"/>
                </a:lnTo>
                <a:lnTo>
                  <a:pt x="1933955" y="2132329"/>
                </a:lnTo>
                <a:lnTo>
                  <a:pt x="1926197" y="2170807"/>
                </a:lnTo>
                <a:lnTo>
                  <a:pt x="1905031" y="2202211"/>
                </a:lnTo>
                <a:lnTo>
                  <a:pt x="1873627" y="2223377"/>
                </a:lnTo>
                <a:lnTo>
                  <a:pt x="1835150" y="2231136"/>
                </a:lnTo>
                <a:lnTo>
                  <a:pt x="98805" y="2231136"/>
                </a:lnTo>
                <a:lnTo>
                  <a:pt x="60328" y="2223377"/>
                </a:lnTo>
                <a:lnTo>
                  <a:pt x="28924" y="2202211"/>
                </a:lnTo>
                <a:lnTo>
                  <a:pt x="7758" y="2170807"/>
                </a:lnTo>
                <a:lnTo>
                  <a:pt x="0" y="2132329"/>
                </a:lnTo>
                <a:lnTo>
                  <a:pt x="0" y="98805"/>
                </a:lnTo>
                <a:close/>
              </a:path>
            </a:pathLst>
          </a:custGeom>
          <a:ln w="19811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11" name="object 10"/>
          <p:cNvSpPr txBox="1"/>
          <p:nvPr/>
        </p:nvSpPr>
        <p:spPr>
          <a:xfrm>
            <a:off x="10359008" y="1558239"/>
            <a:ext cx="330835" cy="18491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p>
            <a:pPr marL="12700" marR="5080" algn="just">
              <a:lnSpc>
                <a:spcPct val="100000"/>
              </a:lnSpc>
              <a:spcBef>
                <a:spcPts val="110"/>
              </a:spcBef>
            </a:pP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授 权 服 务 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1"/>
          <p:cNvSpPr txBox="1"/>
          <p:nvPr/>
        </p:nvSpPr>
        <p:spPr>
          <a:xfrm>
            <a:off x="10314813" y="4046982"/>
            <a:ext cx="330835" cy="1848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p>
            <a:pPr marL="12700" marR="5080" algn="just">
              <a:lnSpc>
                <a:spcPct val="100000"/>
              </a:lnSpc>
              <a:spcBef>
                <a:spcPts val="110"/>
              </a:spcBef>
            </a:pPr>
            <a:r>
              <a:rPr sz="2400" b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资 源 服 务 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2"/>
          <p:cNvSpPr/>
          <p:nvPr/>
        </p:nvSpPr>
        <p:spPr>
          <a:xfrm>
            <a:off x="8008619" y="3607308"/>
            <a:ext cx="2164079" cy="27081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4" name="object 13"/>
          <p:cNvSpPr/>
          <p:nvPr/>
        </p:nvSpPr>
        <p:spPr>
          <a:xfrm>
            <a:off x="8103869" y="3708653"/>
            <a:ext cx="1978660" cy="2510155"/>
          </a:xfrm>
          <a:custGeom>
            <a:avLst/>
            <a:gdLst/>
            <a:ahLst/>
            <a:cxnLst/>
            <a:rect l="l" t="t" r="r" b="b"/>
            <a:pathLst>
              <a:path w="1978659" h="2510154">
                <a:moveTo>
                  <a:pt x="1817370" y="0"/>
                </a:moveTo>
                <a:lnTo>
                  <a:pt x="160781" y="0"/>
                </a:lnTo>
                <a:lnTo>
                  <a:pt x="109971" y="8199"/>
                </a:lnTo>
                <a:lnTo>
                  <a:pt x="65836" y="31028"/>
                </a:lnTo>
                <a:lnTo>
                  <a:pt x="31028" y="65836"/>
                </a:lnTo>
                <a:lnTo>
                  <a:pt x="8199" y="109971"/>
                </a:lnTo>
                <a:lnTo>
                  <a:pt x="0" y="160782"/>
                </a:lnTo>
                <a:lnTo>
                  <a:pt x="0" y="2349296"/>
                </a:lnTo>
                <a:lnTo>
                  <a:pt x="8199" y="2400101"/>
                </a:lnTo>
                <a:lnTo>
                  <a:pt x="31028" y="2444224"/>
                </a:lnTo>
                <a:lnTo>
                  <a:pt x="65836" y="2479017"/>
                </a:lnTo>
                <a:lnTo>
                  <a:pt x="109971" y="2501834"/>
                </a:lnTo>
                <a:lnTo>
                  <a:pt x="160781" y="2510028"/>
                </a:lnTo>
                <a:lnTo>
                  <a:pt x="1817370" y="2510028"/>
                </a:lnTo>
                <a:lnTo>
                  <a:pt x="1868180" y="2501834"/>
                </a:lnTo>
                <a:lnTo>
                  <a:pt x="1912315" y="2479017"/>
                </a:lnTo>
                <a:lnTo>
                  <a:pt x="1947123" y="2444224"/>
                </a:lnTo>
                <a:lnTo>
                  <a:pt x="1969952" y="2400101"/>
                </a:lnTo>
                <a:lnTo>
                  <a:pt x="1978152" y="2349296"/>
                </a:lnTo>
                <a:lnTo>
                  <a:pt x="1978152" y="160782"/>
                </a:lnTo>
                <a:lnTo>
                  <a:pt x="1969952" y="109971"/>
                </a:lnTo>
                <a:lnTo>
                  <a:pt x="1947123" y="65836"/>
                </a:lnTo>
                <a:lnTo>
                  <a:pt x="1912315" y="31028"/>
                </a:lnTo>
                <a:lnTo>
                  <a:pt x="1868180" y="8199"/>
                </a:lnTo>
                <a:lnTo>
                  <a:pt x="1817370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15" name="object 14"/>
          <p:cNvSpPr/>
          <p:nvPr/>
        </p:nvSpPr>
        <p:spPr>
          <a:xfrm>
            <a:off x="8230869" y="3835653"/>
            <a:ext cx="1978660" cy="2510155"/>
          </a:xfrm>
          <a:custGeom>
            <a:avLst/>
            <a:gdLst/>
            <a:ahLst/>
            <a:cxnLst/>
            <a:rect l="l" t="t" r="r" b="b"/>
            <a:pathLst>
              <a:path w="1978659" h="2510154">
                <a:moveTo>
                  <a:pt x="0" y="160782"/>
                </a:moveTo>
                <a:lnTo>
                  <a:pt x="8199" y="109971"/>
                </a:lnTo>
                <a:lnTo>
                  <a:pt x="31028" y="65836"/>
                </a:lnTo>
                <a:lnTo>
                  <a:pt x="65836" y="31028"/>
                </a:lnTo>
                <a:lnTo>
                  <a:pt x="109971" y="8199"/>
                </a:lnTo>
                <a:lnTo>
                  <a:pt x="160781" y="0"/>
                </a:lnTo>
                <a:lnTo>
                  <a:pt x="1817370" y="0"/>
                </a:lnTo>
                <a:lnTo>
                  <a:pt x="1868180" y="8199"/>
                </a:lnTo>
                <a:lnTo>
                  <a:pt x="1912315" y="31028"/>
                </a:lnTo>
                <a:lnTo>
                  <a:pt x="1947123" y="65836"/>
                </a:lnTo>
                <a:lnTo>
                  <a:pt x="1969952" y="109971"/>
                </a:lnTo>
                <a:lnTo>
                  <a:pt x="1978152" y="160782"/>
                </a:lnTo>
                <a:lnTo>
                  <a:pt x="1978152" y="2349296"/>
                </a:lnTo>
                <a:lnTo>
                  <a:pt x="1969952" y="2400101"/>
                </a:lnTo>
                <a:lnTo>
                  <a:pt x="1947123" y="2444224"/>
                </a:lnTo>
                <a:lnTo>
                  <a:pt x="1912315" y="2479017"/>
                </a:lnTo>
                <a:lnTo>
                  <a:pt x="1868180" y="2501834"/>
                </a:lnTo>
                <a:lnTo>
                  <a:pt x="1817370" y="2510028"/>
                </a:lnTo>
                <a:lnTo>
                  <a:pt x="160781" y="2510028"/>
                </a:lnTo>
                <a:lnTo>
                  <a:pt x="109971" y="2501834"/>
                </a:lnTo>
                <a:lnTo>
                  <a:pt x="65836" y="2479017"/>
                </a:lnTo>
                <a:lnTo>
                  <a:pt x="31028" y="2444224"/>
                </a:lnTo>
                <a:lnTo>
                  <a:pt x="8199" y="2400101"/>
                </a:lnTo>
                <a:lnTo>
                  <a:pt x="0" y="2349296"/>
                </a:lnTo>
                <a:lnTo>
                  <a:pt x="0" y="160782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16" name="object 15"/>
          <p:cNvSpPr/>
          <p:nvPr/>
        </p:nvSpPr>
        <p:spPr>
          <a:xfrm>
            <a:off x="8447531" y="5036820"/>
            <a:ext cx="1449324" cy="10759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7" name="object 16"/>
          <p:cNvSpPr/>
          <p:nvPr/>
        </p:nvSpPr>
        <p:spPr>
          <a:xfrm>
            <a:off x="8532876" y="5117591"/>
            <a:ext cx="1270000" cy="919480"/>
          </a:xfrm>
          <a:custGeom>
            <a:avLst/>
            <a:gdLst/>
            <a:ahLst/>
            <a:cxnLst/>
            <a:rect l="l" t="t" r="r" b="b"/>
            <a:pathLst>
              <a:path w="1270000" h="919479">
                <a:moveTo>
                  <a:pt x="1269492" y="0"/>
                </a:moveTo>
                <a:lnTo>
                  <a:pt x="0" y="0"/>
                </a:lnTo>
                <a:lnTo>
                  <a:pt x="0" y="918971"/>
                </a:lnTo>
                <a:lnTo>
                  <a:pt x="1116329" y="918971"/>
                </a:lnTo>
                <a:lnTo>
                  <a:pt x="1269492" y="765809"/>
                </a:lnTo>
                <a:lnTo>
                  <a:pt x="126949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p/>
        </p:txBody>
      </p:sp>
      <p:sp>
        <p:nvSpPr>
          <p:cNvPr id="18" name="object 17"/>
          <p:cNvSpPr/>
          <p:nvPr/>
        </p:nvSpPr>
        <p:spPr>
          <a:xfrm>
            <a:off x="9649206" y="5883402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153162" y="0"/>
                </a:moveTo>
                <a:lnTo>
                  <a:pt x="30607" y="30632"/>
                </a:lnTo>
                <a:lnTo>
                  <a:pt x="0" y="153162"/>
                </a:lnTo>
                <a:lnTo>
                  <a:pt x="153162" y="0"/>
                </a:lnTo>
                <a:close/>
              </a:path>
            </a:pathLst>
          </a:custGeom>
          <a:solidFill>
            <a:srgbClr val="375C9E"/>
          </a:solidFill>
        </p:spPr>
        <p:txBody>
          <a:bodyPr wrap="square" lIns="0" tIns="0" rIns="0" bIns="0" rtlCol="0"/>
          <a:p/>
        </p:txBody>
      </p:sp>
      <p:sp>
        <p:nvSpPr>
          <p:cNvPr id="19" name="object 18"/>
          <p:cNvSpPr/>
          <p:nvPr/>
        </p:nvSpPr>
        <p:spPr>
          <a:xfrm>
            <a:off x="8659876" y="5244591"/>
            <a:ext cx="1270000" cy="919480"/>
          </a:xfrm>
          <a:custGeom>
            <a:avLst/>
            <a:gdLst/>
            <a:ahLst/>
            <a:cxnLst/>
            <a:rect l="l" t="t" r="r" b="b"/>
            <a:pathLst>
              <a:path w="1270000" h="919479">
                <a:moveTo>
                  <a:pt x="1116329" y="918971"/>
                </a:moveTo>
                <a:lnTo>
                  <a:pt x="1146937" y="796442"/>
                </a:lnTo>
                <a:lnTo>
                  <a:pt x="1269492" y="765809"/>
                </a:lnTo>
                <a:lnTo>
                  <a:pt x="1116329" y="918971"/>
                </a:lnTo>
                <a:lnTo>
                  <a:pt x="0" y="918971"/>
                </a:lnTo>
                <a:lnTo>
                  <a:pt x="0" y="0"/>
                </a:lnTo>
                <a:lnTo>
                  <a:pt x="1269492" y="0"/>
                </a:lnTo>
                <a:lnTo>
                  <a:pt x="1269492" y="765809"/>
                </a:lnTo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p/>
        </p:txBody>
      </p:sp>
      <p:sp>
        <p:nvSpPr>
          <p:cNvPr id="20" name="object 19"/>
          <p:cNvSpPr txBox="1"/>
          <p:nvPr/>
        </p:nvSpPr>
        <p:spPr>
          <a:xfrm>
            <a:off x="8698483" y="5338317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用户数据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object 20"/>
          <p:cNvSpPr/>
          <p:nvPr/>
        </p:nvSpPr>
        <p:spPr>
          <a:xfrm>
            <a:off x="7760207" y="4829555"/>
            <a:ext cx="467893" cy="6263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2" name="object 21"/>
          <p:cNvSpPr/>
          <p:nvPr/>
        </p:nvSpPr>
        <p:spPr>
          <a:xfrm>
            <a:off x="7816595" y="4847844"/>
            <a:ext cx="360045" cy="518159"/>
          </a:xfrm>
          <a:custGeom>
            <a:avLst/>
            <a:gdLst/>
            <a:ahLst/>
            <a:cxnLst/>
            <a:rect l="l" t="t" r="r" b="b"/>
            <a:pathLst>
              <a:path w="360045" h="518160">
                <a:moveTo>
                  <a:pt x="299720" y="0"/>
                </a:moveTo>
                <a:lnTo>
                  <a:pt x="59944" y="0"/>
                </a:lnTo>
                <a:lnTo>
                  <a:pt x="43994" y="9251"/>
                </a:lnTo>
                <a:lnTo>
                  <a:pt x="17541" y="75866"/>
                </a:lnTo>
                <a:lnTo>
                  <a:pt x="8175" y="128298"/>
                </a:lnTo>
                <a:lnTo>
                  <a:pt x="2138" y="190191"/>
                </a:lnTo>
                <a:lnTo>
                  <a:pt x="0" y="259079"/>
                </a:lnTo>
                <a:lnTo>
                  <a:pt x="2138" y="327968"/>
                </a:lnTo>
                <a:lnTo>
                  <a:pt x="8175" y="389861"/>
                </a:lnTo>
                <a:lnTo>
                  <a:pt x="17541" y="442293"/>
                </a:lnTo>
                <a:lnTo>
                  <a:pt x="29670" y="482797"/>
                </a:lnTo>
                <a:lnTo>
                  <a:pt x="59944" y="518159"/>
                </a:lnTo>
                <a:lnTo>
                  <a:pt x="299720" y="518159"/>
                </a:lnTo>
                <a:lnTo>
                  <a:pt x="329993" y="482797"/>
                </a:lnTo>
                <a:lnTo>
                  <a:pt x="342122" y="442293"/>
                </a:lnTo>
                <a:lnTo>
                  <a:pt x="351488" y="389861"/>
                </a:lnTo>
                <a:lnTo>
                  <a:pt x="357525" y="327968"/>
                </a:lnTo>
                <a:lnTo>
                  <a:pt x="359663" y="259079"/>
                </a:lnTo>
                <a:lnTo>
                  <a:pt x="357525" y="190191"/>
                </a:lnTo>
                <a:lnTo>
                  <a:pt x="351488" y="128298"/>
                </a:lnTo>
                <a:lnTo>
                  <a:pt x="342122" y="75866"/>
                </a:lnTo>
                <a:lnTo>
                  <a:pt x="329993" y="35362"/>
                </a:lnTo>
                <a:lnTo>
                  <a:pt x="299720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23" name="object 22"/>
          <p:cNvSpPr/>
          <p:nvPr/>
        </p:nvSpPr>
        <p:spPr>
          <a:xfrm>
            <a:off x="7876540" y="4847844"/>
            <a:ext cx="60325" cy="518159"/>
          </a:xfrm>
          <a:custGeom>
            <a:avLst/>
            <a:gdLst/>
            <a:ahLst/>
            <a:cxnLst/>
            <a:rect l="l" t="t" r="r" b="b"/>
            <a:pathLst>
              <a:path w="60325" h="518160">
                <a:moveTo>
                  <a:pt x="0" y="0"/>
                </a:moveTo>
                <a:lnTo>
                  <a:pt x="30273" y="35362"/>
                </a:lnTo>
                <a:lnTo>
                  <a:pt x="42402" y="75866"/>
                </a:lnTo>
                <a:lnTo>
                  <a:pt x="51768" y="128298"/>
                </a:lnTo>
                <a:lnTo>
                  <a:pt x="57805" y="190191"/>
                </a:lnTo>
                <a:lnTo>
                  <a:pt x="59943" y="259079"/>
                </a:lnTo>
                <a:lnTo>
                  <a:pt x="57805" y="327968"/>
                </a:lnTo>
                <a:lnTo>
                  <a:pt x="51768" y="389861"/>
                </a:lnTo>
                <a:lnTo>
                  <a:pt x="42402" y="442293"/>
                </a:lnTo>
                <a:lnTo>
                  <a:pt x="30273" y="482797"/>
                </a:lnTo>
                <a:lnTo>
                  <a:pt x="15949" y="508908"/>
                </a:lnTo>
                <a:lnTo>
                  <a:pt x="0" y="518159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24" name="object 23"/>
          <p:cNvSpPr/>
          <p:nvPr/>
        </p:nvSpPr>
        <p:spPr>
          <a:xfrm>
            <a:off x="7943595" y="4974844"/>
            <a:ext cx="360045" cy="518159"/>
          </a:xfrm>
          <a:custGeom>
            <a:avLst/>
            <a:gdLst/>
            <a:ahLst/>
            <a:cxnLst/>
            <a:rect l="l" t="t" r="r" b="b"/>
            <a:pathLst>
              <a:path w="360045" h="518160">
                <a:moveTo>
                  <a:pt x="59944" y="518159"/>
                </a:moveTo>
                <a:lnTo>
                  <a:pt x="29670" y="482797"/>
                </a:lnTo>
                <a:lnTo>
                  <a:pt x="17541" y="442293"/>
                </a:lnTo>
                <a:lnTo>
                  <a:pt x="8175" y="389861"/>
                </a:lnTo>
                <a:lnTo>
                  <a:pt x="2138" y="327968"/>
                </a:lnTo>
                <a:lnTo>
                  <a:pt x="0" y="259079"/>
                </a:lnTo>
                <a:lnTo>
                  <a:pt x="2138" y="190191"/>
                </a:lnTo>
                <a:lnTo>
                  <a:pt x="8175" y="128298"/>
                </a:lnTo>
                <a:lnTo>
                  <a:pt x="17541" y="75866"/>
                </a:lnTo>
                <a:lnTo>
                  <a:pt x="29670" y="35362"/>
                </a:lnTo>
                <a:lnTo>
                  <a:pt x="59944" y="0"/>
                </a:lnTo>
                <a:lnTo>
                  <a:pt x="299720" y="0"/>
                </a:lnTo>
                <a:lnTo>
                  <a:pt x="329993" y="35362"/>
                </a:lnTo>
                <a:lnTo>
                  <a:pt x="342122" y="75866"/>
                </a:lnTo>
                <a:lnTo>
                  <a:pt x="351488" y="128298"/>
                </a:lnTo>
                <a:lnTo>
                  <a:pt x="357525" y="190191"/>
                </a:lnTo>
                <a:lnTo>
                  <a:pt x="359663" y="259079"/>
                </a:lnTo>
                <a:lnTo>
                  <a:pt x="357525" y="327968"/>
                </a:lnTo>
                <a:lnTo>
                  <a:pt x="351488" y="389861"/>
                </a:lnTo>
                <a:lnTo>
                  <a:pt x="342122" y="442293"/>
                </a:lnTo>
                <a:lnTo>
                  <a:pt x="329993" y="482797"/>
                </a:lnTo>
                <a:lnTo>
                  <a:pt x="299720" y="518159"/>
                </a:lnTo>
                <a:lnTo>
                  <a:pt x="59944" y="518159"/>
                </a:lnTo>
                <a:close/>
              </a:path>
            </a:pathLst>
          </a:custGeom>
          <a:ln w="6095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25" name="object 24"/>
          <p:cNvSpPr/>
          <p:nvPr/>
        </p:nvSpPr>
        <p:spPr>
          <a:xfrm>
            <a:off x="6853428" y="4215384"/>
            <a:ext cx="1097292" cy="7360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6" name="object 25"/>
          <p:cNvSpPr/>
          <p:nvPr/>
        </p:nvSpPr>
        <p:spPr>
          <a:xfrm>
            <a:off x="7013447" y="4242828"/>
            <a:ext cx="775703" cy="5821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7" name="object 26"/>
          <p:cNvSpPr/>
          <p:nvPr/>
        </p:nvSpPr>
        <p:spPr>
          <a:xfrm>
            <a:off x="6909816" y="4233671"/>
            <a:ext cx="989330" cy="623570"/>
          </a:xfrm>
          <a:custGeom>
            <a:avLst/>
            <a:gdLst/>
            <a:ahLst/>
            <a:cxnLst/>
            <a:rect l="l" t="t" r="r" b="b"/>
            <a:pathLst>
              <a:path w="989329" h="623570">
                <a:moveTo>
                  <a:pt x="824229" y="461771"/>
                </a:moveTo>
                <a:lnTo>
                  <a:pt x="576960" y="461771"/>
                </a:lnTo>
                <a:lnTo>
                  <a:pt x="978915" y="623569"/>
                </a:lnTo>
                <a:lnTo>
                  <a:pt x="824229" y="461771"/>
                </a:lnTo>
                <a:close/>
              </a:path>
              <a:path w="989329" h="623570">
                <a:moveTo>
                  <a:pt x="989076" y="0"/>
                </a:moveTo>
                <a:lnTo>
                  <a:pt x="0" y="0"/>
                </a:lnTo>
                <a:lnTo>
                  <a:pt x="0" y="461771"/>
                </a:lnTo>
                <a:lnTo>
                  <a:pt x="989076" y="461771"/>
                </a:lnTo>
                <a:lnTo>
                  <a:pt x="98907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p/>
        </p:txBody>
      </p:sp>
      <p:sp>
        <p:nvSpPr>
          <p:cNvPr id="28" name="object 27"/>
          <p:cNvSpPr/>
          <p:nvPr/>
        </p:nvSpPr>
        <p:spPr>
          <a:xfrm>
            <a:off x="7036816" y="4360671"/>
            <a:ext cx="989330" cy="623570"/>
          </a:xfrm>
          <a:custGeom>
            <a:avLst/>
            <a:gdLst/>
            <a:ahLst/>
            <a:cxnLst/>
            <a:rect l="l" t="t" r="r" b="b"/>
            <a:pathLst>
              <a:path w="989329" h="623570">
                <a:moveTo>
                  <a:pt x="0" y="0"/>
                </a:moveTo>
                <a:lnTo>
                  <a:pt x="576960" y="0"/>
                </a:lnTo>
                <a:lnTo>
                  <a:pt x="824229" y="0"/>
                </a:lnTo>
                <a:lnTo>
                  <a:pt x="989076" y="0"/>
                </a:lnTo>
                <a:lnTo>
                  <a:pt x="989076" y="269366"/>
                </a:lnTo>
                <a:lnTo>
                  <a:pt x="989076" y="384809"/>
                </a:lnTo>
                <a:lnTo>
                  <a:pt x="989076" y="461771"/>
                </a:lnTo>
                <a:lnTo>
                  <a:pt x="824229" y="461771"/>
                </a:lnTo>
                <a:lnTo>
                  <a:pt x="978915" y="623569"/>
                </a:lnTo>
                <a:lnTo>
                  <a:pt x="576960" y="461771"/>
                </a:lnTo>
                <a:lnTo>
                  <a:pt x="0" y="461771"/>
                </a:lnTo>
                <a:lnTo>
                  <a:pt x="0" y="384809"/>
                </a:lnTo>
                <a:lnTo>
                  <a:pt x="0" y="269366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29" name="object 28"/>
          <p:cNvSpPr txBox="1"/>
          <p:nvPr/>
        </p:nvSpPr>
        <p:spPr>
          <a:xfrm>
            <a:off x="7192518" y="4307204"/>
            <a:ext cx="425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800" b="1" spc="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I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" name="object 29"/>
          <p:cNvSpPr/>
          <p:nvPr/>
        </p:nvSpPr>
        <p:spPr>
          <a:xfrm>
            <a:off x="8369807" y="2299716"/>
            <a:ext cx="1464563" cy="7543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1" name="object 30"/>
          <p:cNvSpPr/>
          <p:nvPr/>
        </p:nvSpPr>
        <p:spPr>
          <a:xfrm>
            <a:off x="8458961" y="2381250"/>
            <a:ext cx="1270000" cy="596265"/>
          </a:xfrm>
          <a:custGeom>
            <a:avLst/>
            <a:gdLst/>
            <a:ahLst/>
            <a:cxnLst/>
            <a:rect l="l" t="t" r="r" b="b"/>
            <a:pathLst>
              <a:path w="1270000" h="596264">
                <a:moveTo>
                  <a:pt x="1269492" y="0"/>
                </a:moveTo>
                <a:lnTo>
                  <a:pt x="0" y="0"/>
                </a:lnTo>
                <a:lnTo>
                  <a:pt x="0" y="595884"/>
                </a:lnTo>
                <a:lnTo>
                  <a:pt x="1170178" y="595884"/>
                </a:lnTo>
                <a:lnTo>
                  <a:pt x="1269492" y="496570"/>
                </a:lnTo>
                <a:lnTo>
                  <a:pt x="1269492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p/>
        </p:txBody>
      </p:sp>
      <p:sp>
        <p:nvSpPr>
          <p:cNvPr id="32" name="object 31"/>
          <p:cNvSpPr/>
          <p:nvPr/>
        </p:nvSpPr>
        <p:spPr>
          <a:xfrm>
            <a:off x="9629140" y="2877820"/>
            <a:ext cx="99695" cy="99695"/>
          </a:xfrm>
          <a:custGeom>
            <a:avLst/>
            <a:gdLst/>
            <a:ahLst/>
            <a:cxnLst/>
            <a:rect l="l" t="t" r="r" b="b"/>
            <a:pathLst>
              <a:path w="99695" h="99694">
                <a:moveTo>
                  <a:pt x="99313" y="0"/>
                </a:moveTo>
                <a:lnTo>
                  <a:pt x="19811" y="19812"/>
                </a:lnTo>
                <a:lnTo>
                  <a:pt x="0" y="99313"/>
                </a:lnTo>
                <a:lnTo>
                  <a:pt x="99313" y="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p/>
        </p:txBody>
      </p:sp>
      <p:sp>
        <p:nvSpPr>
          <p:cNvPr id="33" name="object 32"/>
          <p:cNvSpPr/>
          <p:nvPr/>
        </p:nvSpPr>
        <p:spPr>
          <a:xfrm>
            <a:off x="8585961" y="2508250"/>
            <a:ext cx="1270000" cy="596265"/>
          </a:xfrm>
          <a:custGeom>
            <a:avLst/>
            <a:gdLst/>
            <a:ahLst/>
            <a:cxnLst/>
            <a:rect l="l" t="t" r="r" b="b"/>
            <a:pathLst>
              <a:path w="1270000" h="596264">
                <a:moveTo>
                  <a:pt x="1170178" y="595884"/>
                </a:moveTo>
                <a:lnTo>
                  <a:pt x="1189990" y="516382"/>
                </a:lnTo>
                <a:lnTo>
                  <a:pt x="1269492" y="496570"/>
                </a:lnTo>
                <a:lnTo>
                  <a:pt x="1170178" y="595884"/>
                </a:lnTo>
                <a:lnTo>
                  <a:pt x="0" y="595884"/>
                </a:lnTo>
                <a:lnTo>
                  <a:pt x="0" y="0"/>
                </a:lnTo>
                <a:lnTo>
                  <a:pt x="1269492" y="0"/>
                </a:lnTo>
                <a:lnTo>
                  <a:pt x="1269492" y="49657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34" name="object 33"/>
          <p:cNvSpPr txBox="1"/>
          <p:nvPr/>
        </p:nvSpPr>
        <p:spPr>
          <a:xfrm>
            <a:off x="8753347" y="2327275"/>
            <a:ext cx="680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40005" marR="5080" indent="-2794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Access  </a:t>
            </a:r>
            <a:r>
              <a:rPr sz="1800" spc="4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Token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5" name="object 34"/>
          <p:cNvSpPr/>
          <p:nvPr/>
        </p:nvSpPr>
        <p:spPr>
          <a:xfrm>
            <a:off x="8608337" y="1695450"/>
            <a:ext cx="970915" cy="668655"/>
          </a:xfrm>
          <a:custGeom>
            <a:avLst/>
            <a:gdLst/>
            <a:ahLst/>
            <a:cxnLst/>
            <a:rect l="l" t="t" r="r" b="b"/>
            <a:pathLst>
              <a:path w="970915" h="668655">
                <a:moveTo>
                  <a:pt x="477981" y="0"/>
                </a:moveTo>
                <a:lnTo>
                  <a:pt x="428228" y="2064"/>
                </a:lnTo>
                <a:lnTo>
                  <a:pt x="379226" y="7212"/>
                </a:lnTo>
                <a:lnTo>
                  <a:pt x="331376" y="15376"/>
                </a:lnTo>
                <a:lnTo>
                  <a:pt x="285083" y="26485"/>
                </a:lnTo>
                <a:lnTo>
                  <a:pt x="240749" y="40470"/>
                </a:lnTo>
                <a:lnTo>
                  <a:pt x="198778" y="57263"/>
                </a:lnTo>
                <a:lnTo>
                  <a:pt x="159573" y="76795"/>
                </a:lnTo>
                <a:lnTo>
                  <a:pt x="123538" y="98996"/>
                </a:lnTo>
                <a:lnTo>
                  <a:pt x="91075" y="123797"/>
                </a:lnTo>
                <a:lnTo>
                  <a:pt x="62587" y="151129"/>
                </a:lnTo>
                <a:lnTo>
                  <a:pt x="35967" y="184745"/>
                </a:lnTo>
                <a:lnTo>
                  <a:pt x="16777" y="219339"/>
                </a:lnTo>
                <a:lnTo>
                  <a:pt x="0" y="289945"/>
                </a:lnTo>
                <a:lnTo>
                  <a:pt x="2067" y="325199"/>
                </a:lnTo>
                <a:lnTo>
                  <a:pt x="26256" y="393712"/>
                </a:lnTo>
                <a:lnTo>
                  <a:pt x="48033" y="426213"/>
                </a:lnTo>
                <a:lnTo>
                  <a:pt x="76036" y="457039"/>
                </a:lnTo>
                <a:lnTo>
                  <a:pt x="110093" y="485811"/>
                </a:lnTo>
                <a:lnTo>
                  <a:pt x="150031" y="512148"/>
                </a:lnTo>
                <a:lnTo>
                  <a:pt x="195679" y="535673"/>
                </a:lnTo>
                <a:lnTo>
                  <a:pt x="246864" y="556005"/>
                </a:lnTo>
                <a:lnTo>
                  <a:pt x="283186" y="668654"/>
                </a:lnTo>
                <a:lnTo>
                  <a:pt x="422505" y="591820"/>
                </a:lnTo>
                <a:lnTo>
                  <a:pt x="544083" y="591820"/>
                </a:lnTo>
                <a:lnTo>
                  <a:pt x="580296" y="588634"/>
                </a:lnTo>
                <a:lnTo>
                  <a:pt x="630579" y="580763"/>
                </a:lnTo>
                <a:lnTo>
                  <a:pt x="679024" y="569698"/>
                </a:lnTo>
                <a:lnTo>
                  <a:pt x="725221" y="555563"/>
                </a:lnTo>
                <a:lnTo>
                  <a:pt x="768760" y="538484"/>
                </a:lnTo>
                <a:lnTo>
                  <a:pt x="809232" y="518585"/>
                </a:lnTo>
                <a:lnTo>
                  <a:pt x="846227" y="495993"/>
                </a:lnTo>
                <a:lnTo>
                  <a:pt x="879338" y="470833"/>
                </a:lnTo>
                <a:lnTo>
                  <a:pt x="908153" y="443229"/>
                </a:lnTo>
                <a:lnTo>
                  <a:pt x="934773" y="409614"/>
                </a:lnTo>
                <a:lnTo>
                  <a:pt x="953963" y="375020"/>
                </a:lnTo>
                <a:lnTo>
                  <a:pt x="970741" y="304414"/>
                </a:lnTo>
                <a:lnTo>
                  <a:pt x="968673" y="269160"/>
                </a:lnTo>
                <a:lnTo>
                  <a:pt x="944484" y="200647"/>
                </a:lnTo>
                <a:lnTo>
                  <a:pt x="922707" y="168146"/>
                </a:lnTo>
                <a:lnTo>
                  <a:pt x="894704" y="137320"/>
                </a:lnTo>
                <a:lnTo>
                  <a:pt x="860647" y="108548"/>
                </a:lnTo>
                <a:lnTo>
                  <a:pt x="820709" y="82211"/>
                </a:lnTo>
                <a:lnTo>
                  <a:pt x="775061" y="58686"/>
                </a:lnTo>
                <a:lnTo>
                  <a:pt x="723876" y="38353"/>
                </a:lnTo>
                <a:lnTo>
                  <a:pt x="676423" y="23962"/>
                </a:lnTo>
                <a:lnTo>
                  <a:pt x="627704" y="13000"/>
                </a:lnTo>
                <a:lnTo>
                  <a:pt x="578122" y="5399"/>
                </a:lnTo>
                <a:lnTo>
                  <a:pt x="528079" y="1088"/>
                </a:lnTo>
                <a:lnTo>
                  <a:pt x="477981" y="0"/>
                </a:lnTo>
                <a:close/>
              </a:path>
              <a:path w="970915" h="668655">
                <a:moveTo>
                  <a:pt x="544083" y="591820"/>
                </a:moveTo>
                <a:lnTo>
                  <a:pt x="422505" y="591820"/>
                </a:lnTo>
                <a:lnTo>
                  <a:pt x="475849" y="594287"/>
                </a:lnTo>
                <a:lnTo>
                  <a:pt x="528583" y="593183"/>
                </a:lnTo>
                <a:lnTo>
                  <a:pt x="544083" y="5918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p/>
        </p:txBody>
      </p:sp>
      <p:sp>
        <p:nvSpPr>
          <p:cNvPr id="36" name="object 35"/>
          <p:cNvSpPr/>
          <p:nvPr/>
        </p:nvSpPr>
        <p:spPr>
          <a:xfrm>
            <a:off x="8735337" y="1822450"/>
            <a:ext cx="970915" cy="668655"/>
          </a:xfrm>
          <a:custGeom>
            <a:avLst/>
            <a:gdLst/>
            <a:ahLst/>
            <a:cxnLst/>
            <a:rect l="l" t="t" r="r" b="b"/>
            <a:pathLst>
              <a:path w="970915" h="668655">
                <a:moveTo>
                  <a:pt x="283186" y="668654"/>
                </a:moveTo>
                <a:lnTo>
                  <a:pt x="246864" y="556005"/>
                </a:lnTo>
                <a:lnTo>
                  <a:pt x="195679" y="535673"/>
                </a:lnTo>
                <a:lnTo>
                  <a:pt x="150031" y="512148"/>
                </a:lnTo>
                <a:lnTo>
                  <a:pt x="110093" y="485811"/>
                </a:lnTo>
                <a:lnTo>
                  <a:pt x="76036" y="457039"/>
                </a:lnTo>
                <a:lnTo>
                  <a:pt x="48033" y="426213"/>
                </a:lnTo>
                <a:lnTo>
                  <a:pt x="26256" y="393712"/>
                </a:lnTo>
                <a:lnTo>
                  <a:pt x="2067" y="325199"/>
                </a:lnTo>
                <a:lnTo>
                  <a:pt x="0" y="289945"/>
                </a:lnTo>
                <a:lnTo>
                  <a:pt x="4846" y="254532"/>
                </a:lnTo>
                <a:lnTo>
                  <a:pt x="35967" y="184745"/>
                </a:lnTo>
                <a:lnTo>
                  <a:pt x="62587" y="151129"/>
                </a:lnTo>
                <a:lnTo>
                  <a:pt x="91075" y="123797"/>
                </a:lnTo>
                <a:lnTo>
                  <a:pt x="123538" y="98996"/>
                </a:lnTo>
                <a:lnTo>
                  <a:pt x="159573" y="76795"/>
                </a:lnTo>
                <a:lnTo>
                  <a:pt x="198778" y="57263"/>
                </a:lnTo>
                <a:lnTo>
                  <a:pt x="240749" y="40470"/>
                </a:lnTo>
                <a:lnTo>
                  <a:pt x="285083" y="26485"/>
                </a:lnTo>
                <a:lnTo>
                  <a:pt x="331376" y="15376"/>
                </a:lnTo>
                <a:lnTo>
                  <a:pt x="379226" y="7212"/>
                </a:lnTo>
                <a:lnTo>
                  <a:pt x="428228" y="2064"/>
                </a:lnTo>
                <a:lnTo>
                  <a:pt x="477981" y="0"/>
                </a:lnTo>
                <a:lnTo>
                  <a:pt x="528079" y="1088"/>
                </a:lnTo>
                <a:lnTo>
                  <a:pt x="578122" y="5399"/>
                </a:lnTo>
                <a:lnTo>
                  <a:pt x="627704" y="13000"/>
                </a:lnTo>
                <a:lnTo>
                  <a:pt x="676423" y="23962"/>
                </a:lnTo>
                <a:lnTo>
                  <a:pt x="723876" y="38353"/>
                </a:lnTo>
                <a:lnTo>
                  <a:pt x="775061" y="58686"/>
                </a:lnTo>
                <a:lnTo>
                  <a:pt x="820709" y="82211"/>
                </a:lnTo>
                <a:lnTo>
                  <a:pt x="860647" y="108548"/>
                </a:lnTo>
                <a:lnTo>
                  <a:pt x="894704" y="137320"/>
                </a:lnTo>
                <a:lnTo>
                  <a:pt x="922707" y="168146"/>
                </a:lnTo>
                <a:lnTo>
                  <a:pt x="944484" y="200647"/>
                </a:lnTo>
                <a:lnTo>
                  <a:pt x="968673" y="269160"/>
                </a:lnTo>
                <a:lnTo>
                  <a:pt x="970741" y="304414"/>
                </a:lnTo>
                <a:lnTo>
                  <a:pt x="965895" y="339827"/>
                </a:lnTo>
                <a:lnTo>
                  <a:pt x="934773" y="409614"/>
                </a:lnTo>
                <a:lnTo>
                  <a:pt x="908153" y="443229"/>
                </a:lnTo>
                <a:lnTo>
                  <a:pt x="879338" y="470833"/>
                </a:lnTo>
                <a:lnTo>
                  <a:pt x="846227" y="495993"/>
                </a:lnTo>
                <a:lnTo>
                  <a:pt x="809232" y="518585"/>
                </a:lnTo>
                <a:lnTo>
                  <a:pt x="768760" y="538484"/>
                </a:lnTo>
                <a:lnTo>
                  <a:pt x="725221" y="555563"/>
                </a:lnTo>
                <a:lnTo>
                  <a:pt x="679024" y="569698"/>
                </a:lnTo>
                <a:lnTo>
                  <a:pt x="630579" y="580763"/>
                </a:lnTo>
                <a:lnTo>
                  <a:pt x="580296" y="588634"/>
                </a:lnTo>
                <a:lnTo>
                  <a:pt x="528583" y="593183"/>
                </a:lnTo>
                <a:lnTo>
                  <a:pt x="475849" y="594287"/>
                </a:lnTo>
                <a:lnTo>
                  <a:pt x="422505" y="591820"/>
                </a:lnTo>
                <a:lnTo>
                  <a:pt x="283186" y="668654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37" name="object 36"/>
          <p:cNvSpPr txBox="1"/>
          <p:nvPr/>
        </p:nvSpPr>
        <p:spPr>
          <a:xfrm>
            <a:off x="8851772" y="1829180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生成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342265"/>
            <a:ext cx="768985" cy="76581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763201" y="1647379"/>
            <a:ext cx="2856887" cy="38109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" name="object 4"/>
          <p:cNvSpPr txBox="1"/>
          <p:nvPr/>
        </p:nvSpPr>
        <p:spPr>
          <a:xfrm>
            <a:off x="2214117" y="4568190"/>
            <a:ext cx="1800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资源拥有者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5"/>
          <p:cNvSpPr/>
          <p:nvPr/>
        </p:nvSpPr>
        <p:spPr>
          <a:xfrm>
            <a:off x="2049017" y="4359402"/>
            <a:ext cx="2171065" cy="0"/>
          </a:xfrm>
          <a:custGeom>
            <a:avLst/>
            <a:gdLst/>
            <a:ahLst/>
            <a:cxnLst/>
            <a:rect l="l" t="t" r="r" b="b"/>
            <a:pathLst>
              <a:path w="2171065">
                <a:moveTo>
                  <a:pt x="0" y="0"/>
                </a:moveTo>
                <a:lnTo>
                  <a:pt x="2170810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8" name="object 6"/>
          <p:cNvSpPr/>
          <p:nvPr/>
        </p:nvSpPr>
        <p:spPr>
          <a:xfrm>
            <a:off x="2049017" y="4405121"/>
            <a:ext cx="2171065" cy="0"/>
          </a:xfrm>
          <a:custGeom>
            <a:avLst/>
            <a:gdLst/>
            <a:ahLst/>
            <a:cxnLst/>
            <a:rect l="l" t="t" r="r" b="b"/>
            <a:pathLst>
              <a:path w="2171065">
                <a:moveTo>
                  <a:pt x="0" y="0"/>
                </a:moveTo>
                <a:lnTo>
                  <a:pt x="2170810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9" name="object 7"/>
          <p:cNvSpPr/>
          <p:nvPr/>
        </p:nvSpPr>
        <p:spPr>
          <a:xfrm>
            <a:off x="2339339" y="2122932"/>
            <a:ext cx="1585722" cy="19324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0" name="object 8"/>
          <p:cNvSpPr/>
          <p:nvPr/>
        </p:nvSpPr>
        <p:spPr>
          <a:xfrm>
            <a:off x="4533900" y="1615439"/>
            <a:ext cx="2939033" cy="38930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1" name="object 9"/>
          <p:cNvSpPr txBox="1"/>
          <p:nvPr/>
        </p:nvSpPr>
        <p:spPr>
          <a:xfrm>
            <a:off x="5198109" y="4572761"/>
            <a:ext cx="1445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客户应用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0"/>
          <p:cNvSpPr/>
          <p:nvPr/>
        </p:nvSpPr>
        <p:spPr>
          <a:xfrm>
            <a:off x="4856226" y="4363973"/>
            <a:ext cx="2171065" cy="0"/>
          </a:xfrm>
          <a:custGeom>
            <a:avLst/>
            <a:gdLst/>
            <a:ahLst/>
            <a:cxnLst/>
            <a:rect l="l" t="t" r="r" b="b"/>
            <a:pathLst>
              <a:path w="2171065">
                <a:moveTo>
                  <a:pt x="0" y="0"/>
                </a:moveTo>
                <a:lnTo>
                  <a:pt x="2170810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13" name="object 11"/>
          <p:cNvSpPr/>
          <p:nvPr/>
        </p:nvSpPr>
        <p:spPr>
          <a:xfrm>
            <a:off x="4856226" y="4409694"/>
            <a:ext cx="2171065" cy="0"/>
          </a:xfrm>
          <a:custGeom>
            <a:avLst/>
            <a:gdLst/>
            <a:ahLst/>
            <a:cxnLst/>
            <a:rect l="l" t="t" r="r" b="b"/>
            <a:pathLst>
              <a:path w="2171065">
                <a:moveTo>
                  <a:pt x="0" y="0"/>
                </a:moveTo>
                <a:lnTo>
                  <a:pt x="2170810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14" name="object 12"/>
          <p:cNvSpPr/>
          <p:nvPr/>
        </p:nvSpPr>
        <p:spPr>
          <a:xfrm>
            <a:off x="4951476" y="2218944"/>
            <a:ext cx="1976573" cy="1740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5" name="object 13"/>
          <p:cNvSpPr/>
          <p:nvPr/>
        </p:nvSpPr>
        <p:spPr>
          <a:xfrm>
            <a:off x="7341107" y="1609344"/>
            <a:ext cx="2939033" cy="38930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6" name="object 14"/>
          <p:cNvSpPr/>
          <p:nvPr/>
        </p:nvSpPr>
        <p:spPr>
          <a:xfrm>
            <a:off x="7720583" y="2279904"/>
            <a:ext cx="2051282" cy="15711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7" name="object 15"/>
          <p:cNvSpPr/>
          <p:nvPr/>
        </p:nvSpPr>
        <p:spPr>
          <a:xfrm>
            <a:off x="7935468" y="3322320"/>
            <a:ext cx="553212" cy="5532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8" name="object 16"/>
          <p:cNvSpPr txBox="1"/>
          <p:nvPr/>
        </p:nvSpPr>
        <p:spPr>
          <a:xfrm>
            <a:off x="7649971" y="4565980"/>
            <a:ext cx="2156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1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受保护的资源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object 17"/>
          <p:cNvSpPr/>
          <p:nvPr/>
        </p:nvSpPr>
        <p:spPr>
          <a:xfrm>
            <a:off x="7661909" y="4357878"/>
            <a:ext cx="2171065" cy="0"/>
          </a:xfrm>
          <a:custGeom>
            <a:avLst/>
            <a:gdLst/>
            <a:ahLst/>
            <a:cxnLst/>
            <a:rect l="l" t="t" r="r" b="b"/>
            <a:pathLst>
              <a:path w="2171065">
                <a:moveTo>
                  <a:pt x="0" y="0"/>
                </a:moveTo>
                <a:lnTo>
                  <a:pt x="2170811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20" name="object 18"/>
          <p:cNvSpPr/>
          <p:nvPr/>
        </p:nvSpPr>
        <p:spPr>
          <a:xfrm>
            <a:off x="7661909" y="4403597"/>
            <a:ext cx="2171065" cy="0"/>
          </a:xfrm>
          <a:custGeom>
            <a:avLst/>
            <a:gdLst/>
            <a:ahLst/>
            <a:cxnLst/>
            <a:rect l="l" t="t" r="r" b="b"/>
            <a:pathLst>
              <a:path w="2171065">
                <a:moveTo>
                  <a:pt x="0" y="0"/>
                </a:moveTo>
                <a:lnTo>
                  <a:pt x="2170811" y="0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</p:spTree>
    <p:custDataLst>
      <p:tags r:id="rId9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342265"/>
            <a:ext cx="768985" cy="76581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3136" y="665556"/>
            <a:ext cx="559054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44775"/>
                </a:solidFill>
              </a:rPr>
              <a:t>授权服务器负责生</a:t>
            </a:r>
            <a:r>
              <a:rPr sz="2800" spc="-5" dirty="0">
                <a:solidFill>
                  <a:srgbClr val="044775"/>
                </a:solidFill>
              </a:rPr>
              <a:t>成Access</a:t>
            </a:r>
            <a:r>
              <a:rPr sz="2800" spc="20" dirty="0">
                <a:solidFill>
                  <a:srgbClr val="044775"/>
                </a:solidFill>
              </a:rPr>
              <a:t> </a:t>
            </a:r>
            <a:r>
              <a:rPr sz="2800" spc="-75" dirty="0">
                <a:solidFill>
                  <a:srgbClr val="044775"/>
                </a:solidFill>
              </a:rPr>
              <a:t>Token</a:t>
            </a:r>
            <a:endParaRPr sz="2800" spc="-75" dirty="0">
              <a:solidFill>
                <a:srgbClr val="044775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80095" y="3319245"/>
            <a:ext cx="2123028" cy="2644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" name="object 4"/>
          <p:cNvSpPr/>
          <p:nvPr/>
        </p:nvSpPr>
        <p:spPr>
          <a:xfrm>
            <a:off x="1350263" y="3403091"/>
            <a:ext cx="1978152" cy="2481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6" name="object 5"/>
          <p:cNvSpPr/>
          <p:nvPr/>
        </p:nvSpPr>
        <p:spPr>
          <a:xfrm>
            <a:off x="1350263" y="3403091"/>
            <a:ext cx="1978660" cy="2481580"/>
          </a:xfrm>
          <a:custGeom>
            <a:avLst/>
            <a:gdLst/>
            <a:ahLst/>
            <a:cxnLst/>
            <a:rect l="l" t="t" r="r" b="b"/>
            <a:pathLst>
              <a:path w="1978660" h="2481579">
                <a:moveTo>
                  <a:pt x="0" y="2481072"/>
                </a:moveTo>
                <a:lnTo>
                  <a:pt x="1978152" y="2481072"/>
                </a:lnTo>
                <a:lnTo>
                  <a:pt x="1978152" y="0"/>
                </a:lnTo>
                <a:lnTo>
                  <a:pt x="0" y="0"/>
                </a:lnTo>
                <a:lnTo>
                  <a:pt x="0" y="2481072"/>
                </a:lnTo>
                <a:close/>
              </a:path>
            </a:pathLst>
          </a:custGeom>
          <a:ln w="6096">
            <a:solidFill>
              <a:srgbClr val="FF0000"/>
            </a:solidFill>
          </a:ln>
        </p:spPr>
        <p:txBody>
          <a:bodyPr wrap="square" lIns="0" tIns="0" rIns="0" bIns="0" rtlCol="0"/>
          <a:p/>
        </p:txBody>
      </p:sp>
      <p:sp>
        <p:nvSpPr>
          <p:cNvPr id="7" name="object 6"/>
          <p:cNvSpPr txBox="1"/>
          <p:nvPr/>
        </p:nvSpPr>
        <p:spPr>
          <a:xfrm>
            <a:off x="1717294" y="2803397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客户应用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8071091" y="1222179"/>
            <a:ext cx="2083334" cy="23958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9" name="object 8"/>
          <p:cNvSpPr/>
          <p:nvPr/>
        </p:nvSpPr>
        <p:spPr>
          <a:xfrm>
            <a:off x="8148066" y="1302258"/>
            <a:ext cx="1934210" cy="2231390"/>
          </a:xfrm>
          <a:custGeom>
            <a:avLst/>
            <a:gdLst/>
            <a:ahLst/>
            <a:cxnLst/>
            <a:rect l="l" t="t" r="r" b="b"/>
            <a:pathLst>
              <a:path w="1934209" h="2231390">
                <a:moveTo>
                  <a:pt x="1835150" y="0"/>
                </a:moveTo>
                <a:lnTo>
                  <a:pt x="98805" y="0"/>
                </a:lnTo>
                <a:lnTo>
                  <a:pt x="60328" y="7758"/>
                </a:lnTo>
                <a:lnTo>
                  <a:pt x="28924" y="28924"/>
                </a:lnTo>
                <a:lnTo>
                  <a:pt x="7758" y="60328"/>
                </a:lnTo>
                <a:lnTo>
                  <a:pt x="0" y="98805"/>
                </a:lnTo>
                <a:lnTo>
                  <a:pt x="0" y="2132329"/>
                </a:lnTo>
                <a:lnTo>
                  <a:pt x="7758" y="2170807"/>
                </a:lnTo>
                <a:lnTo>
                  <a:pt x="28924" y="2202211"/>
                </a:lnTo>
                <a:lnTo>
                  <a:pt x="60328" y="2223377"/>
                </a:lnTo>
                <a:lnTo>
                  <a:pt x="98805" y="2231136"/>
                </a:lnTo>
                <a:lnTo>
                  <a:pt x="1835150" y="2231136"/>
                </a:lnTo>
                <a:lnTo>
                  <a:pt x="1873627" y="2223377"/>
                </a:lnTo>
                <a:lnTo>
                  <a:pt x="1905031" y="2202211"/>
                </a:lnTo>
                <a:lnTo>
                  <a:pt x="1926197" y="2170807"/>
                </a:lnTo>
                <a:lnTo>
                  <a:pt x="1933955" y="2132329"/>
                </a:lnTo>
                <a:lnTo>
                  <a:pt x="1933955" y="98805"/>
                </a:lnTo>
                <a:lnTo>
                  <a:pt x="1926197" y="60328"/>
                </a:lnTo>
                <a:lnTo>
                  <a:pt x="1905031" y="28924"/>
                </a:lnTo>
                <a:lnTo>
                  <a:pt x="1873627" y="7758"/>
                </a:lnTo>
                <a:lnTo>
                  <a:pt x="183515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p/>
        </p:txBody>
      </p:sp>
      <p:sp>
        <p:nvSpPr>
          <p:cNvPr id="10" name="object 9"/>
          <p:cNvSpPr/>
          <p:nvPr/>
        </p:nvSpPr>
        <p:spPr>
          <a:xfrm>
            <a:off x="8275066" y="1429258"/>
            <a:ext cx="1934210" cy="2231390"/>
          </a:xfrm>
          <a:custGeom>
            <a:avLst/>
            <a:gdLst/>
            <a:ahLst/>
            <a:cxnLst/>
            <a:rect l="l" t="t" r="r" b="b"/>
            <a:pathLst>
              <a:path w="1934209" h="2231390">
                <a:moveTo>
                  <a:pt x="0" y="98805"/>
                </a:moveTo>
                <a:lnTo>
                  <a:pt x="7758" y="60328"/>
                </a:lnTo>
                <a:lnTo>
                  <a:pt x="28924" y="28924"/>
                </a:lnTo>
                <a:lnTo>
                  <a:pt x="60328" y="7758"/>
                </a:lnTo>
                <a:lnTo>
                  <a:pt x="98805" y="0"/>
                </a:lnTo>
                <a:lnTo>
                  <a:pt x="1835150" y="0"/>
                </a:lnTo>
                <a:lnTo>
                  <a:pt x="1873627" y="7758"/>
                </a:lnTo>
                <a:lnTo>
                  <a:pt x="1905031" y="28924"/>
                </a:lnTo>
                <a:lnTo>
                  <a:pt x="1926197" y="60328"/>
                </a:lnTo>
                <a:lnTo>
                  <a:pt x="1933955" y="98805"/>
                </a:lnTo>
                <a:lnTo>
                  <a:pt x="1933955" y="2132329"/>
                </a:lnTo>
                <a:lnTo>
                  <a:pt x="1926197" y="2170807"/>
                </a:lnTo>
                <a:lnTo>
                  <a:pt x="1905031" y="2202211"/>
                </a:lnTo>
                <a:lnTo>
                  <a:pt x="1873627" y="2223377"/>
                </a:lnTo>
                <a:lnTo>
                  <a:pt x="1835150" y="2231136"/>
                </a:lnTo>
                <a:lnTo>
                  <a:pt x="98805" y="2231136"/>
                </a:lnTo>
                <a:lnTo>
                  <a:pt x="60328" y="2223377"/>
                </a:lnTo>
                <a:lnTo>
                  <a:pt x="28924" y="2202211"/>
                </a:lnTo>
                <a:lnTo>
                  <a:pt x="7758" y="2170807"/>
                </a:lnTo>
                <a:lnTo>
                  <a:pt x="0" y="2132329"/>
                </a:lnTo>
                <a:lnTo>
                  <a:pt x="0" y="98805"/>
                </a:lnTo>
                <a:close/>
              </a:path>
            </a:pathLst>
          </a:custGeom>
          <a:ln w="19811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11" name="object 10"/>
          <p:cNvSpPr txBox="1"/>
          <p:nvPr/>
        </p:nvSpPr>
        <p:spPr>
          <a:xfrm>
            <a:off x="10359008" y="1558239"/>
            <a:ext cx="330835" cy="18491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p>
            <a:pPr marL="12700" marR="5080" algn="just">
              <a:lnSpc>
                <a:spcPct val="100000"/>
              </a:lnSpc>
              <a:spcBef>
                <a:spcPts val="110"/>
              </a:spcBef>
            </a:pP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授 权 服 务 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1"/>
          <p:cNvSpPr txBox="1"/>
          <p:nvPr/>
        </p:nvSpPr>
        <p:spPr>
          <a:xfrm>
            <a:off x="10314813" y="4046982"/>
            <a:ext cx="330835" cy="1848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p>
            <a:pPr marL="12700" marR="5080" algn="just">
              <a:lnSpc>
                <a:spcPct val="100000"/>
              </a:lnSpc>
              <a:spcBef>
                <a:spcPts val="110"/>
              </a:spcBef>
            </a:pPr>
            <a:r>
              <a:rPr sz="2400" b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资 源 服 务 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2"/>
          <p:cNvSpPr/>
          <p:nvPr/>
        </p:nvSpPr>
        <p:spPr>
          <a:xfrm>
            <a:off x="8008619" y="3607308"/>
            <a:ext cx="2164079" cy="27081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4" name="object 13"/>
          <p:cNvSpPr/>
          <p:nvPr/>
        </p:nvSpPr>
        <p:spPr>
          <a:xfrm>
            <a:off x="8103869" y="3708653"/>
            <a:ext cx="1978660" cy="2510155"/>
          </a:xfrm>
          <a:custGeom>
            <a:avLst/>
            <a:gdLst/>
            <a:ahLst/>
            <a:cxnLst/>
            <a:rect l="l" t="t" r="r" b="b"/>
            <a:pathLst>
              <a:path w="1978659" h="2510154">
                <a:moveTo>
                  <a:pt x="1817370" y="0"/>
                </a:moveTo>
                <a:lnTo>
                  <a:pt x="160781" y="0"/>
                </a:lnTo>
                <a:lnTo>
                  <a:pt x="109971" y="8199"/>
                </a:lnTo>
                <a:lnTo>
                  <a:pt x="65836" y="31028"/>
                </a:lnTo>
                <a:lnTo>
                  <a:pt x="31028" y="65836"/>
                </a:lnTo>
                <a:lnTo>
                  <a:pt x="8199" y="109971"/>
                </a:lnTo>
                <a:lnTo>
                  <a:pt x="0" y="160782"/>
                </a:lnTo>
                <a:lnTo>
                  <a:pt x="0" y="2349296"/>
                </a:lnTo>
                <a:lnTo>
                  <a:pt x="8199" y="2400101"/>
                </a:lnTo>
                <a:lnTo>
                  <a:pt x="31028" y="2444224"/>
                </a:lnTo>
                <a:lnTo>
                  <a:pt x="65836" y="2479017"/>
                </a:lnTo>
                <a:lnTo>
                  <a:pt x="109971" y="2501834"/>
                </a:lnTo>
                <a:lnTo>
                  <a:pt x="160781" y="2510028"/>
                </a:lnTo>
                <a:lnTo>
                  <a:pt x="1817370" y="2510028"/>
                </a:lnTo>
                <a:lnTo>
                  <a:pt x="1868180" y="2501834"/>
                </a:lnTo>
                <a:lnTo>
                  <a:pt x="1912315" y="2479017"/>
                </a:lnTo>
                <a:lnTo>
                  <a:pt x="1947123" y="2444224"/>
                </a:lnTo>
                <a:lnTo>
                  <a:pt x="1969952" y="2400101"/>
                </a:lnTo>
                <a:lnTo>
                  <a:pt x="1978152" y="2349296"/>
                </a:lnTo>
                <a:lnTo>
                  <a:pt x="1978152" y="160782"/>
                </a:lnTo>
                <a:lnTo>
                  <a:pt x="1969952" y="109971"/>
                </a:lnTo>
                <a:lnTo>
                  <a:pt x="1947123" y="65836"/>
                </a:lnTo>
                <a:lnTo>
                  <a:pt x="1912315" y="31028"/>
                </a:lnTo>
                <a:lnTo>
                  <a:pt x="1868180" y="8199"/>
                </a:lnTo>
                <a:lnTo>
                  <a:pt x="1817370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15" name="object 14"/>
          <p:cNvSpPr/>
          <p:nvPr/>
        </p:nvSpPr>
        <p:spPr>
          <a:xfrm>
            <a:off x="8230869" y="3835653"/>
            <a:ext cx="1978660" cy="2510155"/>
          </a:xfrm>
          <a:custGeom>
            <a:avLst/>
            <a:gdLst/>
            <a:ahLst/>
            <a:cxnLst/>
            <a:rect l="l" t="t" r="r" b="b"/>
            <a:pathLst>
              <a:path w="1978659" h="2510154">
                <a:moveTo>
                  <a:pt x="0" y="160782"/>
                </a:moveTo>
                <a:lnTo>
                  <a:pt x="8199" y="109971"/>
                </a:lnTo>
                <a:lnTo>
                  <a:pt x="31028" y="65836"/>
                </a:lnTo>
                <a:lnTo>
                  <a:pt x="65836" y="31028"/>
                </a:lnTo>
                <a:lnTo>
                  <a:pt x="109971" y="8199"/>
                </a:lnTo>
                <a:lnTo>
                  <a:pt x="160781" y="0"/>
                </a:lnTo>
                <a:lnTo>
                  <a:pt x="1817370" y="0"/>
                </a:lnTo>
                <a:lnTo>
                  <a:pt x="1868180" y="8199"/>
                </a:lnTo>
                <a:lnTo>
                  <a:pt x="1912315" y="31028"/>
                </a:lnTo>
                <a:lnTo>
                  <a:pt x="1947123" y="65836"/>
                </a:lnTo>
                <a:lnTo>
                  <a:pt x="1969952" y="109971"/>
                </a:lnTo>
                <a:lnTo>
                  <a:pt x="1978152" y="160782"/>
                </a:lnTo>
                <a:lnTo>
                  <a:pt x="1978152" y="2349296"/>
                </a:lnTo>
                <a:lnTo>
                  <a:pt x="1969952" y="2400101"/>
                </a:lnTo>
                <a:lnTo>
                  <a:pt x="1947123" y="2444224"/>
                </a:lnTo>
                <a:lnTo>
                  <a:pt x="1912315" y="2479017"/>
                </a:lnTo>
                <a:lnTo>
                  <a:pt x="1868180" y="2501834"/>
                </a:lnTo>
                <a:lnTo>
                  <a:pt x="1817370" y="2510028"/>
                </a:lnTo>
                <a:lnTo>
                  <a:pt x="160781" y="2510028"/>
                </a:lnTo>
                <a:lnTo>
                  <a:pt x="109971" y="2501834"/>
                </a:lnTo>
                <a:lnTo>
                  <a:pt x="65836" y="2479017"/>
                </a:lnTo>
                <a:lnTo>
                  <a:pt x="31028" y="2444224"/>
                </a:lnTo>
                <a:lnTo>
                  <a:pt x="8199" y="2400101"/>
                </a:lnTo>
                <a:lnTo>
                  <a:pt x="0" y="2349296"/>
                </a:lnTo>
                <a:lnTo>
                  <a:pt x="0" y="160782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16" name="object 15"/>
          <p:cNvSpPr/>
          <p:nvPr/>
        </p:nvSpPr>
        <p:spPr>
          <a:xfrm>
            <a:off x="8447531" y="5036820"/>
            <a:ext cx="1449324" cy="10759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7" name="object 16"/>
          <p:cNvSpPr/>
          <p:nvPr/>
        </p:nvSpPr>
        <p:spPr>
          <a:xfrm>
            <a:off x="8532876" y="5117591"/>
            <a:ext cx="1270000" cy="919480"/>
          </a:xfrm>
          <a:custGeom>
            <a:avLst/>
            <a:gdLst/>
            <a:ahLst/>
            <a:cxnLst/>
            <a:rect l="l" t="t" r="r" b="b"/>
            <a:pathLst>
              <a:path w="1270000" h="919479">
                <a:moveTo>
                  <a:pt x="1269492" y="0"/>
                </a:moveTo>
                <a:lnTo>
                  <a:pt x="0" y="0"/>
                </a:lnTo>
                <a:lnTo>
                  <a:pt x="0" y="918971"/>
                </a:lnTo>
                <a:lnTo>
                  <a:pt x="1116329" y="918971"/>
                </a:lnTo>
                <a:lnTo>
                  <a:pt x="1269492" y="765809"/>
                </a:lnTo>
                <a:lnTo>
                  <a:pt x="126949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p/>
        </p:txBody>
      </p:sp>
      <p:sp>
        <p:nvSpPr>
          <p:cNvPr id="18" name="object 17"/>
          <p:cNvSpPr/>
          <p:nvPr/>
        </p:nvSpPr>
        <p:spPr>
          <a:xfrm>
            <a:off x="9649206" y="5883402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153162" y="0"/>
                </a:moveTo>
                <a:lnTo>
                  <a:pt x="30607" y="30632"/>
                </a:lnTo>
                <a:lnTo>
                  <a:pt x="0" y="153162"/>
                </a:lnTo>
                <a:lnTo>
                  <a:pt x="153162" y="0"/>
                </a:lnTo>
                <a:close/>
              </a:path>
            </a:pathLst>
          </a:custGeom>
          <a:solidFill>
            <a:srgbClr val="375C9E"/>
          </a:solidFill>
        </p:spPr>
        <p:txBody>
          <a:bodyPr wrap="square" lIns="0" tIns="0" rIns="0" bIns="0" rtlCol="0"/>
          <a:p/>
        </p:txBody>
      </p:sp>
      <p:sp>
        <p:nvSpPr>
          <p:cNvPr id="19" name="object 18"/>
          <p:cNvSpPr/>
          <p:nvPr/>
        </p:nvSpPr>
        <p:spPr>
          <a:xfrm>
            <a:off x="8659876" y="5244591"/>
            <a:ext cx="1270000" cy="919480"/>
          </a:xfrm>
          <a:custGeom>
            <a:avLst/>
            <a:gdLst/>
            <a:ahLst/>
            <a:cxnLst/>
            <a:rect l="l" t="t" r="r" b="b"/>
            <a:pathLst>
              <a:path w="1270000" h="919479">
                <a:moveTo>
                  <a:pt x="1116329" y="918971"/>
                </a:moveTo>
                <a:lnTo>
                  <a:pt x="1146937" y="796442"/>
                </a:lnTo>
                <a:lnTo>
                  <a:pt x="1269492" y="765809"/>
                </a:lnTo>
                <a:lnTo>
                  <a:pt x="1116329" y="918971"/>
                </a:lnTo>
                <a:lnTo>
                  <a:pt x="0" y="918971"/>
                </a:lnTo>
                <a:lnTo>
                  <a:pt x="0" y="0"/>
                </a:lnTo>
                <a:lnTo>
                  <a:pt x="1269492" y="0"/>
                </a:lnTo>
                <a:lnTo>
                  <a:pt x="1269492" y="765809"/>
                </a:lnTo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p/>
        </p:txBody>
      </p:sp>
      <p:sp>
        <p:nvSpPr>
          <p:cNvPr id="20" name="object 19"/>
          <p:cNvSpPr txBox="1"/>
          <p:nvPr/>
        </p:nvSpPr>
        <p:spPr>
          <a:xfrm>
            <a:off x="8698483" y="5338317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用户数据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object 20"/>
          <p:cNvSpPr/>
          <p:nvPr/>
        </p:nvSpPr>
        <p:spPr>
          <a:xfrm>
            <a:off x="7760207" y="4829555"/>
            <a:ext cx="467893" cy="6263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2" name="object 21"/>
          <p:cNvSpPr/>
          <p:nvPr/>
        </p:nvSpPr>
        <p:spPr>
          <a:xfrm>
            <a:off x="7816595" y="4847844"/>
            <a:ext cx="360045" cy="518159"/>
          </a:xfrm>
          <a:custGeom>
            <a:avLst/>
            <a:gdLst/>
            <a:ahLst/>
            <a:cxnLst/>
            <a:rect l="l" t="t" r="r" b="b"/>
            <a:pathLst>
              <a:path w="360045" h="518160">
                <a:moveTo>
                  <a:pt x="299720" y="0"/>
                </a:moveTo>
                <a:lnTo>
                  <a:pt x="59944" y="0"/>
                </a:lnTo>
                <a:lnTo>
                  <a:pt x="43994" y="9251"/>
                </a:lnTo>
                <a:lnTo>
                  <a:pt x="17541" y="75866"/>
                </a:lnTo>
                <a:lnTo>
                  <a:pt x="8175" y="128298"/>
                </a:lnTo>
                <a:lnTo>
                  <a:pt x="2138" y="190191"/>
                </a:lnTo>
                <a:lnTo>
                  <a:pt x="0" y="259079"/>
                </a:lnTo>
                <a:lnTo>
                  <a:pt x="2138" y="327968"/>
                </a:lnTo>
                <a:lnTo>
                  <a:pt x="8175" y="389861"/>
                </a:lnTo>
                <a:lnTo>
                  <a:pt x="17541" y="442293"/>
                </a:lnTo>
                <a:lnTo>
                  <a:pt x="29670" y="482797"/>
                </a:lnTo>
                <a:lnTo>
                  <a:pt x="59944" y="518159"/>
                </a:lnTo>
                <a:lnTo>
                  <a:pt x="299720" y="518159"/>
                </a:lnTo>
                <a:lnTo>
                  <a:pt x="329993" y="482797"/>
                </a:lnTo>
                <a:lnTo>
                  <a:pt x="342122" y="442293"/>
                </a:lnTo>
                <a:lnTo>
                  <a:pt x="351488" y="389861"/>
                </a:lnTo>
                <a:lnTo>
                  <a:pt x="357525" y="327968"/>
                </a:lnTo>
                <a:lnTo>
                  <a:pt x="359663" y="259079"/>
                </a:lnTo>
                <a:lnTo>
                  <a:pt x="357525" y="190191"/>
                </a:lnTo>
                <a:lnTo>
                  <a:pt x="351488" y="128298"/>
                </a:lnTo>
                <a:lnTo>
                  <a:pt x="342122" y="75866"/>
                </a:lnTo>
                <a:lnTo>
                  <a:pt x="329993" y="35362"/>
                </a:lnTo>
                <a:lnTo>
                  <a:pt x="299720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23" name="object 22"/>
          <p:cNvSpPr/>
          <p:nvPr/>
        </p:nvSpPr>
        <p:spPr>
          <a:xfrm>
            <a:off x="7876540" y="4847844"/>
            <a:ext cx="60325" cy="518159"/>
          </a:xfrm>
          <a:custGeom>
            <a:avLst/>
            <a:gdLst/>
            <a:ahLst/>
            <a:cxnLst/>
            <a:rect l="l" t="t" r="r" b="b"/>
            <a:pathLst>
              <a:path w="60325" h="518160">
                <a:moveTo>
                  <a:pt x="0" y="0"/>
                </a:moveTo>
                <a:lnTo>
                  <a:pt x="30273" y="35362"/>
                </a:lnTo>
                <a:lnTo>
                  <a:pt x="42402" y="75866"/>
                </a:lnTo>
                <a:lnTo>
                  <a:pt x="51768" y="128298"/>
                </a:lnTo>
                <a:lnTo>
                  <a:pt x="57805" y="190191"/>
                </a:lnTo>
                <a:lnTo>
                  <a:pt x="59943" y="259079"/>
                </a:lnTo>
                <a:lnTo>
                  <a:pt x="57805" y="327968"/>
                </a:lnTo>
                <a:lnTo>
                  <a:pt x="51768" y="389861"/>
                </a:lnTo>
                <a:lnTo>
                  <a:pt x="42402" y="442293"/>
                </a:lnTo>
                <a:lnTo>
                  <a:pt x="30273" y="482797"/>
                </a:lnTo>
                <a:lnTo>
                  <a:pt x="15949" y="508908"/>
                </a:lnTo>
                <a:lnTo>
                  <a:pt x="0" y="518159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24" name="object 23"/>
          <p:cNvSpPr/>
          <p:nvPr/>
        </p:nvSpPr>
        <p:spPr>
          <a:xfrm>
            <a:off x="7943595" y="4974844"/>
            <a:ext cx="360045" cy="518159"/>
          </a:xfrm>
          <a:custGeom>
            <a:avLst/>
            <a:gdLst/>
            <a:ahLst/>
            <a:cxnLst/>
            <a:rect l="l" t="t" r="r" b="b"/>
            <a:pathLst>
              <a:path w="360045" h="518160">
                <a:moveTo>
                  <a:pt x="59944" y="518159"/>
                </a:moveTo>
                <a:lnTo>
                  <a:pt x="29670" y="482797"/>
                </a:lnTo>
                <a:lnTo>
                  <a:pt x="17541" y="442293"/>
                </a:lnTo>
                <a:lnTo>
                  <a:pt x="8175" y="389861"/>
                </a:lnTo>
                <a:lnTo>
                  <a:pt x="2138" y="327968"/>
                </a:lnTo>
                <a:lnTo>
                  <a:pt x="0" y="259079"/>
                </a:lnTo>
                <a:lnTo>
                  <a:pt x="2138" y="190191"/>
                </a:lnTo>
                <a:lnTo>
                  <a:pt x="8175" y="128298"/>
                </a:lnTo>
                <a:lnTo>
                  <a:pt x="17541" y="75866"/>
                </a:lnTo>
                <a:lnTo>
                  <a:pt x="29670" y="35362"/>
                </a:lnTo>
                <a:lnTo>
                  <a:pt x="59944" y="0"/>
                </a:lnTo>
                <a:lnTo>
                  <a:pt x="299720" y="0"/>
                </a:lnTo>
                <a:lnTo>
                  <a:pt x="329993" y="35362"/>
                </a:lnTo>
                <a:lnTo>
                  <a:pt x="342122" y="75866"/>
                </a:lnTo>
                <a:lnTo>
                  <a:pt x="351488" y="128298"/>
                </a:lnTo>
                <a:lnTo>
                  <a:pt x="357525" y="190191"/>
                </a:lnTo>
                <a:lnTo>
                  <a:pt x="359663" y="259079"/>
                </a:lnTo>
                <a:lnTo>
                  <a:pt x="357525" y="327968"/>
                </a:lnTo>
                <a:lnTo>
                  <a:pt x="351488" y="389861"/>
                </a:lnTo>
                <a:lnTo>
                  <a:pt x="342122" y="442293"/>
                </a:lnTo>
                <a:lnTo>
                  <a:pt x="329993" y="482797"/>
                </a:lnTo>
                <a:lnTo>
                  <a:pt x="299720" y="518159"/>
                </a:lnTo>
                <a:lnTo>
                  <a:pt x="59944" y="518159"/>
                </a:lnTo>
                <a:close/>
              </a:path>
            </a:pathLst>
          </a:custGeom>
          <a:ln w="6095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25" name="object 24"/>
          <p:cNvSpPr/>
          <p:nvPr/>
        </p:nvSpPr>
        <p:spPr>
          <a:xfrm>
            <a:off x="6853428" y="4215384"/>
            <a:ext cx="1097292" cy="7360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6" name="object 25"/>
          <p:cNvSpPr/>
          <p:nvPr/>
        </p:nvSpPr>
        <p:spPr>
          <a:xfrm>
            <a:off x="7013447" y="4242828"/>
            <a:ext cx="775703" cy="5821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7" name="object 26"/>
          <p:cNvSpPr/>
          <p:nvPr/>
        </p:nvSpPr>
        <p:spPr>
          <a:xfrm>
            <a:off x="6909816" y="4233671"/>
            <a:ext cx="989330" cy="623570"/>
          </a:xfrm>
          <a:custGeom>
            <a:avLst/>
            <a:gdLst/>
            <a:ahLst/>
            <a:cxnLst/>
            <a:rect l="l" t="t" r="r" b="b"/>
            <a:pathLst>
              <a:path w="989329" h="623570">
                <a:moveTo>
                  <a:pt x="824229" y="461771"/>
                </a:moveTo>
                <a:lnTo>
                  <a:pt x="576960" y="461771"/>
                </a:lnTo>
                <a:lnTo>
                  <a:pt x="978915" y="623569"/>
                </a:lnTo>
                <a:lnTo>
                  <a:pt x="824229" y="461771"/>
                </a:lnTo>
                <a:close/>
              </a:path>
              <a:path w="989329" h="623570">
                <a:moveTo>
                  <a:pt x="989076" y="0"/>
                </a:moveTo>
                <a:lnTo>
                  <a:pt x="0" y="0"/>
                </a:lnTo>
                <a:lnTo>
                  <a:pt x="0" y="461771"/>
                </a:lnTo>
                <a:lnTo>
                  <a:pt x="989076" y="461771"/>
                </a:lnTo>
                <a:lnTo>
                  <a:pt x="98907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p/>
        </p:txBody>
      </p:sp>
      <p:sp>
        <p:nvSpPr>
          <p:cNvPr id="28" name="object 27"/>
          <p:cNvSpPr/>
          <p:nvPr/>
        </p:nvSpPr>
        <p:spPr>
          <a:xfrm>
            <a:off x="7036816" y="4360671"/>
            <a:ext cx="989330" cy="623570"/>
          </a:xfrm>
          <a:custGeom>
            <a:avLst/>
            <a:gdLst/>
            <a:ahLst/>
            <a:cxnLst/>
            <a:rect l="l" t="t" r="r" b="b"/>
            <a:pathLst>
              <a:path w="989329" h="623570">
                <a:moveTo>
                  <a:pt x="0" y="0"/>
                </a:moveTo>
                <a:lnTo>
                  <a:pt x="576960" y="0"/>
                </a:lnTo>
                <a:lnTo>
                  <a:pt x="824229" y="0"/>
                </a:lnTo>
                <a:lnTo>
                  <a:pt x="989076" y="0"/>
                </a:lnTo>
                <a:lnTo>
                  <a:pt x="989076" y="269366"/>
                </a:lnTo>
                <a:lnTo>
                  <a:pt x="989076" y="384809"/>
                </a:lnTo>
                <a:lnTo>
                  <a:pt x="989076" y="461771"/>
                </a:lnTo>
                <a:lnTo>
                  <a:pt x="824229" y="461771"/>
                </a:lnTo>
                <a:lnTo>
                  <a:pt x="978915" y="623569"/>
                </a:lnTo>
                <a:lnTo>
                  <a:pt x="576960" y="461771"/>
                </a:lnTo>
                <a:lnTo>
                  <a:pt x="0" y="461771"/>
                </a:lnTo>
                <a:lnTo>
                  <a:pt x="0" y="384809"/>
                </a:lnTo>
                <a:lnTo>
                  <a:pt x="0" y="269366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29" name="object 28"/>
          <p:cNvSpPr txBox="1"/>
          <p:nvPr/>
        </p:nvSpPr>
        <p:spPr>
          <a:xfrm>
            <a:off x="7192518" y="4307204"/>
            <a:ext cx="425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800" b="1" spc="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I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" name="object 29"/>
          <p:cNvSpPr/>
          <p:nvPr/>
        </p:nvSpPr>
        <p:spPr>
          <a:xfrm>
            <a:off x="8369807" y="2299716"/>
            <a:ext cx="1464563" cy="7543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1" name="object 30"/>
          <p:cNvSpPr/>
          <p:nvPr/>
        </p:nvSpPr>
        <p:spPr>
          <a:xfrm>
            <a:off x="8458961" y="2381250"/>
            <a:ext cx="1270000" cy="596265"/>
          </a:xfrm>
          <a:custGeom>
            <a:avLst/>
            <a:gdLst/>
            <a:ahLst/>
            <a:cxnLst/>
            <a:rect l="l" t="t" r="r" b="b"/>
            <a:pathLst>
              <a:path w="1270000" h="596264">
                <a:moveTo>
                  <a:pt x="1269492" y="0"/>
                </a:moveTo>
                <a:lnTo>
                  <a:pt x="0" y="0"/>
                </a:lnTo>
                <a:lnTo>
                  <a:pt x="0" y="595884"/>
                </a:lnTo>
                <a:lnTo>
                  <a:pt x="1170178" y="595884"/>
                </a:lnTo>
                <a:lnTo>
                  <a:pt x="1269492" y="496570"/>
                </a:lnTo>
                <a:lnTo>
                  <a:pt x="1269492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p/>
        </p:txBody>
      </p:sp>
      <p:sp>
        <p:nvSpPr>
          <p:cNvPr id="32" name="object 31"/>
          <p:cNvSpPr/>
          <p:nvPr/>
        </p:nvSpPr>
        <p:spPr>
          <a:xfrm>
            <a:off x="9629140" y="2877820"/>
            <a:ext cx="99695" cy="99695"/>
          </a:xfrm>
          <a:custGeom>
            <a:avLst/>
            <a:gdLst/>
            <a:ahLst/>
            <a:cxnLst/>
            <a:rect l="l" t="t" r="r" b="b"/>
            <a:pathLst>
              <a:path w="99695" h="99694">
                <a:moveTo>
                  <a:pt x="99313" y="0"/>
                </a:moveTo>
                <a:lnTo>
                  <a:pt x="19811" y="19812"/>
                </a:lnTo>
                <a:lnTo>
                  <a:pt x="0" y="99313"/>
                </a:lnTo>
                <a:lnTo>
                  <a:pt x="99313" y="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p/>
        </p:txBody>
      </p:sp>
      <p:sp>
        <p:nvSpPr>
          <p:cNvPr id="33" name="object 32"/>
          <p:cNvSpPr/>
          <p:nvPr/>
        </p:nvSpPr>
        <p:spPr>
          <a:xfrm>
            <a:off x="8585961" y="2508250"/>
            <a:ext cx="1270000" cy="596265"/>
          </a:xfrm>
          <a:custGeom>
            <a:avLst/>
            <a:gdLst/>
            <a:ahLst/>
            <a:cxnLst/>
            <a:rect l="l" t="t" r="r" b="b"/>
            <a:pathLst>
              <a:path w="1270000" h="596264">
                <a:moveTo>
                  <a:pt x="1170178" y="595884"/>
                </a:moveTo>
                <a:lnTo>
                  <a:pt x="1189990" y="516382"/>
                </a:lnTo>
                <a:lnTo>
                  <a:pt x="1269492" y="496570"/>
                </a:lnTo>
                <a:lnTo>
                  <a:pt x="1170178" y="595884"/>
                </a:lnTo>
                <a:lnTo>
                  <a:pt x="0" y="595884"/>
                </a:lnTo>
                <a:lnTo>
                  <a:pt x="0" y="0"/>
                </a:lnTo>
                <a:lnTo>
                  <a:pt x="1269492" y="0"/>
                </a:lnTo>
                <a:lnTo>
                  <a:pt x="1269492" y="49657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34" name="object 33"/>
          <p:cNvSpPr txBox="1"/>
          <p:nvPr/>
        </p:nvSpPr>
        <p:spPr>
          <a:xfrm>
            <a:off x="8753347" y="2327275"/>
            <a:ext cx="680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40005" marR="5080" indent="-2794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Access  </a:t>
            </a:r>
            <a:r>
              <a:rPr sz="1800" spc="4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Token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5" name="object 34"/>
          <p:cNvSpPr/>
          <p:nvPr/>
        </p:nvSpPr>
        <p:spPr>
          <a:xfrm>
            <a:off x="8608337" y="1695450"/>
            <a:ext cx="970915" cy="668655"/>
          </a:xfrm>
          <a:custGeom>
            <a:avLst/>
            <a:gdLst/>
            <a:ahLst/>
            <a:cxnLst/>
            <a:rect l="l" t="t" r="r" b="b"/>
            <a:pathLst>
              <a:path w="970915" h="668655">
                <a:moveTo>
                  <a:pt x="477981" y="0"/>
                </a:moveTo>
                <a:lnTo>
                  <a:pt x="428228" y="2064"/>
                </a:lnTo>
                <a:lnTo>
                  <a:pt x="379226" y="7212"/>
                </a:lnTo>
                <a:lnTo>
                  <a:pt x="331376" y="15376"/>
                </a:lnTo>
                <a:lnTo>
                  <a:pt x="285083" y="26485"/>
                </a:lnTo>
                <a:lnTo>
                  <a:pt x="240749" y="40470"/>
                </a:lnTo>
                <a:lnTo>
                  <a:pt x="198778" y="57263"/>
                </a:lnTo>
                <a:lnTo>
                  <a:pt x="159573" y="76795"/>
                </a:lnTo>
                <a:lnTo>
                  <a:pt x="123538" y="98996"/>
                </a:lnTo>
                <a:lnTo>
                  <a:pt x="91075" y="123797"/>
                </a:lnTo>
                <a:lnTo>
                  <a:pt x="62587" y="151129"/>
                </a:lnTo>
                <a:lnTo>
                  <a:pt x="35967" y="184745"/>
                </a:lnTo>
                <a:lnTo>
                  <a:pt x="16777" y="219339"/>
                </a:lnTo>
                <a:lnTo>
                  <a:pt x="0" y="289945"/>
                </a:lnTo>
                <a:lnTo>
                  <a:pt x="2067" y="325199"/>
                </a:lnTo>
                <a:lnTo>
                  <a:pt x="26256" y="393712"/>
                </a:lnTo>
                <a:lnTo>
                  <a:pt x="48033" y="426213"/>
                </a:lnTo>
                <a:lnTo>
                  <a:pt x="76036" y="457039"/>
                </a:lnTo>
                <a:lnTo>
                  <a:pt x="110093" y="485811"/>
                </a:lnTo>
                <a:lnTo>
                  <a:pt x="150031" y="512148"/>
                </a:lnTo>
                <a:lnTo>
                  <a:pt x="195679" y="535673"/>
                </a:lnTo>
                <a:lnTo>
                  <a:pt x="246864" y="556005"/>
                </a:lnTo>
                <a:lnTo>
                  <a:pt x="283186" y="668654"/>
                </a:lnTo>
                <a:lnTo>
                  <a:pt x="422505" y="591820"/>
                </a:lnTo>
                <a:lnTo>
                  <a:pt x="544083" y="591820"/>
                </a:lnTo>
                <a:lnTo>
                  <a:pt x="580296" y="588634"/>
                </a:lnTo>
                <a:lnTo>
                  <a:pt x="630579" y="580763"/>
                </a:lnTo>
                <a:lnTo>
                  <a:pt x="679024" y="569698"/>
                </a:lnTo>
                <a:lnTo>
                  <a:pt x="725221" y="555563"/>
                </a:lnTo>
                <a:lnTo>
                  <a:pt x="768760" y="538484"/>
                </a:lnTo>
                <a:lnTo>
                  <a:pt x="809232" y="518585"/>
                </a:lnTo>
                <a:lnTo>
                  <a:pt x="846227" y="495993"/>
                </a:lnTo>
                <a:lnTo>
                  <a:pt x="879338" y="470833"/>
                </a:lnTo>
                <a:lnTo>
                  <a:pt x="908153" y="443229"/>
                </a:lnTo>
                <a:lnTo>
                  <a:pt x="934773" y="409614"/>
                </a:lnTo>
                <a:lnTo>
                  <a:pt x="953963" y="375020"/>
                </a:lnTo>
                <a:lnTo>
                  <a:pt x="970741" y="304414"/>
                </a:lnTo>
                <a:lnTo>
                  <a:pt x="968673" y="269160"/>
                </a:lnTo>
                <a:lnTo>
                  <a:pt x="944484" y="200647"/>
                </a:lnTo>
                <a:lnTo>
                  <a:pt x="922707" y="168146"/>
                </a:lnTo>
                <a:lnTo>
                  <a:pt x="894704" y="137320"/>
                </a:lnTo>
                <a:lnTo>
                  <a:pt x="860647" y="108548"/>
                </a:lnTo>
                <a:lnTo>
                  <a:pt x="820709" y="82211"/>
                </a:lnTo>
                <a:lnTo>
                  <a:pt x="775061" y="58686"/>
                </a:lnTo>
                <a:lnTo>
                  <a:pt x="723876" y="38353"/>
                </a:lnTo>
                <a:lnTo>
                  <a:pt x="676423" y="23962"/>
                </a:lnTo>
                <a:lnTo>
                  <a:pt x="627704" y="13000"/>
                </a:lnTo>
                <a:lnTo>
                  <a:pt x="578122" y="5399"/>
                </a:lnTo>
                <a:lnTo>
                  <a:pt x="528079" y="1088"/>
                </a:lnTo>
                <a:lnTo>
                  <a:pt x="477981" y="0"/>
                </a:lnTo>
                <a:close/>
              </a:path>
              <a:path w="970915" h="668655">
                <a:moveTo>
                  <a:pt x="544083" y="591820"/>
                </a:moveTo>
                <a:lnTo>
                  <a:pt x="422505" y="591820"/>
                </a:lnTo>
                <a:lnTo>
                  <a:pt x="475849" y="594287"/>
                </a:lnTo>
                <a:lnTo>
                  <a:pt x="528583" y="593183"/>
                </a:lnTo>
                <a:lnTo>
                  <a:pt x="544083" y="5918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p/>
        </p:txBody>
      </p:sp>
      <p:sp>
        <p:nvSpPr>
          <p:cNvPr id="36" name="object 35"/>
          <p:cNvSpPr/>
          <p:nvPr/>
        </p:nvSpPr>
        <p:spPr>
          <a:xfrm>
            <a:off x="8735337" y="1822450"/>
            <a:ext cx="970915" cy="668655"/>
          </a:xfrm>
          <a:custGeom>
            <a:avLst/>
            <a:gdLst/>
            <a:ahLst/>
            <a:cxnLst/>
            <a:rect l="l" t="t" r="r" b="b"/>
            <a:pathLst>
              <a:path w="970915" h="668655">
                <a:moveTo>
                  <a:pt x="283186" y="668654"/>
                </a:moveTo>
                <a:lnTo>
                  <a:pt x="246864" y="556005"/>
                </a:lnTo>
                <a:lnTo>
                  <a:pt x="195679" y="535673"/>
                </a:lnTo>
                <a:lnTo>
                  <a:pt x="150031" y="512148"/>
                </a:lnTo>
                <a:lnTo>
                  <a:pt x="110093" y="485811"/>
                </a:lnTo>
                <a:lnTo>
                  <a:pt x="76036" y="457039"/>
                </a:lnTo>
                <a:lnTo>
                  <a:pt x="48033" y="426213"/>
                </a:lnTo>
                <a:lnTo>
                  <a:pt x="26256" y="393712"/>
                </a:lnTo>
                <a:lnTo>
                  <a:pt x="2067" y="325199"/>
                </a:lnTo>
                <a:lnTo>
                  <a:pt x="0" y="289945"/>
                </a:lnTo>
                <a:lnTo>
                  <a:pt x="4846" y="254532"/>
                </a:lnTo>
                <a:lnTo>
                  <a:pt x="35967" y="184745"/>
                </a:lnTo>
                <a:lnTo>
                  <a:pt x="62587" y="151129"/>
                </a:lnTo>
                <a:lnTo>
                  <a:pt x="91075" y="123797"/>
                </a:lnTo>
                <a:lnTo>
                  <a:pt x="123538" y="98996"/>
                </a:lnTo>
                <a:lnTo>
                  <a:pt x="159573" y="76795"/>
                </a:lnTo>
                <a:lnTo>
                  <a:pt x="198778" y="57263"/>
                </a:lnTo>
                <a:lnTo>
                  <a:pt x="240749" y="40470"/>
                </a:lnTo>
                <a:lnTo>
                  <a:pt x="285083" y="26485"/>
                </a:lnTo>
                <a:lnTo>
                  <a:pt x="331376" y="15376"/>
                </a:lnTo>
                <a:lnTo>
                  <a:pt x="379226" y="7212"/>
                </a:lnTo>
                <a:lnTo>
                  <a:pt x="428228" y="2064"/>
                </a:lnTo>
                <a:lnTo>
                  <a:pt x="477981" y="0"/>
                </a:lnTo>
                <a:lnTo>
                  <a:pt x="528079" y="1088"/>
                </a:lnTo>
                <a:lnTo>
                  <a:pt x="578122" y="5399"/>
                </a:lnTo>
                <a:lnTo>
                  <a:pt x="627704" y="13000"/>
                </a:lnTo>
                <a:lnTo>
                  <a:pt x="676423" y="23962"/>
                </a:lnTo>
                <a:lnTo>
                  <a:pt x="723876" y="38353"/>
                </a:lnTo>
                <a:lnTo>
                  <a:pt x="775061" y="58686"/>
                </a:lnTo>
                <a:lnTo>
                  <a:pt x="820709" y="82211"/>
                </a:lnTo>
                <a:lnTo>
                  <a:pt x="860647" y="108548"/>
                </a:lnTo>
                <a:lnTo>
                  <a:pt x="894704" y="137320"/>
                </a:lnTo>
                <a:lnTo>
                  <a:pt x="922707" y="168146"/>
                </a:lnTo>
                <a:lnTo>
                  <a:pt x="944484" y="200647"/>
                </a:lnTo>
                <a:lnTo>
                  <a:pt x="968673" y="269160"/>
                </a:lnTo>
                <a:lnTo>
                  <a:pt x="970741" y="304414"/>
                </a:lnTo>
                <a:lnTo>
                  <a:pt x="965895" y="339827"/>
                </a:lnTo>
                <a:lnTo>
                  <a:pt x="934773" y="409614"/>
                </a:lnTo>
                <a:lnTo>
                  <a:pt x="908153" y="443229"/>
                </a:lnTo>
                <a:lnTo>
                  <a:pt x="879338" y="470833"/>
                </a:lnTo>
                <a:lnTo>
                  <a:pt x="846227" y="495993"/>
                </a:lnTo>
                <a:lnTo>
                  <a:pt x="809232" y="518585"/>
                </a:lnTo>
                <a:lnTo>
                  <a:pt x="768760" y="538484"/>
                </a:lnTo>
                <a:lnTo>
                  <a:pt x="725221" y="555563"/>
                </a:lnTo>
                <a:lnTo>
                  <a:pt x="679024" y="569698"/>
                </a:lnTo>
                <a:lnTo>
                  <a:pt x="630579" y="580763"/>
                </a:lnTo>
                <a:lnTo>
                  <a:pt x="580296" y="588634"/>
                </a:lnTo>
                <a:lnTo>
                  <a:pt x="528583" y="593183"/>
                </a:lnTo>
                <a:lnTo>
                  <a:pt x="475849" y="594287"/>
                </a:lnTo>
                <a:lnTo>
                  <a:pt x="422505" y="591820"/>
                </a:lnTo>
                <a:lnTo>
                  <a:pt x="283186" y="668654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37" name="object 36"/>
          <p:cNvSpPr txBox="1"/>
          <p:nvPr/>
        </p:nvSpPr>
        <p:spPr>
          <a:xfrm>
            <a:off x="8851772" y="1829180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生成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342265"/>
            <a:ext cx="768985" cy="76581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0111" y="665556"/>
            <a:ext cx="558736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44775"/>
                </a:solidFill>
              </a:rPr>
              <a:t>并将Access</a:t>
            </a:r>
            <a:r>
              <a:rPr sz="2800" spc="10" dirty="0">
                <a:solidFill>
                  <a:srgbClr val="044775"/>
                </a:solidFill>
              </a:rPr>
              <a:t> </a:t>
            </a:r>
            <a:r>
              <a:rPr sz="2800" spc="-70" dirty="0">
                <a:solidFill>
                  <a:srgbClr val="044775"/>
                </a:solidFill>
              </a:rPr>
              <a:t>Token</a:t>
            </a:r>
            <a:r>
              <a:rPr sz="2800" spc="-10" dirty="0">
                <a:solidFill>
                  <a:srgbClr val="044775"/>
                </a:solidFill>
              </a:rPr>
              <a:t>颁发给客户应用</a:t>
            </a:r>
            <a:endParaRPr sz="2800" spc="-10" dirty="0">
              <a:solidFill>
                <a:srgbClr val="044775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80095" y="3319245"/>
            <a:ext cx="2123028" cy="2644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" name="object 4"/>
          <p:cNvSpPr/>
          <p:nvPr/>
        </p:nvSpPr>
        <p:spPr>
          <a:xfrm>
            <a:off x="1350263" y="3403091"/>
            <a:ext cx="1978152" cy="2481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6" name="object 5"/>
          <p:cNvSpPr/>
          <p:nvPr/>
        </p:nvSpPr>
        <p:spPr>
          <a:xfrm>
            <a:off x="1350263" y="3403091"/>
            <a:ext cx="1978660" cy="2481580"/>
          </a:xfrm>
          <a:custGeom>
            <a:avLst/>
            <a:gdLst/>
            <a:ahLst/>
            <a:cxnLst/>
            <a:rect l="l" t="t" r="r" b="b"/>
            <a:pathLst>
              <a:path w="1978660" h="2481579">
                <a:moveTo>
                  <a:pt x="0" y="2481072"/>
                </a:moveTo>
                <a:lnTo>
                  <a:pt x="1978152" y="2481072"/>
                </a:lnTo>
                <a:lnTo>
                  <a:pt x="1978152" y="0"/>
                </a:lnTo>
                <a:lnTo>
                  <a:pt x="0" y="0"/>
                </a:lnTo>
                <a:lnTo>
                  <a:pt x="0" y="2481072"/>
                </a:lnTo>
                <a:close/>
              </a:path>
            </a:pathLst>
          </a:custGeom>
          <a:ln w="6096">
            <a:solidFill>
              <a:srgbClr val="FF0000"/>
            </a:solidFill>
          </a:ln>
        </p:spPr>
        <p:txBody>
          <a:bodyPr wrap="square" lIns="0" tIns="0" rIns="0" bIns="0" rtlCol="0"/>
          <a:p/>
        </p:txBody>
      </p:sp>
      <p:sp>
        <p:nvSpPr>
          <p:cNvPr id="7" name="object 6"/>
          <p:cNvSpPr txBox="1"/>
          <p:nvPr/>
        </p:nvSpPr>
        <p:spPr>
          <a:xfrm>
            <a:off x="1717294" y="2803397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客户应用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8071091" y="1222179"/>
            <a:ext cx="2083334" cy="23958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9" name="object 8"/>
          <p:cNvSpPr/>
          <p:nvPr/>
        </p:nvSpPr>
        <p:spPr>
          <a:xfrm>
            <a:off x="8148066" y="1302258"/>
            <a:ext cx="1934210" cy="2231390"/>
          </a:xfrm>
          <a:custGeom>
            <a:avLst/>
            <a:gdLst/>
            <a:ahLst/>
            <a:cxnLst/>
            <a:rect l="l" t="t" r="r" b="b"/>
            <a:pathLst>
              <a:path w="1934209" h="2231390">
                <a:moveTo>
                  <a:pt x="1835150" y="0"/>
                </a:moveTo>
                <a:lnTo>
                  <a:pt x="98805" y="0"/>
                </a:lnTo>
                <a:lnTo>
                  <a:pt x="60328" y="7758"/>
                </a:lnTo>
                <a:lnTo>
                  <a:pt x="28924" y="28924"/>
                </a:lnTo>
                <a:lnTo>
                  <a:pt x="7758" y="60328"/>
                </a:lnTo>
                <a:lnTo>
                  <a:pt x="0" y="98805"/>
                </a:lnTo>
                <a:lnTo>
                  <a:pt x="0" y="2132329"/>
                </a:lnTo>
                <a:lnTo>
                  <a:pt x="7758" y="2170807"/>
                </a:lnTo>
                <a:lnTo>
                  <a:pt x="28924" y="2202211"/>
                </a:lnTo>
                <a:lnTo>
                  <a:pt x="60328" y="2223377"/>
                </a:lnTo>
                <a:lnTo>
                  <a:pt x="98805" y="2231136"/>
                </a:lnTo>
                <a:lnTo>
                  <a:pt x="1835150" y="2231136"/>
                </a:lnTo>
                <a:lnTo>
                  <a:pt x="1873627" y="2223377"/>
                </a:lnTo>
                <a:lnTo>
                  <a:pt x="1905031" y="2202211"/>
                </a:lnTo>
                <a:lnTo>
                  <a:pt x="1926197" y="2170807"/>
                </a:lnTo>
                <a:lnTo>
                  <a:pt x="1933955" y="2132329"/>
                </a:lnTo>
                <a:lnTo>
                  <a:pt x="1933955" y="98805"/>
                </a:lnTo>
                <a:lnTo>
                  <a:pt x="1926197" y="60328"/>
                </a:lnTo>
                <a:lnTo>
                  <a:pt x="1905031" y="28924"/>
                </a:lnTo>
                <a:lnTo>
                  <a:pt x="1873627" y="7758"/>
                </a:lnTo>
                <a:lnTo>
                  <a:pt x="183515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p/>
        </p:txBody>
      </p:sp>
      <p:sp>
        <p:nvSpPr>
          <p:cNvPr id="10" name="object 9"/>
          <p:cNvSpPr/>
          <p:nvPr/>
        </p:nvSpPr>
        <p:spPr>
          <a:xfrm>
            <a:off x="8275066" y="1429258"/>
            <a:ext cx="1934210" cy="2231390"/>
          </a:xfrm>
          <a:custGeom>
            <a:avLst/>
            <a:gdLst/>
            <a:ahLst/>
            <a:cxnLst/>
            <a:rect l="l" t="t" r="r" b="b"/>
            <a:pathLst>
              <a:path w="1934209" h="2231390">
                <a:moveTo>
                  <a:pt x="0" y="98805"/>
                </a:moveTo>
                <a:lnTo>
                  <a:pt x="7758" y="60328"/>
                </a:lnTo>
                <a:lnTo>
                  <a:pt x="28924" y="28924"/>
                </a:lnTo>
                <a:lnTo>
                  <a:pt x="60328" y="7758"/>
                </a:lnTo>
                <a:lnTo>
                  <a:pt x="98805" y="0"/>
                </a:lnTo>
                <a:lnTo>
                  <a:pt x="1835150" y="0"/>
                </a:lnTo>
                <a:lnTo>
                  <a:pt x="1873627" y="7758"/>
                </a:lnTo>
                <a:lnTo>
                  <a:pt x="1905031" y="28924"/>
                </a:lnTo>
                <a:lnTo>
                  <a:pt x="1926197" y="60328"/>
                </a:lnTo>
                <a:lnTo>
                  <a:pt x="1933955" y="98805"/>
                </a:lnTo>
                <a:lnTo>
                  <a:pt x="1933955" y="2132329"/>
                </a:lnTo>
                <a:lnTo>
                  <a:pt x="1926197" y="2170807"/>
                </a:lnTo>
                <a:lnTo>
                  <a:pt x="1905031" y="2202211"/>
                </a:lnTo>
                <a:lnTo>
                  <a:pt x="1873627" y="2223377"/>
                </a:lnTo>
                <a:lnTo>
                  <a:pt x="1835150" y="2231136"/>
                </a:lnTo>
                <a:lnTo>
                  <a:pt x="98805" y="2231136"/>
                </a:lnTo>
                <a:lnTo>
                  <a:pt x="60328" y="2223377"/>
                </a:lnTo>
                <a:lnTo>
                  <a:pt x="28924" y="2202211"/>
                </a:lnTo>
                <a:lnTo>
                  <a:pt x="7758" y="2170807"/>
                </a:lnTo>
                <a:lnTo>
                  <a:pt x="0" y="2132329"/>
                </a:lnTo>
                <a:lnTo>
                  <a:pt x="0" y="98805"/>
                </a:lnTo>
                <a:close/>
              </a:path>
            </a:pathLst>
          </a:custGeom>
          <a:ln w="19811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11" name="object 10"/>
          <p:cNvSpPr txBox="1"/>
          <p:nvPr/>
        </p:nvSpPr>
        <p:spPr>
          <a:xfrm>
            <a:off x="10359008" y="1558239"/>
            <a:ext cx="330835" cy="18491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p>
            <a:pPr marL="12700" marR="5080" algn="just">
              <a:lnSpc>
                <a:spcPct val="100000"/>
              </a:lnSpc>
              <a:spcBef>
                <a:spcPts val="110"/>
              </a:spcBef>
            </a:pP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授 权 服 务 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1"/>
          <p:cNvSpPr txBox="1"/>
          <p:nvPr/>
        </p:nvSpPr>
        <p:spPr>
          <a:xfrm>
            <a:off x="10314813" y="4046982"/>
            <a:ext cx="330835" cy="1848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p>
            <a:pPr marL="12700" marR="5080" algn="just">
              <a:lnSpc>
                <a:spcPct val="100000"/>
              </a:lnSpc>
              <a:spcBef>
                <a:spcPts val="110"/>
              </a:spcBef>
            </a:pPr>
            <a:r>
              <a:rPr sz="2400" b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资 源 服 务 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2"/>
          <p:cNvSpPr/>
          <p:nvPr/>
        </p:nvSpPr>
        <p:spPr>
          <a:xfrm>
            <a:off x="8008619" y="3607308"/>
            <a:ext cx="2164079" cy="27081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4" name="object 13"/>
          <p:cNvSpPr/>
          <p:nvPr/>
        </p:nvSpPr>
        <p:spPr>
          <a:xfrm>
            <a:off x="8103869" y="3708653"/>
            <a:ext cx="1978660" cy="2510155"/>
          </a:xfrm>
          <a:custGeom>
            <a:avLst/>
            <a:gdLst/>
            <a:ahLst/>
            <a:cxnLst/>
            <a:rect l="l" t="t" r="r" b="b"/>
            <a:pathLst>
              <a:path w="1978659" h="2510154">
                <a:moveTo>
                  <a:pt x="1817370" y="0"/>
                </a:moveTo>
                <a:lnTo>
                  <a:pt x="160781" y="0"/>
                </a:lnTo>
                <a:lnTo>
                  <a:pt x="109971" y="8199"/>
                </a:lnTo>
                <a:lnTo>
                  <a:pt x="65836" y="31028"/>
                </a:lnTo>
                <a:lnTo>
                  <a:pt x="31028" y="65836"/>
                </a:lnTo>
                <a:lnTo>
                  <a:pt x="8199" y="109971"/>
                </a:lnTo>
                <a:lnTo>
                  <a:pt x="0" y="160782"/>
                </a:lnTo>
                <a:lnTo>
                  <a:pt x="0" y="2349296"/>
                </a:lnTo>
                <a:lnTo>
                  <a:pt x="8199" y="2400101"/>
                </a:lnTo>
                <a:lnTo>
                  <a:pt x="31028" y="2444224"/>
                </a:lnTo>
                <a:lnTo>
                  <a:pt x="65836" y="2479017"/>
                </a:lnTo>
                <a:lnTo>
                  <a:pt x="109971" y="2501834"/>
                </a:lnTo>
                <a:lnTo>
                  <a:pt x="160781" y="2510028"/>
                </a:lnTo>
                <a:lnTo>
                  <a:pt x="1817370" y="2510028"/>
                </a:lnTo>
                <a:lnTo>
                  <a:pt x="1868180" y="2501834"/>
                </a:lnTo>
                <a:lnTo>
                  <a:pt x="1912315" y="2479017"/>
                </a:lnTo>
                <a:lnTo>
                  <a:pt x="1947123" y="2444224"/>
                </a:lnTo>
                <a:lnTo>
                  <a:pt x="1969952" y="2400101"/>
                </a:lnTo>
                <a:lnTo>
                  <a:pt x="1978152" y="2349296"/>
                </a:lnTo>
                <a:lnTo>
                  <a:pt x="1978152" y="160782"/>
                </a:lnTo>
                <a:lnTo>
                  <a:pt x="1969952" y="109971"/>
                </a:lnTo>
                <a:lnTo>
                  <a:pt x="1947123" y="65836"/>
                </a:lnTo>
                <a:lnTo>
                  <a:pt x="1912315" y="31028"/>
                </a:lnTo>
                <a:lnTo>
                  <a:pt x="1868180" y="8199"/>
                </a:lnTo>
                <a:lnTo>
                  <a:pt x="1817370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15" name="object 14"/>
          <p:cNvSpPr/>
          <p:nvPr/>
        </p:nvSpPr>
        <p:spPr>
          <a:xfrm>
            <a:off x="8230869" y="3835653"/>
            <a:ext cx="1978660" cy="2510155"/>
          </a:xfrm>
          <a:custGeom>
            <a:avLst/>
            <a:gdLst/>
            <a:ahLst/>
            <a:cxnLst/>
            <a:rect l="l" t="t" r="r" b="b"/>
            <a:pathLst>
              <a:path w="1978659" h="2510154">
                <a:moveTo>
                  <a:pt x="0" y="160782"/>
                </a:moveTo>
                <a:lnTo>
                  <a:pt x="8199" y="109971"/>
                </a:lnTo>
                <a:lnTo>
                  <a:pt x="31028" y="65836"/>
                </a:lnTo>
                <a:lnTo>
                  <a:pt x="65836" y="31028"/>
                </a:lnTo>
                <a:lnTo>
                  <a:pt x="109971" y="8199"/>
                </a:lnTo>
                <a:lnTo>
                  <a:pt x="160781" y="0"/>
                </a:lnTo>
                <a:lnTo>
                  <a:pt x="1817370" y="0"/>
                </a:lnTo>
                <a:lnTo>
                  <a:pt x="1868180" y="8199"/>
                </a:lnTo>
                <a:lnTo>
                  <a:pt x="1912315" y="31028"/>
                </a:lnTo>
                <a:lnTo>
                  <a:pt x="1947123" y="65836"/>
                </a:lnTo>
                <a:lnTo>
                  <a:pt x="1969952" y="109971"/>
                </a:lnTo>
                <a:lnTo>
                  <a:pt x="1978152" y="160782"/>
                </a:lnTo>
                <a:lnTo>
                  <a:pt x="1978152" y="2349296"/>
                </a:lnTo>
                <a:lnTo>
                  <a:pt x="1969952" y="2400101"/>
                </a:lnTo>
                <a:lnTo>
                  <a:pt x="1947123" y="2444224"/>
                </a:lnTo>
                <a:lnTo>
                  <a:pt x="1912315" y="2479017"/>
                </a:lnTo>
                <a:lnTo>
                  <a:pt x="1868180" y="2501834"/>
                </a:lnTo>
                <a:lnTo>
                  <a:pt x="1817370" y="2510028"/>
                </a:lnTo>
                <a:lnTo>
                  <a:pt x="160781" y="2510028"/>
                </a:lnTo>
                <a:lnTo>
                  <a:pt x="109971" y="2501834"/>
                </a:lnTo>
                <a:lnTo>
                  <a:pt x="65836" y="2479017"/>
                </a:lnTo>
                <a:lnTo>
                  <a:pt x="31028" y="2444224"/>
                </a:lnTo>
                <a:lnTo>
                  <a:pt x="8199" y="2400101"/>
                </a:lnTo>
                <a:lnTo>
                  <a:pt x="0" y="2349296"/>
                </a:lnTo>
                <a:lnTo>
                  <a:pt x="0" y="160782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16" name="object 15"/>
          <p:cNvSpPr/>
          <p:nvPr/>
        </p:nvSpPr>
        <p:spPr>
          <a:xfrm>
            <a:off x="8447531" y="5036820"/>
            <a:ext cx="1449324" cy="10759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7" name="object 16"/>
          <p:cNvSpPr/>
          <p:nvPr/>
        </p:nvSpPr>
        <p:spPr>
          <a:xfrm>
            <a:off x="8532876" y="5117591"/>
            <a:ext cx="1270000" cy="919480"/>
          </a:xfrm>
          <a:custGeom>
            <a:avLst/>
            <a:gdLst/>
            <a:ahLst/>
            <a:cxnLst/>
            <a:rect l="l" t="t" r="r" b="b"/>
            <a:pathLst>
              <a:path w="1270000" h="919479">
                <a:moveTo>
                  <a:pt x="1269492" y="0"/>
                </a:moveTo>
                <a:lnTo>
                  <a:pt x="0" y="0"/>
                </a:lnTo>
                <a:lnTo>
                  <a:pt x="0" y="918971"/>
                </a:lnTo>
                <a:lnTo>
                  <a:pt x="1116329" y="918971"/>
                </a:lnTo>
                <a:lnTo>
                  <a:pt x="1269492" y="765809"/>
                </a:lnTo>
                <a:lnTo>
                  <a:pt x="126949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p/>
        </p:txBody>
      </p:sp>
      <p:sp>
        <p:nvSpPr>
          <p:cNvPr id="18" name="object 17"/>
          <p:cNvSpPr/>
          <p:nvPr/>
        </p:nvSpPr>
        <p:spPr>
          <a:xfrm>
            <a:off x="9649206" y="5883402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153162" y="0"/>
                </a:moveTo>
                <a:lnTo>
                  <a:pt x="30607" y="30632"/>
                </a:lnTo>
                <a:lnTo>
                  <a:pt x="0" y="153162"/>
                </a:lnTo>
                <a:lnTo>
                  <a:pt x="153162" y="0"/>
                </a:lnTo>
                <a:close/>
              </a:path>
            </a:pathLst>
          </a:custGeom>
          <a:solidFill>
            <a:srgbClr val="375C9E"/>
          </a:solidFill>
        </p:spPr>
        <p:txBody>
          <a:bodyPr wrap="square" lIns="0" tIns="0" rIns="0" bIns="0" rtlCol="0"/>
          <a:p/>
        </p:txBody>
      </p:sp>
      <p:sp>
        <p:nvSpPr>
          <p:cNvPr id="19" name="object 18"/>
          <p:cNvSpPr/>
          <p:nvPr/>
        </p:nvSpPr>
        <p:spPr>
          <a:xfrm>
            <a:off x="8659876" y="5244591"/>
            <a:ext cx="1270000" cy="919480"/>
          </a:xfrm>
          <a:custGeom>
            <a:avLst/>
            <a:gdLst/>
            <a:ahLst/>
            <a:cxnLst/>
            <a:rect l="l" t="t" r="r" b="b"/>
            <a:pathLst>
              <a:path w="1270000" h="919479">
                <a:moveTo>
                  <a:pt x="1116329" y="918971"/>
                </a:moveTo>
                <a:lnTo>
                  <a:pt x="1146937" y="796442"/>
                </a:lnTo>
                <a:lnTo>
                  <a:pt x="1269492" y="765809"/>
                </a:lnTo>
                <a:lnTo>
                  <a:pt x="1116329" y="918971"/>
                </a:lnTo>
                <a:lnTo>
                  <a:pt x="0" y="918971"/>
                </a:lnTo>
                <a:lnTo>
                  <a:pt x="0" y="0"/>
                </a:lnTo>
                <a:lnTo>
                  <a:pt x="1269492" y="0"/>
                </a:lnTo>
                <a:lnTo>
                  <a:pt x="1269492" y="765809"/>
                </a:lnTo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p/>
        </p:txBody>
      </p:sp>
      <p:sp>
        <p:nvSpPr>
          <p:cNvPr id="20" name="object 19"/>
          <p:cNvSpPr txBox="1"/>
          <p:nvPr/>
        </p:nvSpPr>
        <p:spPr>
          <a:xfrm>
            <a:off x="8698483" y="5338317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用户数据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object 20"/>
          <p:cNvSpPr/>
          <p:nvPr/>
        </p:nvSpPr>
        <p:spPr>
          <a:xfrm>
            <a:off x="7760207" y="4829555"/>
            <a:ext cx="467893" cy="6263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2" name="object 21"/>
          <p:cNvSpPr/>
          <p:nvPr/>
        </p:nvSpPr>
        <p:spPr>
          <a:xfrm>
            <a:off x="7816595" y="4847844"/>
            <a:ext cx="360045" cy="518159"/>
          </a:xfrm>
          <a:custGeom>
            <a:avLst/>
            <a:gdLst/>
            <a:ahLst/>
            <a:cxnLst/>
            <a:rect l="l" t="t" r="r" b="b"/>
            <a:pathLst>
              <a:path w="360045" h="518160">
                <a:moveTo>
                  <a:pt x="299720" y="0"/>
                </a:moveTo>
                <a:lnTo>
                  <a:pt x="59944" y="0"/>
                </a:lnTo>
                <a:lnTo>
                  <a:pt x="43994" y="9251"/>
                </a:lnTo>
                <a:lnTo>
                  <a:pt x="17541" y="75866"/>
                </a:lnTo>
                <a:lnTo>
                  <a:pt x="8175" y="128298"/>
                </a:lnTo>
                <a:lnTo>
                  <a:pt x="2138" y="190191"/>
                </a:lnTo>
                <a:lnTo>
                  <a:pt x="0" y="259079"/>
                </a:lnTo>
                <a:lnTo>
                  <a:pt x="2138" y="327968"/>
                </a:lnTo>
                <a:lnTo>
                  <a:pt x="8175" y="389861"/>
                </a:lnTo>
                <a:lnTo>
                  <a:pt x="17541" y="442293"/>
                </a:lnTo>
                <a:lnTo>
                  <a:pt x="29670" y="482797"/>
                </a:lnTo>
                <a:lnTo>
                  <a:pt x="59944" y="518159"/>
                </a:lnTo>
                <a:lnTo>
                  <a:pt x="299720" y="518159"/>
                </a:lnTo>
                <a:lnTo>
                  <a:pt x="329993" y="482797"/>
                </a:lnTo>
                <a:lnTo>
                  <a:pt x="342122" y="442293"/>
                </a:lnTo>
                <a:lnTo>
                  <a:pt x="351488" y="389861"/>
                </a:lnTo>
                <a:lnTo>
                  <a:pt x="357525" y="327968"/>
                </a:lnTo>
                <a:lnTo>
                  <a:pt x="359663" y="259079"/>
                </a:lnTo>
                <a:lnTo>
                  <a:pt x="357525" y="190191"/>
                </a:lnTo>
                <a:lnTo>
                  <a:pt x="351488" y="128298"/>
                </a:lnTo>
                <a:lnTo>
                  <a:pt x="342122" y="75866"/>
                </a:lnTo>
                <a:lnTo>
                  <a:pt x="329993" y="35362"/>
                </a:lnTo>
                <a:lnTo>
                  <a:pt x="299720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23" name="object 22"/>
          <p:cNvSpPr/>
          <p:nvPr/>
        </p:nvSpPr>
        <p:spPr>
          <a:xfrm>
            <a:off x="7876540" y="4847844"/>
            <a:ext cx="60325" cy="518159"/>
          </a:xfrm>
          <a:custGeom>
            <a:avLst/>
            <a:gdLst/>
            <a:ahLst/>
            <a:cxnLst/>
            <a:rect l="l" t="t" r="r" b="b"/>
            <a:pathLst>
              <a:path w="60325" h="518160">
                <a:moveTo>
                  <a:pt x="0" y="0"/>
                </a:moveTo>
                <a:lnTo>
                  <a:pt x="30273" y="35362"/>
                </a:lnTo>
                <a:lnTo>
                  <a:pt x="42402" y="75866"/>
                </a:lnTo>
                <a:lnTo>
                  <a:pt x="51768" y="128298"/>
                </a:lnTo>
                <a:lnTo>
                  <a:pt x="57805" y="190191"/>
                </a:lnTo>
                <a:lnTo>
                  <a:pt x="59943" y="259079"/>
                </a:lnTo>
                <a:lnTo>
                  <a:pt x="57805" y="327968"/>
                </a:lnTo>
                <a:lnTo>
                  <a:pt x="51768" y="389861"/>
                </a:lnTo>
                <a:lnTo>
                  <a:pt x="42402" y="442293"/>
                </a:lnTo>
                <a:lnTo>
                  <a:pt x="30273" y="482797"/>
                </a:lnTo>
                <a:lnTo>
                  <a:pt x="15949" y="508908"/>
                </a:lnTo>
                <a:lnTo>
                  <a:pt x="0" y="518159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24" name="object 23"/>
          <p:cNvSpPr/>
          <p:nvPr/>
        </p:nvSpPr>
        <p:spPr>
          <a:xfrm>
            <a:off x="7943595" y="4974844"/>
            <a:ext cx="360045" cy="518159"/>
          </a:xfrm>
          <a:custGeom>
            <a:avLst/>
            <a:gdLst/>
            <a:ahLst/>
            <a:cxnLst/>
            <a:rect l="l" t="t" r="r" b="b"/>
            <a:pathLst>
              <a:path w="360045" h="518160">
                <a:moveTo>
                  <a:pt x="59944" y="518159"/>
                </a:moveTo>
                <a:lnTo>
                  <a:pt x="29670" y="482797"/>
                </a:lnTo>
                <a:lnTo>
                  <a:pt x="17541" y="442293"/>
                </a:lnTo>
                <a:lnTo>
                  <a:pt x="8175" y="389861"/>
                </a:lnTo>
                <a:lnTo>
                  <a:pt x="2138" y="327968"/>
                </a:lnTo>
                <a:lnTo>
                  <a:pt x="0" y="259079"/>
                </a:lnTo>
                <a:lnTo>
                  <a:pt x="2138" y="190191"/>
                </a:lnTo>
                <a:lnTo>
                  <a:pt x="8175" y="128298"/>
                </a:lnTo>
                <a:lnTo>
                  <a:pt x="17541" y="75866"/>
                </a:lnTo>
                <a:lnTo>
                  <a:pt x="29670" y="35362"/>
                </a:lnTo>
                <a:lnTo>
                  <a:pt x="59944" y="0"/>
                </a:lnTo>
                <a:lnTo>
                  <a:pt x="299720" y="0"/>
                </a:lnTo>
                <a:lnTo>
                  <a:pt x="329993" y="35362"/>
                </a:lnTo>
                <a:lnTo>
                  <a:pt x="342122" y="75866"/>
                </a:lnTo>
                <a:lnTo>
                  <a:pt x="351488" y="128298"/>
                </a:lnTo>
                <a:lnTo>
                  <a:pt x="357525" y="190191"/>
                </a:lnTo>
                <a:lnTo>
                  <a:pt x="359663" y="259079"/>
                </a:lnTo>
                <a:lnTo>
                  <a:pt x="357525" y="327968"/>
                </a:lnTo>
                <a:lnTo>
                  <a:pt x="351488" y="389861"/>
                </a:lnTo>
                <a:lnTo>
                  <a:pt x="342122" y="442293"/>
                </a:lnTo>
                <a:lnTo>
                  <a:pt x="329993" y="482797"/>
                </a:lnTo>
                <a:lnTo>
                  <a:pt x="299720" y="518159"/>
                </a:lnTo>
                <a:lnTo>
                  <a:pt x="59944" y="518159"/>
                </a:lnTo>
                <a:close/>
              </a:path>
            </a:pathLst>
          </a:custGeom>
          <a:ln w="6095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25" name="object 24"/>
          <p:cNvSpPr/>
          <p:nvPr/>
        </p:nvSpPr>
        <p:spPr>
          <a:xfrm>
            <a:off x="6853428" y="4215384"/>
            <a:ext cx="1097292" cy="7360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6" name="object 25"/>
          <p:cNvSpPr/>
          <p:nvPr/>
        </p:nvSpPr>
        <p:spPr>
          <a:xfrm>
            <a:off x="7013447" y="4242828"/>
            <a:ext cx="775703" cy="5821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7" name="object 26"/>
          <p:cNvSpPr/>
          <p:nvPr/>
        </p:nvSpPr>
        <p:spPr>
          <a:xfrm>
            <a:off x="6909816" y="4233671"/>
            <a:ext cx="989330" cy="623570"/>
          </a:xfrm>
          <a:custGeom>
            <a:avLst/>
            <a:gdLst/>
            <a:ahLst/>
            <a:cxnLst/>
            <a:rect l="l" t="t" r="r" b="b"/>
            <a:pathLst>
              <a:path w="989329" h="623570">
                <a:moveTo>
                  <a:pt x="824229" y="461771"/>
                </a:moveTo>
                <a:lnTo>
                  <a:pt x="576960" y="461771"/>
                </a:lnTo>
                <a:lnTo>
                  <a:pt x="978915" y="623569"/>
                </a:lnTo>
                <a:lnTo>
                  <a:pt x="824229" y="461771"/>
                </a:lnTo>
                <a:close/>
              </a:path>
              <a:path w="989329" h="623570">
                <a:moveTo>
                  <a:pt x="989076" y="0"/>
                </a:moveTo>
                <a:lnTo>
                  <a:pt x="0" y="0"/>
                </a:lnTo>
                <a:lnTo>
                  <a:pt x="0" y="461771"/>
                </a:lnTo>
                <a:lnTo>
                  <a:pt x="989076" y="461771"/>
                </a:lnTo>
                <a:lnTo>
                  <a:pt x="98907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p/>
        </p:txBody>
      </p:sp>
      <p:sp>
        <p:nvSpPr>
          <p:cNvPr id="28" name="object 27"/>
          <p:cNvSpPr/>
          <p:nvPr/>
        </p:nvSpPr>
        <p:spPr>
          <a:xfrm>
            <a:off x="7036816" y="4360671"/>
            <a:ext cx="989330" cy="623570"/>
          </a:xfrm>
          <a:custGeom>
            <a:avLst/>
            <a:gdLst/>
            <a:ahLst/>
            <a:cxnLst/>
            <a:rect l="l" t="t" r="r" b="b"/>
            <a:pathLst>
              <a:path w="989329" h="623570">
                <a:moveTo>
                  <a:pt x="0" y="0"/>
                </a:moveTo>
                <a:lnTo>
                  <a:pt x="576960" y="0"/>
                </a:lnTo>
                <a:lnTo>
                  <a:pt x="824229" y="0"/>
                </a:lnTo>
                <a:lnTo>
                  <a:pt x="989076" y="0"/>
                </a:lnTo>
                <a:lnTo>
                  <a:pt x="989076" y="269366"/>
                </a:lnTo>
                <a:lnTo>
                  <a:pt x="989076" y="384809"/>
                </a:lnTo>
                <a:lnTo>
                  <a:pt x="989076" y="461771"/>
                </a:lnTo>
                <a:lnTo>
                  <a:pt x="824229" y="461771"/>
                </a:lnTo>
                <a:lnTo>
                  <a:pt x="978915" y="623569"/>
                </a:lnTo>
                <a:lnTo>
                  <a:pt x="576960" y="461771"/>
                </a:lnTo>
                <a:lnTo>
                  <a:pt x="0" y="461771"/>
                </a:lnTo>
                <a:lnTo>
                  <a:pt x="0" y="384809"/>
                </a:lnTo>
                <a:lnTo>
                  <a:pt x="0" y="269366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29" name="object 28"/>
          <p:cNvSpPr txBox="1"/>
          <p:nvPr/>
        </p:nvSpPr>
        <p:spPr>
          <a:xfrm>
            <a:off x="7192518" y="4307204"/>
            <a:ext cx="425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800" b="1" spc="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I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" name="object 29"/>
          <p:cNvSpPr/>
          <p:nvPr/>
        </p:nvSpPr>
        <p:spPr>
          <a:xfrm>
            <a:off x="8369807" y="2299716"/>
            <a:ext cx="1464563" cy="7543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1" name="object 30"/>
          <p:cNvSpPr/>
          <p:nvPr/>
        </p:nvSpPr>
        <p:spPr>
          <a:xfrm>
            <a:off x="8458961" y="2381250"/>
            <a:ext cx="1270000" cy="596265"/>
          </a:xfrm>
          <a:custGeom>
            <a:avLst/>
            <a:gdLst/>
            <a:ahLst/>
            <a:cxnLst/>
            <a:rect l="l" t="t" r="r" b="b"/>
            <a:pathLst>
              <a:path w="1270000" h="596264">
                <a:moveTo>
                  <a:pt x="1269492" y="0"/>
                </a:moveTo>
                <a:lnTo>
                  <a:pt x="0" y="0"/>
                </a:lnTo>
                <a:lnTo>
                  <a:pt x="0" y="595884"/>
                </a:lnTo>
                <a:lnTo>
                  <a:pt x="1170178" y="595884"/>
                </a:lnTo>
                <a:lnTo>
                  <a:pt x="1269492" y="496570"/>
                </a:lnTo>
                <a:lnTo>
                  <a:pt x="1269492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p/>
        </p:txBody>
      </p:sp>
      <p:sp>
        <p:nvSpPr>
          <p:cNvPr id="32" name="object 31"/>
          <p:cNvSpPr/>
          <p:nvPr/>
        </p:nvSpPr>
        <p:spPr>
          <a:xfrm>
            <a:off x="9629140" y="2877820"/>
            <a:ext cx="99695" cy="99695"/>
          </a:xfrm>
          <a:custGeom>
            <a:avLst/>
            <a:gdLst/>
            <a:ahLst/>
            <a:cxnLst/>
            <a:rect l="l" t="t" r="r" b="b"/>
            <a:pathLst>
              <a:path w="99695" h="99694">
                <a:moveTo>
                  <a:pt x="99313" y="0"/>
                </a:moveTo>
                <a:lnTo>
                  <a:pt x="19811" y="19812"/>
                </a:lnTo>
                <a:lnTo>
                  <a:pt x="0" y="99313"/>
                </a:lnTo>
                <a:lnTo>
                  <a:pt x="99313" y="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p/>
        </p:txBody>
      </p:sp>
      <p:sp>
        <p:nvSpPr>
          <p:cNvPr id="33" name="object 32"/>
          <p:cNvSpPr/>
          <p:nvPr/>
        </p:nvSpPr>
        <p:spPr>
          <a:xfrm>
            <a:off x="8585961" y="2508250"/>
            <a:ext cx="1270000" cy="596265"/>
          </a:xfrm>
          <a:custGeom>
            <a:avLst/>
            <a:gdLst/>
            <a:ahLst/>
            <a:cxnLst/>
            <a:rect l="l" t="t" r="r" b="b"/>
            <a:pathLst>
              <a:path w="1270000" h="596264">
                <a:moveTo>
                  <a:pt x="1170178" y="595884"/>
                </a:moveTo>
                <a:lnTo>
                  <a:pt x="1189990" y="516382"/>
                </a:lnTo>
                <a:lnTo>
                  <a:pt x="1269492" y="496570"/>
                </a:lnTo>
                <a:lnTo>
                  <a:pt x="1170178" y="595884"/>
                </a:lnTo>
                <a:lnTo>
                  <a:pt x="0" y="595884"/>
                </a:lnTo>
                <a:lnTo>
                  <a:pt x="0" y="0"/>
                </a:lnTo>
                <a:lnTo>
                  <a:pt x="1269492" y="0"/>
                </a:lnTo>
                <a:lnTo>
                  <a:pt x="1269492" y="49657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34" name="object 33"/>
          <p:cNvSpPr txBox="1"/>
          <p:nvPr/>
        </p:nvSpPr>
        <p:spPr>
          <a:xfrm>
            <a:off x="8753347" y="2327275"/>
            <a:ext cx="680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40005" marR="5080" indent="-2794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Access  </a:t>
            </a:r>
            <a:r>
              <a:rPr sz="1800" spc="4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Token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5" name="object 34"/>
          <p:cNvSpPr/>
          <p:nvPr/>
        </p:nvSpPr>
        <p:spPr>
          <a:xfrm>
            <a:off x="8608337" y="1695450"/>
            <a:ext cx="970915" cy="668655"/>
          </a:xfrm>
          <a:custGeom>
            <a:avLst/>
            <a:gdLst/>
            <a:ahLst/>
            <a:cxnLst/>
            <a:rect l="l" t="t" r="r" b="b"/>
            <a:pathLst>
              <a:path w="970915" h="668655">
                <a:moveTo>
                  <a:pt x="477981" y="0"/>
                </a:moveTo>
                <a:lnTo>
                  <a:pt x="428228" y="2064"/>
                </a:lnTo>
                <a:lnTo>
                  <a:pt x="379226" y="7212"/>
                </a:lnTo>
                <a:lnTo>
                  <a:pt x="331376" y="15376"/>
                </a:lnTo>
                <a:lnTo>
                  <a:pt x="285083" y="26485"/>
                </a:lnTo>
                <a:lnTo>
                  <a:pt x="240749" y="40470"/>
                </a:lnTo>
                <a:lnTo>
                  <a:pt x="198778" y="57263"/>
                </a:lnTo>
                <a:lnTo>
                  <a:pt x="159573" y="76795"/>
                </a:lnTo>
                <a:lnTo>
                  <a:pt x="123538" y="98996"/>
                </a:lnTo>
                <a:lnTo>
                  <a:pt x="91075" y="123797"/>
                </a:lnTo>
                <a:lnTo>
                  <a:pt x="62587" y="151129"/>
                </a:lnTo>
                <a:lnTo>
                  <a:pt x="35967" y="184745"/>
                </a:lnTo>
                <a:lnTo>
                  <a:pt x="16777" y="219339"/>
                </a:lnTo>
                <a:lnTo>
                  <a:pt x="0" y="289945"/>
                </a:lnTo>
                <a:lnTo>
                  <a:pt x="2067" y="325199"/>
                </a:lnTo>
                <a:lnTo>
                  <a:pt x="26256" y="393712"/>
                </a:lnTo>
                <a:lnTo>
                  <a:pt x="48033" y="426213"/>
                </a:lnTo>
                <a:lnTo>
                  <a:pt x="76036" y="457039"/>
                </a:lnTo>
                <a:lnTo>
                  <a:pt x="110093" y="485811"/>
                </a:lnTo>
                <a:lnTo>
                  <a:pt x="150031" y="512148"/>
                </a:lnTo>
                <a:lnTo>
                  <a:pt x="195679" y="535673"/>
                </a:lnTo>
                <a:lnTo>
                  <a:pt x="246864" y="556005"/>
                </a:lnTo>
                <a:lnTo>
                  <a:pt x="283186" y="668654"/>
                </a:lnTo>
                <a:lnTo>
                  <a:pt x="422505" y="591820"/>
                </a:lnTo>
                <a:lnTo>
                  <a:pt x="544083" y="591820"/>
                </a:lnTo>
                <a:lnTo>
                  <a:pt x="580296" y="588634"/>
                </a:lnTo>
                <a:lnTo>
                  <a:pt x="630579" y="580763"/>
                </a:lnTo>
                <a:lnTo>
                  <a:pt x="679024" y="569698"/>
                </a:lnTo>
                <a:lnTo>
                  <a:pt x="725221" y="555563"/>
                </a:lnTo>
                <a:lnTo>
                  <a:pt x="768760" y="538484"/>
                </a:lnTo>
                <a:lnTo>
                  <a:pt x="809232" y="518585"/>
                </a:lnTo>
                <a:lnTo>
                  <a:pt x="846227" y="495993"/>
                </a:lnTo>
                <a:lnTo>
                  <a:pt x="879338" y="470833"/>
                </a:lnTo>
                <a:lnTo>
                  <a:pt x="908153" y="443229"/>
                </a:lnTo>
                <a:lnTo>
                  <a:pt x="934773" y="409614"/>
                </a:lnTo>
                <a:lnTo>
                  <a:pt x="953963" y="375020"/>
                </a:lnTo>
                <a:lnTo>
                  <a:pt x="970741" y="304414"/>
                </a:lnTo>
                <a:lnTo>
                  <a:pt x="968673" y="269160"/>
                </a:lnTo>
                <a:lnTo>
                  <a:pt x="944484" y="200647"/>
                </a:lnTo>
                <a:lnTo>
                  <a:pt x="922707" y="168146"/>
                </a:lnTo>
                <a:lnTo>
                  <a:pt x="894704" y="137320"/>
                </a:lnTo>
                <a:lnTo>
                  <a:pt x="860647" y="108548"/>
                </a:lnTo>
                <a:lnTo>
                  <a:pt x="820709" y="82211"/>
                </a:lnTo>
                <a:lnTo>
                  <a:pt x="775061" y="58686"/>
                </a:lnTo>
                <a:lnTo>
                  <a:pt x="723876" y="38353"/>
                </a:lnTo>
                <a:lnTo>
                  <a:pt x="676423" y="23962"/>
                </a:lnTo>
                <a:lnTo>
                  <a:pt x="627704" y="13000"/>
                </a:lnTo>
                <a:lnTo>
                  <a:pt x="578122" y="5399"/>
                </a:lnTo>
                <a:lnTo>
                  <a:pt x="528079" y="1088"/>
                </a:lnTo>
                <a:lnTo>
                  <a:pt x="477981" y="0"/>
                </a:lnTo>
                <a:close/>
              </a:path>
              <a:path w="970915" h="668655">
                <a:moveTo>
                  <a:pt x="544083" y="591820"/>
                </a:moveTo>
                <a:lnTo>
                  <a:pt x="422505" y="591820"/>
                </a:lnTo>
                <a:lnTo>
                  <a:pt x="475849" y="594287"/>
                </a:lnTo>
                <a:lnTo>
                  <a:pt x="528583" y="593183"/>
                </a:lnTo>
                <a:lnTo>
                  <a:pt x="544083" y="5918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p/>
        </p:txBody>
      </p:sp>
      <p:sp>
        <p:nvSpPr>
          <p:cNvPr id="36" name="object 35"/>
          <p:cNvSpPr/>
          <p:nvPr/>
        </p:nvSpPr>
        <p:spPr>
          <a:xfrm>
            <a:off x="8735337" y="1822450"/>
            <a:ext cx="970915" cy="668655"/>
          </a:xfrm>
          <a:custGeom>
            <a:avLst/>
            <a:gdLst/>
            <a:ahLst/>
            <a:cxnLst/>
            <a:rect l="l" t="t" r="r" b="b"/>
            <a:pathLst>
              <a:path w="970915" h="668655">
                <a:moveTo>
                  <a:pt x="283186" y="668654"/>
                </a:moveTo>
                <a:lnTo>
                  <a:pt x="246864" y="556005"/>
                </a:lnTo>
                <a:lnTo>
                  <a:pt x="195679" y="535673"/>
                </a:lnTo>
                <a:lnTo>
                  <a:pt x="150031" y="512148"/>
                </a:lnTo>
                <a:lnTo>
                  <a:pt x="110093" y="485811"/>
                </a:lnTo>
                <a:lnTo>
                  <a:pt x="76036" y="457039"/>
                </a:lnTo>
                <a:lnTo>
                  <a:pt x="48033" y="426213"/>
                </a:lnTo>
                <a:lnTo>
                  <a:pt x="26256" y="393712"/>
                </a:lnTo>
                <a:lnTo>
                  <a:pt x="2067" y="325199"/>
                </a:lnTo>
                <a:lnTo>
                  <a:pt x="0" y="289945"/>
                </a:lnTo>
                <a:lnTo>
                  <a:pt x="4846" y="254532"/>
                </a:lnTo>
                <a:lnTo>
                  <a:pt x="35967" y="184745"/>
                </a:lnTo>
                <a:lnTo>
                  <a:pt x="62587" y="151129"/>
                </a:lnTo>
                <a:lnTo>
                  <a:pt x="91075" y="123797"/>
                </a:lnTo>
                <a:lnTo>
                  <a:pt x="123538" y="98996"/>
                </a:lnTo>
                <a:lnTo>
                  <a:pt x="159573" y="76795"/>
                </a:lnTo>
                <a:lnTo>
                  <a:pt x="198778" y="57263"/>
                </a:lnTo>
                <a:lnTo>
                  <a:pt x="240749" y="40470"/>
                </a:lnTo>
                <a:lnTo>
                  <a:pt x="285083" y="26485"/>
                </a:lnTo>
                <a:lnTo>
                  <a:pt x="331376" y="15376"/>
                </a:lnTo>
                <a:lnTo>
                  <a:pt x="379226" y="7212"/>
                </a:lnTo>
                <a:lnTo>
                  <a:pt x="428228" y="2064"/>
                </a:lnTo>
                <a:lnTo>
                  <a:pt x="477981" y="0"/>
                </a:lnTo>
                <a:lnTo>
                  <a:pt x="528079" y="1088"/>
                </a:lnTo>
                <a:lnTo>
                  <a:pt x="578122" y="5399"/>
                </a:lnTo>
                <a:lnTo>
                  <a:pt x="627704" y="13000"/>
                </a:lnTo>
                <a:lnTo>
                  <a:pt x="676423" y="23962"/>
                </a:lnTo>
                <a:lnTo>
                  <a:pt x="723876" y="38353"/>
                </a:lnTo>
                <a:lnTo>
                  <a:pt x="775061" y="58686"/>
                </a:lnTo>
                <a:lnTo>
                  <a:pt x="820709" y="82211"/>
                </a:lnTo>
                <a:lnTo>
                  <a:pt x="860647" y="108548"/>
                </a:lnTo>
                <a:lnTo>
                  <a:pt x="894704" y="137320"/>
                </a:lnTo>
                <a:lnTo>
                  <a:pt x="922707" y="168146"/>
                </a:lnTo>
                <a:lnTo>
                  <a:pt x="944484" y="200647"/>
                </a:lnTo>
                <a:lnTo>
                  <a:pt x="968673" y="269160"/>
                </a:lnTo>
                <a:lnTo>
                  <a:pt x="970741" y="304414"/>
                </a:lnTo>
                <a:lnTo>
                  <a:pt x="965895" y="339827"/>
                </a:lnTo>
                <a:lnTo>
                  <a:pt x="934773" y="409614"/>
                </a:lnTo>
                <a:lnTo>
                  <a:pt x="908153" y="443229"/>
                </a:lnTo>
                <a:lnTo>
                  <a:pt x="879338" y="470833"/>
                </a:lnTo>
                <a:lnTo>
                  <a:pt x="846227" y="495993"/>
                </a:lnTo>
                <a:lnTo>
                  <a:pt x="809232" y="518585"/>
                </a:lnTo>
                <a:lnTo>
                  <a:pt x="768760" y="538484"/>
                </a:lnTo>
                <a:lnTo>
                  <a:pt x="725221" y="555563"/>
                </a:lnTo>
                <a:lnTo>
                  <a:pt x="679024" y="569698"/>
                </a:lnTo>
                <a:lnTo>
                  <a:pt x="630579" y="580763"/>
                </a:lnTo>
                <a:lnTo>
                  <a:pt x="580296" y="588634"/>
                </a:lnTo>
                <a:lnTo>
                  <a:pt x="528583" y="593183"/>
                </a:lnTo>
                <a:lnTo>
                  <a:pt x="475849" y="594287"/>
                </a:lnTo>
                <a:lnTo>
                  <a:pt x="422505" y="591820"/>
                </a:lnTo>
                <a:lnTo>
                  <a:pt x="283186" y="668654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37" name="object 36"/>
          <p:cNvSpPr txBox="1"/>
          <p:nvPr/>
        </p:nvSpPr>
        <p:spPr>
          <a:xfrm>
            <a:off x="8851772" y="1829180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生成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object 37"/>
          <p:cNvSpPr/>
          <p:nvPr/>
        </p:nvSpPr>
        <p:spPr>
          <a:xfrm>
            <a:off x="2975610" y="2967608"/>
            <a:ext cx="5417820" cy="1115695"/>
          </a:xfrm>
          <a:custGeom>
            <a:avLst/>
            <a:gdLst/>
            <a:ahLst/>
            <a:cxnLst/>
            <a:rect l="l" t="t" r="r" b="b"/>
            <a:pathLst>
              <a:path w="5417820" h="1115695">
                <a:moveTo>
                  <a:pt x="169163" y="928369"/>
                </a:moveTo>
                <a:lnTo>
                  <a:pt x="0" y="1057783"/>
                </a:lnTo>
                <a:lnTo>
                  <a:pt x="204977" y="1115440"/>
                </a:lnTo>
                <a:lnTo>
                  <a:pt x="191338" y="1044193"/>
                </a:lnTo>
                <a:lnTo>
                  <a:pt x="171957" y="1044193"/>
                </a:lnTo>
                <a:lnTo>
                  <a:pt x="164719" y="1006728"/>
                </a:lnTo>
                <a:lnTo>
                  <a:pt x="183476" y="1003129"/>
                </a:lnTo>
                <a:lnTo>
                  <a:pt x="169163" y="928369"/>
                </a:lnTo>
                <a:close/>
              </a:path>
              <a:path w="5417820" h="1115695">
                <a:moveTo>
                  <a:pt x="183476" y="1003129"/>
                </a:moveTo>
                <a:lnTo>
                  <a:pt x="164719" y="1006728"/>
                </a:lnTo>
                <a:lnTo>
                  <a:pt x="171957" y="1044193"/>
                </a:lnTo>
                <a:lnTo>
                  <a:pt x="190651" y="1040606"/>
                </a:lnTo>
                <a:lnTo>
                  <a:pt x="183476" y="1003129"/>
                </a:lnTo>
                <a:close/>
              </a:path>
              <a:path w="5417820" h="1115695">
                <a:moveTo>
                  <a:pt x="190651" y="1040606"/>
                </a:moveTo>
                <a:lnTo>
                  <a:pt x="171957" y="1044193"/>
                </a:lnTo>
                <a:lnTo>
                  <a:pt x="191338" y="1044193"/>
                </a:lnTo>
                <a:lnTo>
                  <a:pt x="190651" y="1040606"/>
                </a:lnTo>
                <a:close/>
              </a:path>
              <a:path w="5417820" h="1115695">
                <a:moveTo>
                  <a:pt x="5410454" y="0"/>
                </a:moveTo>
                <a:lnTo>
                  <a:pt x="183476" y="1003129"/>
                </a:lnTo>
                <a:lnTo>
                  <a:pt x="190651" y="1040606"/>
                </a:lnTo>
                <a:lnTo>
                  <a:pt x="5417693" y="37337"/>
                </a:lnTo>
                <a:lnTo>
                  <a:pt x="541045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p/>
        </p:txBody>
      </p:sp>
      <p:sp>
        <p:nvSpPr>
          <p:cNvPr id="39" name="object 38"/>
          <p:cNvSpPr/>
          <p:nvPr/>
        </p:nvSpPr>
        <p:spPr>
          <a:xfrm>
            <a:off x="3803767" y="3012293"/>
            <a:ext cx="968375" cy="668020"/>
          </a:xfrm>
          <a:custGeom>
            <a:avLst/>
            <a:gdLst/>
            <a:ahLst/>
            <a:cxnLst/>
            <a:rect l="l" t="t" r="r" b="b"/>
            <a:pathLst>
              <a:path w="968375" h="668020">
                <a:moveTo>
                  <a:pt x="799236" y="582060"/>
                </a:moveTo>
                <a:lnTo>
                  <a:pt x="629675" y="582060"/>
                </a:lnTo>
                <a:lnTo>
                  <a:pt x="810269" y="667531"/>
                </a:lnTo>
                <a:lnTo>
                  <a:pt x="799236" y="582060"/>
                </a:lnTo>
                <a:close/>
              </a:path>
              <a:path w="968375" h="668020">
                <a:moveTo>
                  <a:pt x="502714" y="0"/>
                </a:moveTo>
                <a:lnTo>
                  <a:pt x="448165" y="599"/>
                </a:lnTo>
                <a:lnTo>
                  <a:pt x="393221" y="5087"/>
                </a:lnTo>
                <a:lnTo>
                  <a:pt x="338337" y="13608"/>
                </a:lnTo>
                <a:lnTo>
                  <a:pt x="281494" y="27069"/>
                </a:lnTo>
                <a:lnTo>
                  <a:pt x="228978" y="44361"/>
                </a:lnTo>
                <a:lnTo>
                  <a:pt x="181086" y="65133"/>
                </a:lnTo>
                <a:lnTo>
                  <a:pt x="138114" y="89036"/>
                </a:lnTo>
                <a:lnTo>
                  <a:pt x="100360" y="115721"/>
                </a:lnTo>
                <a:lnTo>
                  <a:pt x="68119" y="144837"/>
                </a:lnTo>
                <a:lnTo>
                  <a:pt x="41689" y="176035"/>
                </a:lnTo>
                <a:lnTo>
                  <a:pt x="21365" y="208965"/>
                </a:lnTo>
                <a:lnTo>
                  <a:pt x="224" y="278625"/>
                </a:lnTo>
                <a:lnTo>
                  <a:pt x="0" y="314656"/>
                </a:lnTo>
                <a:lnTo>
                  <a:pt x="7068" y="351020"/>
                </a:lnTo>
                <a:lnTo>
                  <a:pt x="21726" y="387369"/>
                </a:lnTo>
                <a:lnTo>
                  <a:pt x="41838" y="419912"/>
                </a:lnTo>
                <a:lnTo>
                  <a:pt x="67359" y="450171"/>
                </a:lnTo>
                <a:lnTo>
                  <a:pt x="97836" y="478001"/>
                </a:lnTo>
                <a:lnTo>
                  <a:pt x="132811" y="503255"/>
                </a:lnTo>
                <a:lnTo>
                  <a:pt x="171829" y="525787"/>
                </a:lnTo>
                <a:lnTo>
                  <a:pt x="214434" y="545453"/>
                </a:lnTo>
                <a:lnTo>
                  <a:pt x="260169" y="562105"/>
                </a:lnTo>
                <a:lnTo>
                  <a:pt x="308579" y="575598"/>
                </a:lnTo>
                <a:lnTo>
                  <a:pt x="359208" y="585787"/>
                </a:lnTo>
                <a:lnTo>
                  <a:pt x="411600" y="592525"/>
                </a:lnTo>
                <a:lnTo>
                  <a:pt x="465298" y="595668"/>
                </a:lnTo>
                <a:lnTo>
                  <a:pt x="519848" y="595068"/>
                </a:lnTo>
                <a:lnTo>
                  <a:pt x="574792" y="590581"/>
                </a:lnTo>
                <a:lnTo>
                  <a:pt x="629675" y="582060"/>
                </a:lnTo>
                <a:lnTo>
                  <a:pt x="799236" y="582060"/>
                </a:lnTo>
                <a:lnTo>
                  <a:pt x="792235" y="527831"/>
                </a:lnTo>
                <a:lnTo>
                  <a:pt x="839609" y="500316"/>
                </a:lnTo>
                <a:lnTo>
                  <a:pt x="879972" y="469660"/>
                </a:lnTo>
                <a:lnTo>
                  <a:pt x="913088" y="436353"/>
                </a:lnTo>
                <a:lnTo>
                  <a:pt x="938718" y="400886"/>
                </a:lnTo>
                <a:lnTo>
                  <a:pt x="956625" y="363748"/>
                </a:lnTo>
                <a:lnTo>
                  <a:pt x="966573" y="325430"/>
                </a:lnTo>
                <a:lnTo>
                  <a:pt x="968324" y="286423"/>
                </a:lnTo>
                <a:lnTo>
                  <a:pt x="961641" y="247215"/>
                </a:lnTo>
                <a:lnTo>
                  <a:pt x="946286" y="208299"/>
                </a:lnTo>
                <a:lnTo>
                  <a:pt x="926175" y="175755"/>
                </a:lnTo>
                <a:lnTo>
                  <a:pt x="900653" y="145496"/>
                </a:lnTo>
                <a:lnTo>
                  <a:pt x="870177" y="117666"/>
                </a:lnTo>
                <a:lnTo>
                  <a:pt x="835202" y="92412"/>
                </a:lnTo>
                <a:lnTo>
                  <a:pt x="796184" y="69880"/>
                </a:lnTo>
                <a:lnTo>
                  <a:pt x="753579" y="50215"/>
                </a:lnTo>
                <a:lnTo>
                  <a:pt x="707844" y="33562"/>
                </a:lnTo>
                <a:lnTo>
                  <a:pt x="659434" y="20069"/>
                </a:lnTo>
                <a:lnTo>
                  <a:pt x="608805" y="9880"/>
                </a:lnTo>
                <a:lnTo>
                  <a:pt x="556413" y="3142"/>
                </a:lnTo>
                <a:lnTo>
                  <a:pt x="50271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p/>
        </p:txBody>
      </p:sp>
      <p:sp>
        <p:nvSpPr>
          <p:cNvPr id="40" name="object 39"/>
          <p:cNvSpPr/>
          <p:nvPr/>
        </p:nvSpPr>
        <p:spPr>
          <a:xfrm>
            <a:off x="3930767" y="3139293"/>
            <a:ext cx="968375" cy="668020"/>
          </a:xfrm>
          <a:custGeom>
            <a:avLst/>
            <a:gdLst/>
            <a:ahLst/>
            <a:cxnLst/>
            <a:rect l="l" t="t" r="r" b="b"/>
            <a:pathLst>
              <a:path w="968375" h="668020">
                <a:moveTo>
                  <a:pt x="810269" y="667531"/>
                </a:moveTo>
                <a:lnTo>
                  <a:pt x="629675" y="582060"/>
                </a:lnTo>
                <a:lnTo>
                  <a:pt x="574792" y="590581"/>
                </a:lnTo>
                <a:lnTo>
                  <a:pt x="519848" y="595068"/>
                </a:lnTo>
                <a:lnTo>
                  <a:pt x="465298" y="595668"/>
                </a:lnTo>
                <a:lnTo>
                  <a:pt x="411600" y="592525"/>
                </a:lnTo>
                <a:lnTo>
                  <a:pt x="359208" y="585787"/>
                </a:lnTo>
                <a:lnTo>
                  <a:pt x="308579" y="575598"/>
                </a:lnTo>
                <a:lnTo>
                  <a:pt x="260169" y="562105"/>
                </a:lnTo>
                <a:lnTo>
                  <a:pt x="214434" y="545453"/>
                </a:lnTo>
                <a:lnTo>
                  <a:pt x="171829" y="525787"/>
                </a:lnTo>
                <a:lnTo>
                  <a:pt x="132811" y="503255"/>
                </a:lnTo>
                <a:lnTo>
                  <a:pt x="97836" y="478001"/>
                </a:lnTo>
                <a:lnTo>
                  <a:pt x="67359" y="450171"/>
                </a:lnTo>
                <a:lnTo>
                  <a:pt x="41838" y="419912"/>
                </a:lnTo>
                <a:lnTo>
                  <a:pt x="21726" y="387369"/>
                </a:lnTo>
                <a:lnTo>
                  <a:pt x="7068" y="351020"/>
                </a:lnTo>
                <a:lnTo>
                  <a:pt x="0" y="314656"/>
                </a:lnTo>
                <a:lnTo>
                  <a:pt x="224" y="278625"/>
                </a:lnTo>
                <a:lnTo>
                  <a:pt x="21365" y="208965"/>
                </a:lnTo>
                <a:lnTo>
                  <a:pt x="41689" y="176035"/>
                </a:lnTo>
                <a:lnTo>
                  <a:pt x="68119" y="144837"/>
                </a:lnTo>
                <a:lnTo>
                  <a:pt x="100360" y="115721"/>
                </a:lnTo>
                <a:lnTo>
                  <a:pt x="138114" y="89036"/>
                </a:lnTo>
                <a:lnTo>
                  <a:pt x="181086" y="65133"/>
                </a:lnTo>
                <a:lnTo>
                  <a:pt x="228978" y="44361"/>
                </a:lnTo>
                <a:lnTo>
                  <a:pt x="281494" y="27069"/>
                </a:lnTo>
                <a:lnTo>
                  <a:pt x="338337" y="13608"/>
                </a:lnTo>
                <a:lnTo>
                  <a:pt x="393221" y="5087"/>
                </a:lnTo>
                <a:lnTo>
                  <a:pt x="448165" y="599"/>
                </a:lnTo>
                <a:lnTo>
                  <a:pt x="502714" y="0"/>
                </a:lnTo>
                <a:lnTo>
                  <a:pt x="556413" y="3142"/>
                </a:lnTo>
                <a:lnTo>
                  <a:pt x="608805" y="9880"/>
                </a:lnTo>
                <a:lnTo>
                  <a:pt x="659434" y="20069"/>
                </a:lnTo>
                <a:lnTo>
                  <a:pt x="707844" y="33562"/>
                </a:lnTo>
                <a:lnTo>
                  <a:pt x="753579" y="50215"/>
                </a:lnTo>
                <a:lnTo>
                  <a:pt x="796184" y="69880"/>
                </a:lnTo>
                <a:lnTo>
                  <a:pt x="835202" y="92412"/>
                </a:lnTo>
                <a:lnTo>
                  <a:pt x="870177" y="117666"/>
                </a:lnTo>
                <a:lnTo>
                  <a:pt x="900653" y="145496"/>
                </a:lnTo>
                <a:lnTo>
                  <a:pt x="926175" y="175755"/>
                </a:lnTo>
                <a:lnTo>
                  <a:pt x="946286" y="208299"/>
                </a:lnTo>
                <a:lnTo>
                  <a:pt x="961641" y="247215"/>
                </a:lnTo>
                <a:lnTo>
                  <a:pt x="968324" y="286423"/>
                </a:lnTo>
                <a:lnTo>
                  <a:pt x="966573" y="325430"/>
                </a:lnTo>
                <a:lnTo>
                  <a:pt x="956625" y="363748"/>
                </a:lnTo>
                <a:lnTo>
                  <a:pt x="938718" y="400886"/>
                </a:lnTo>
                <a:lnTo>
                  <a:pt x="913088" y="436353"/>
                </a:lnTo>
                <a:lnTo>
                  <a:pt x="879972" y="469660"/>
                </a:lnTo>
                <a:lnTo>
                  <a:pt x="839609" y="500316"/>
                </a:lnTo>
                <a:lnTo>
                  <a:pt x="792235" y="527831"/>
                </a:lnTo>
                <a:lnTo>
                  <a:pt x="810269" y="667531"/>
                </a:lnTo>
                <a:close/>
              </a:path>
            </a:pathLst>
          </a:custGeom>
          <a:ln w="19811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41" name="object 40"/>
          <p:cNvSpPr txBox="1"/>
          <p:nvPr/>
        </p:nvSpPr>
        <p:spPr>
          <a:xfrm>
            <a:off x="4044822" y="3145993"/>
            <a:ext cx="482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颁发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2" name="object 41"/>
          <p:cNvSpPr/>
          <p:nvPr/>
        </p:nvSpPr>
        <p:spPr>
          <a:xfrm>
            <a:off x="1706117" y="3679697"/>
            <a:ext cx="1270000" cy="594360"/>
          </a:xfrm>
          <a:custGeom>
            <a:avLst/>
            <a:gdLst/>
            <a:ahLst/>
            <a:cxnLst/>
            <a:rect l="l" t="t" r="r" b="b"/>
            <a:pathLst>
              <a:path w="1270000" h="594360">
                <a:moveTo>
                  <a:pt x="1269492" y="0"/>
                </a:moveTo>
                <a:lnTo>
                  <a:pt x="0" y="0"/>
                </a:lnTo>
                <a:lnTo>
                  <a:pt x="0" y="594359"/>
                </a:lnTo>
                <a:lnTo>
                  <a:pt x="1170432" y="594359"/>
                </a:lnTo>
                <a:lnTo>
                  <a:pt x="1269492" y="495300"/>
                </a:lnTo>
                <a:lnTo>
                  <a:pt x="1269492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p/>
        </p:txBody>
      </p:sp>
      <p:sp>
        <p:nvSpPr>
          <p:cNvPr id="43" name="object 42"/>
          <p:cNvSpPr/>
          <p:nvPr/>
        </p:nvSpPr>
        <p:spPr>
          <a:xfrm>
            <a:off x="2876550" y="4174997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99060" y="0"/>
                </a:moveTo>
                <a:lnTo>
                  <a:pt x="19812" y="19812"/>
                </a:lnTo>
                <a:lnTo>
                  <a:pt x="0" y="99059"/>
                </a:lnTo>
                <a:lnTo>
                  <a:pt x="99060" y="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p/>
        </p:txBody>
      </p:sp>
      <p:sp>
        <p:nvSpPr>
          <p:cNvPr id="44" name="object 43"/>
          <p:cNvSpPr/>
          <p:nvPr/>
        </p:nvSpPr>
        <p:spPr>
          <a:xfrm>
            <a:off x="1833117" y="3806697"/>
            <a:ext cx="1270000" cy="594360"/>
          </a:xfrm>
          <a:custGeom>
            <a:avLst/>
            <a:gdLst/>
            <a:ahLst/>
            <a:cxnLst/>
            <a:rect l="l" t="t" r="r" b="b"/>
            <a:pathLst>
              <a:path w="1270000" h="594360">
                <a:moveTo>
                  <a:pt x="1170432" y="594359"/>
                </a:moveTo>
                <a:lnTo>
                  <a:pt x="1190244" y="515112"/>
                </a:lnTo>
                <a:lnTo>
                  <a:pt x="1269492" y="495300"/>
                </a:lnTo>
                <a:lnTo>
                  <a:pt x="1170432" y="594359"/>
                </a:lnTo>
                <a:lnTo>
                  <a:pt x="0" y="594359"/>
                </a:lnTo>
                <a:lnTo>
                  <a:pt x="0" y="0"/>
                </a:lnTo>
                <a:lnTo>
                  <a:pt x="1269492" y="0"/>
                </a:lnTo>
                <a:lnTo>
                  <a:pt x="1269492" y="49530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45" name="object 44"/>
          <p:cNvSpPr txBox="1"/>
          <p:nvPr/>
        </p:nvSpPr>
        <p:spPr>
          <a:xfrm>
            <a:off x="1999614" y="3625342"/>
            <a:ext cx="680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40005" marR="5080" indent="-2794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Access  </a:t>
            </a:r>
            <a:r>
              <a:rPr sz="1800" spc="4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Token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342265"/>
            <a:ext cx="768985" cy="76581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4256" y="665556"/>
            <a:ext cx="665416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44775"/>
                </a:solidFill>
              </a:rPr>
              <a:t>客户应用带上</a:t>
            </a:r>
            <a:r>
              <a:rPr sz="2800" spc="-5" dirty="0">
                <a:solidFill>
                  <a:srgbClr val="044775"/>
                </a:solidFill>
              </a:rPr>
              <a:t>Access</a:t>
            </a:r>
            <a:r>
              <a:rPr sz="2800" dirty="0">
                <a:solidFill>
                  <a:srgbClr val="044775"/>
                </a:solidFill>
              </a:rPr>
              <a:t> </a:t>
            </a:r>
            <a:r>
              <a:rPr sz="2800" spc="-70" dirty="0">
                <a:solidFill>
                  <a:srgbClr val="044775"/>
                </a:solidFill>
              </a:rPr>
              <a:t>Token</a:t>
            </a:r>
            <a:r>
              <a:rPr sz="2800" spc="-10" dirty="0">
                <a:solidFill>
                  <a:srgbClr val="044775"/>
                </a:solidFill>
              </a:rPr>
              <a:t>访问用户数据</a:t>
            </a:r>
            <a:endParaRPr sz="2800" spc="-10" dirty="0">
              <a:solidFill>
                <a:srgbClr val="044775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80095" y="3319245"/>
            <a:ext cx="2123028" cy="2644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" name="object 4"/>
          <p:cNvSpPr/>
          <p:nvPr/>
        </p:nvSpPr>
        <p:spPr>
          <a:xfrm>
            <a:off x="1350263" y="3403091"/>
            <a:ext cx="1978152" cy="2481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6" name="object 5"/>
          <p:cNvSpPr/>
          <p:nvPr/>
        </p:nvSpPr>
        <p:spPr>
          <a:xfrm>
            <a:off x="1350263" y="3403091"/>
            <a:ext cx="1978660" cy="2481580"/>
          </a:xfrm>
          <a:custGeom>
            <a:avLst/>
            <a:gdLst/>
            <a:ahLst/>
            <a:cxnLst/>
            <a:rect l="l" t="t" r="r" b="b"/>
            <a:pathLst>
              <a:path w="1978660" h="2481579">
                <a:moveTo>
                  <a:pt x="0" y="2481072"/>
                </a:moveTo>
                <a:lnTo>
                  <a:pt x="1978152" y="2481072"/>
                </a:lnTo>
                <a:lnTo>
                  <a:pt x="1978152" y="0"/>
                </a:lnTo>
                <a:lnTo>
                  <a:pt x="0" y="0"/>
                </a:lnTo>
                <a:lnTo>
                  <a:pt x="0" y="2481072"/>
                </a:lnTo>
                <a:close/>
              </a:path>
            </a:pathLst>
          </a:custGeom>
          <a:ln w="6096">
            <a:solidFill>
              <a:srgbClr val="FF0000"/>
            </a:solidFill>
          </a:ln>
        </p:spPr>
        <p:txBody>
          <a:bodyPr wrap="square" lIns="0" tIns="0" rIns="0" bIns="0" rtlCol="0"/>
          <a:p/>
        </p:txBody>
      </p:sp>
      <p:sp>
        <p:nvSpPr>
          <p:cNvPr id="7" name="object 6"/>
          <p:cNvSpPr txBox="1"/>
          <p:nvPr/>
        </p:nvSpPr>
        <p:spPr>
          <a:xfrm>
            <a:off x="1717294" y="2803397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客户应用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8071091" y="1222179"/>
            <a:ext cx="2083334" cy="23958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9" name="object 8"/>
          <p:cNvSpPr/>
          <p:nvPr/>
        </p:nvSpPr>
        <p:spPr>
          <a:xfrm>
            <a:off x="8148066" y="1302258"/>
            <a:ext cx="1934210" cy="2231390"/>
          </a:xfrm>
          <a:custGeom>
            <a:avLst/>
            <a:gdLst/>
            <a:ahLst/>
            <a:cxnLst/>
            <a:rect l="l" t="t" r="r" b="b"/>
            <a:pathLst>
              <a:path w="1934209" h="2231390">
                <a:moveTo>
                  <a:pt x="1835150" y="0"/>
                </a:moveTo>
                <a:lnTo>
                  <a:pt x="98805" y="0"/>
                </a:lnTo>
                <a:lnTo>
                  <a:pt x="60328" y="7758"/>
                </a:lnTo>
                <a:lnTo>
                  <a:pt x="28924" y="28924"/>
                </a:lnTo>
                <a:lnTo>
                  <a:pt x="7758" y="60328"/>
                </a:lnTo>
                <a:lnTo>
                  <a:pt x="0" y="98805"/>
                </a:lnTo>
                <a:lnTo>
                  <a:pt x="0" y="2132329"/>
                </a:lnTo>
                <a:lnTo>
                  <a:pt x="7758" y="2170807"/>
                </a:lnTo>
                <a:lnTo>
                  <a:pt x="28924" y="2202211"/>
                </a:lnTo>
                <a:lnTo>
                  <a:pt x="60328" y="2223377"/>
                </a:lnTo>
                <a:lnTo>
                  <a:pt x="98805" y="2231136"/>
                </a:lnTo>
                <a:lnTo>
                  <a:pt x="1835150" y="2231136"/>
                </a:lnTo>
                <a:lnTo>
                  <a:pt x="1873627" y="2223377"/>
                </a:lnTo>
                <a:lnTo>
                  <a:pt x="1905031" y="2202211"/>
                </a:lnTo>
                <a:lnTo>
                  <a:pt x="1926197" y="2170807"/>
                </a:lnTo>
                <a:lnTo>
                  <a:pt x="1933955" y="2132329"/>
                </a:lnTo>
                <a:lnTo>
                  <a:pt x="1933955" y="98805"/>
                </a:lnTo>
                <a:lnTo>
                  <a:pt x="1926197" y="60328"/>
                </a:lnTo>
                <a:lnTo>
                  <a:pt x="1905031" y="28924"/>
                </a:lnTo>
                <a:lnTo>
                  <a:pt x="1873627" y="7758"/>
                </a:lnTo>
                <a:lnTo>
                  <a:pt x="183515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p/>
        </p:txBody>
      </p:sp>
      <p:sp>
        <p:nvSpPr>
          <p:cNvPr id="10" name="object 9"/>
          <p:cNvSpPr/>
          <p:nvPr/>
        </p:nvSpPr>
        <p:spPr>
          <a:xfrm>
            <a:off x="8275066" y="1429258"/>
            <a:ext cx="1934210" cy="2231390"/>
          </a:xfrm>
          <a:custGeom>
            <a:avLst/>
            <a:gdLst/>
            <a:ahLst/>
            <a:cxnLst/>
            <a:rect l="l" t="t" r="r" b="b"/>
            <a:pathLst>
              <a:path w="1934209" h="2231390">
                <a:moveTo>
                  <a:pt x="0" y="98805"/>
                </a:moveTo>
                <a:lnTo>
                  <a:pt x="7758" y="60328"/>
                </a:lnTo>
                <a:lnTo>
                  <a:pt x="28924" y="28924"/>
                </a:lnTo>
                <a:lnTo>
                  <a:pt x="60328" y="7758"/>
                </a:lnTo>
                <a:lnTo>
                  <a:pt x="98805" y="0"/>
                </a:lnTo>
                <a:lnTo>
                  <a:pt x="1835150" y="0"/>
                </a:lnTo>
                <a:lnTo>
                  <a:pt x="1873627" y="7758"/>
                </a:lnTo>
                <a:lnTo>
                  <a:pt x="1905031" y="28924"/>
                </a:lnTo>
                <a:lnTo>
                  <a:pt x="1926197" y="60328"/>
                </a:lnTo>
                <a:lnTo>
                  <a:pt x="1933955" y="98805"/>
                </a:lnTo>
                <a:lnTo>
                  <a:pt x="1933955" y="2132329"/>
                </a:lnTo>
                <a:lnTo>
                  <a:pt x="1926197" y="2170807"/>
                </a:lnTo>
                <a:lnTo>
                  <a:pt x="1905031" y="2202211"/>
                </a:lnTo>
                <a:lnTo>
                  <a:pt x="1873627" y="2223377"/>
                </a:lnTo>
                <a:lnTo>
                  <a:pt x="1835150" y="2231136"/>
                </a:lnTo>
                <a:lnTo>
                  <a:pt x="98805" y="2231136"/>
                </a:lnTo>
                <a:lnTo>
                  <a:pt x="60328" y="2223377"/>
                </a:lnTo>
                <a:lnTo>
                  <a:pt x="28924" y="2202211"/>
                </a:lnTo>
                <a:lnTo>
                  <a:pt x="7758" y="2170807"/>
                </a:lnTo>
                <a:lnTo>
                  <a:pt x="0" y="2132329"/>
                </a:lnTo>
                <a:lnTo>
                  <a:pt x="0" y="98805"/>
                </a:lnTo>
                <a:close/>
              </a:path>
            </a:pathLst>
          </a:custGeom>
          <a:ln w="19811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11" name="object 10"/>
          <p:cNvSpPr txBox="1"/>
          <p:nvPr/>
        </p:nvSpPr>
        <p:spPr>
          <a:xfrm>
            <a:off x="10359008" y="1558239"/>
            <a:ext cx="330835" cy="18491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p>
            <a:pPr marL="12700" marR="5080" algn="just">
              <a:lnSpc>
                <a:spcPct val="100000"/>
              </a:lnSpc>
              <a:spcBef>
                <a:spcPts val="110"/>
              </a:spcBef>
            </a:pP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授 权 服 务 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1"/>
          <p:cNvSpPr txBox="1"/>
          <p:nvPr/>
        </p:nvSpPr>
        <p:spPr>
          <a:xfrm>
            <a:off x="10314813" y="4046982"/>
            <a:ext cx="330835" cy="1848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p>
            <a:pPr marL="12700" marR="5080" algn="just">
              <a:lnSpc>
                <a:spcPct val="100000"/>
              </a:lnSpc>
              <a:spcBef>
                <a:spcPts val="110"/>
              </a:spcBef>
            </a:pPr>
            <a:r>
              <a:rPr sz="2400" b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资 源 服 务 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2"/>
          <p:cNvSpPr/>
          <p:nvPr/>
        </p:nvSpPr>
        <p:spPr>
          <a:xfrm>
            <a:off x="8008619" y="3607308"/>
            <a:ext cx="2164079" cy="27081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4" name="object 13"/>
          <p:cNvSpPr/>
          <p:nvPr/>
        </p:nvSpPr>
        <p:spPr>
          <a:xfrm>
            <a:off x="8103869" y="3708653"/>
            <a:ext cx="1978660" cy="2510155"/>
          </a:xfrm>
          <a:custGeom>
            <a:avLst/>
            <a:gdLst/>
            <a:ahLst/>
            <a:cxnLst/>
            <a:rect l="l" t="t" r="r" b="b"/>
            <a:pathLst>
              <a:path w="1978659" h="2510154">
                <a:moveTo>
                  <a:pt x="1817370" y="0"/>
                </a:moveTo>
                <a:lnTo>
                  <a:pt x="160781" y="0"/>
                </a:lnTo>
                <a:lnTo>
                  <a:pt x="109971" y="8199"/>
                </a:lnTo>
                <a:lnTo>
                  <a:pt x="65836" y="31028"/>
                </a:lnTo>
                <a:lnTo>
                  <a:pt x="31028" y="65836"/>
                </a:lnTo>
                <a:lnTo>
                  <a:pt x="8199" y="109971"/>
                </a:lnTo>
                <a:lnTo>
                  <a:pt x="0" y="160782"/>
                </a:lnTo>
                <a:lnTo>
                  <a:pt x="0" y="2349296"/>
                </a:lnTo>
                <a:lnTo>
                  <a:pt x="8199" y="2400101"/>
                </a:lnTo>
                <a:lnTo>
                  <a:pt x="31028" y="2444224"/>
                </a:lnTo>
                <a:lnTo>
                  <a:pt x="65836" y="2479017"/>
                </a:lnTo>
                <a:lnTo>
                  <a:pt x="109971" y="2501834"/>
                </a:lnTo>
                <a:lnTo>
                  <a:pt x="160781" y="2510028"/>
                </a:lnTo>
                <a:lnTo>
                  <a:pt x="1817370" y="2510028"/>
                </a:lnTo>
                <a:lnTo>
                  <a:pt x="1868180" y="2501834"/>
                </a:lnTo>
                <a:lnTo>
                  <a:pt x="1912315" y="2479017"/>
                </a:lnTo>
                <a:lnTo>
                  <a:pt x="1947123" y="2444224"/>
                </a:lnTo>
                <a:lnTo>
                  <a:pt x="1969952" y="2400101"/>
                </a:lnTo>
                <a:lnTo>
                  <a:pt x="1978152" y="2349296"/>
                </a:lnTo>
                <a:lnTo>
                  <a:pt x="1978152" y="160782"/>
                </a:lnTo>
                <a:lnTo>
                  <a:pt x="1969952" y="109971"/>
                </a:lnTo>
                <a:lnTo>
                  <a:pt x="1947123" y="65836"/>
                </a:lnTo>
                <a:lnTo>
                  <a:pt x="1912315" y="31028"/>
                </a:lnTo>
                <a:lnTo>
                  <a:pt x="1868180" y="8199"/>
                </a:lnTo>
                <a:lnTo>
                  <a:pt x="1817370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15" name="object 14"/>
          <p:cNvSpPr/>
          <p:nvPr/>
        </p:nvSpPr>
        <p:spPr>
          <a:xfrm>
            <a:off x="8230869" y="3835653"/>
            <a:ext cx="1978660" cy="2510155"/>
          </a:xfrm>
          <a:custGeom>
            <a:avLst/>
            <a:gdLst/>
            <a:ahLst/>
            <a:cxnLst/>
            <a:rect l="l" t="t" r="r" b="b"/>
            <a:pathLst>
              <a:path w="1978659" h="2510154">
                <a:moveTo>
                  <a:pt x="0" y="160782"/>
                </a:moveTo>
                <a:lnTo>
                  <a:pt x="8199" y="109971"/>
                </a:lnTo>
                <a:lnTo>
                  <a:pt x="31028" y="65836"/>
                </a:lnTo>
                <a:lnTo>
                  <a:pt x="65836" y="31028"/>
                </a:lnTo>
                <a:lnTo>
                  <a:pt x="109971" y="8199"/>
                </a:lnTo>
                <a:lnTo>
                  <a:pt x="160781" y="0"/>
                </a:lnTo>
                <a:lnTo>
                  <a:pt x="1817370" y="0"/>
                </a:lnTo>
                <a:lnTo>
                  <a:pt x="1868180" y="8199"/>
                </a:lnTo>
                <a:lnTo>
                  <a:pt x="1912315" y="31028"/>
                </a:lnTo>
                <a:lnTo>
                  <a:pt x="1947123" y="65836"/>
                </a:lnTo>
                <a:lnTo>
                  <a:pt x="1969952" y="109971"/>
                </a:lnTo>
                <a:lnTo>
                  <a:pt x="1978152" y="160782"/>
                </a:lnTo>
                <a:lnTo>
                  <a:pt x="1978152" y="2349296"/>
                </a:lnTo>
                <a:lnTo>
                  <a:pt x="1969952" y="2400101"/>
                </a:lnTo>
                <a:lnTo>
                  <a:pt x="1947123" y="2444224"/>
                </a:lnTo>
                <a:lnTo>
                  <a:pt x="1912315" y="2479017"/>
                </a:lnTo>
                <a:lnTo>
                  <a:pt x="1868180" y="2501834"/>
                </a:lnTo>
                <a:lnTo>
                  <a:pt x="1817370" y="2510028"/>
                </a:lnTo>
                <a:lnTo>
                  <a:pt x="160781" y="2510028"/>
                </a:lnTo>
                <a:lnTo>
                  <a:pt x="109971" y="2501834"/>
                </a:lnTo>
                <a:lnTo>
                  <a:pt x="65836" y="2479017"/>
                </a:lnTo>
                <a:lnTo>
                  <a:pt x="31028" y="2444224"/>
                </a:lnTo>
                <a:lnTo>
                  <a:pt x="8199" y="2400101"/>
                </a:lnTo>
                <a:lnTo>
                  <a:pt x="0" y="2349296"/>
                </a:lnTo>
                <a:lnTo>
                  <a:pt x="0" y="160782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16" name="object 15"/>
          <p:cNvSpPr/>
          <p:nvPr/>
        </p:nvSpPr>
        <p:spPr>
          <a:xfrm>
            <a:off x="8447531" y="5036820"/>
            <a:ext cx="1449324" cy="10759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7" name="object 16"/>
          <p:cNvSpPr/>
          <p:nvPr/>
        </p:nvSpPr>
        <p:spPr>
          <a:xfrm>
            <a:off x="8532876" y="5117591"/>
            <a:ext cx="1270000" cy="919480"/>
          </a:xfrm>
          <a:custGeom>
            <a:avLst/>
            <a:gdLst/>
            <a:ahLst/>
            <a:cxnLst/>
            <a:rect l="l" t="t" r="r" b="b"/>
            <a:pathLst>
              <a:path w="1270000" h="919479">
                <a:moveTo>
                  <a:pt x="1269492" y="0"/>
                </a:moveTo>
                <a:lnTo>
                  <a:pt x="0" y="0"/>
                </a:lnTo>
                <a:lnTo>
                  <a:pt x="0" y="918971"/>
                </a:lnTo>
                <a:lnTo>
                  <a:pt x="1116329" y="918971"/>
                </a:lnTo>
                <a:lnTo>
                  <a:pt x="1269492" y="765809"/>
                </a:lnTo>
                <a:lnTo>
                  <a:pt x="126949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p/>
        </p:txBody>
      </p:sp>
      <p:sp>
        <p:nvSpPr>
          <p:cNvPr id="18" name="object 17"/>
          <p:cNvSpPr/>
          <p:nvPr/>
        </p:nvSpPr>
        <p:spPr>
          <a:xfrm>
            <a:off x="9649206" y="5883402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153162" y="0"/>
                </a:moveTo>
                <a:lnTo>
                  <a:pt x="30607" y="30632"/>
                </a:lnTo>
                <a:lnTo>
                  <a:pt x="0" y="153162"/>
                </a:lnTo>
                <a:lnTo>
                  <a:pt x="153162" y="0"/>
                </a:lnTo>
                <a:close/>
              </a:path>
            </a:pathLst>
          </a:custGeom>
          <a:solidFill>
            <a:srgbClr val="375C9E"/>
          </a:solidFill>
        </p:spPr>
        <p:txBody>
          <a:bodyPr wrap="square" lIns="0" tIns="0" rIns="0" bIns="0" rtlCol="0"/>
          <a:p/>
        </p:txBody>
      </p:sp>
      <p:sp>
        <p:nvSpPr>
          <p:cNvPr id="19" name="object 18"/>
          <p:cNvSpPr/>
          <p:nvPr/>
        </p:nvSpPr>
        <p:spPr>
          <a:xfrm>
            <a:off x="8659876" y="5244591"/>
            <a:ext cx="1270000" cy="919480"/>
          </a:xfrm>
          <a:custGeom>
            <a:avLst/>
            <a:gdLst/>
            <a:ahLst/>
            <a:cxnLst/>
            <a:rect l="l" t="t" r="r" b="b"/>
            <a:pathLst>
              <a:path w="1270000" h="919479">
                <a:moveTo>
                  <a:pt x="1116329" y="918971"/>
                </a:moveTo>
                <a:lnTo>
                  <a:pt x="1146937" y="796442"/>
                </a:lnTo>
                <a:lnTo>
                  <a:pt x="1269492" y="765809"/>
                </a:lnTo>
                <a:lnTo>
                  <a:pt x="1116329" y="918971"/>
                </a:lnTo>
                <a:lnTo>
                  <a:pt x="0" y="918971"/>
                </a:lnTo>
                <a:lnTo>
                  <a:pt x="0" y="0"/>
                </a:lnTo>
                <a:lnTo>
                  <a:pt x="1269492" y="0"/>
                </a:lnTo>
                <a:lnTo>
                  <a:pt x="1269492" y="765809"/>
                </a:lnTo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p/>
        </p:txBody>
      </p:sp>
      <p:sp>
        <p:nvSpPr>
          <p:cNvPr id="20" name="object 19"/>
          <p:cNvSpPr txBox="1"/>
          <p:nvPr/>
        </p:nvSpPr>
        <p:spPr>
          <a:xfrm>
            <a:off x="8698483" y="5338317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用户数据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object 20"/>
          <p:cNvSpPr/>
          <p:nvPr/>
        </p:nvSpPr>
        <p:spPr>
          <a:xfrm>
            <a:off x="7760207" y="4829555"/>
            <a:ext cx="467893" cy="6263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2" name="object 21"/>
          <p:cNvSpPr/>
          <p:nvPr/>
        </p:nvSpPr>
        <p:spPr>
          <a:xfrm>
            <a:off x="7816595" y="4847844"/>
            <a:ext cx="360045" cy="518159"/>
          </a:xfrm>
          <a:custGeom>
            <a:avLst/>
            <a:gdLst/>
            <a:ahLst/>
            <a:cxnLst/>
            <a:rect l="l" t="t" r="r" b="b"/>
            <a:pathLst>
              <a:path w="360045" h="518160">
                <a:moveTo>
                  <a:pt x="299720" y="0"/>
                </a:moveTo>
                <a:lnTo>
                  <a:pt x="59944" y="0"/>
                </a:lnTo>
                <a:lnTo>
                  <a:pt x="43994" y="9251"/>
                </a:lnTo>
                <a:lnTo>
                  <a:pt x="17541" y="75866"/>
                </a:lnTo>
                <a:lnTo>
                  <a:pt x="8175" y="128298"/>
                </a:lnTo>
                <a:lnTo>
                  <a:pt x="2138" y="190191"/>
                </a:lnTo>
                <a:lnTo>
                  <a:pt x="0" y="259079"/>
                </a:lnTo>
                <a:lnTo>
                  <a:pt x="2138" y="327968"/>
                </a:lnTo>
                <a:lnTo>
                  <a:pt x="8175" y="389861"/>
                </a:lnTo>
                <a:lnTo>
                  <a:pt x="17541" y="442293"/>
                </a:lnTo>
                <a:lnTo>
                  <a:pt x="29670" y="482797"/>
                </a:lnTo>
                <a:lnTo>
                  <a:pt x="59944" y="518159"/>
                </a:lnTo>
                <a:lnTo>
                  <a:pt x="299720" y="518159"/>
                </a:lnTo>
                <a:lnTo>
                  <a:pt x="329993" y="482797"/>
                </a:lnTo>
                <a:lnTo>
                  <a:pt x="342122" y="442293"/>
                </a:lnTo>
                <a:lnTo>
                  <a:pt x="351488" y="389861"/>
                </a:lnTo>
                <a:lnTo>
                  <a:pt x="357525" y="327968"/>
                </a:lnTo>
                <a:lnTo>
                  <a:pt x="359663" y="259079"/>
                </a:lnTo>
                <a:lnTo>
                  <a:pt x="357525" y="190191"/>
                </a:lnTo>
                <a:lnTo>
                  <a:pt x="351488" y="128298"/>
                </a:lnTo>
                <a:lnTo>
                  <a:pt x="342122" y="75866"/>
                </a:lnTo>
                <a:lnTo>
                  <a:pt x="329993" y="35362"/>
                </a:lnTo>
                <a:lnTo>
                  <a:pt x="299720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23" name="object 22"/>
          <p:cNvSpPr/>
          <p:nvPr/>
        </p:nvSpPr>
        <p:spPr>
          <a:xfrm>
            <a:off x="7876540" y="4847844"/>
            <a:ext cx="60325" cy="518159"/>
          </a:xfrm>
          <a:custGeom>
            <a:avLst/>
            <a:gdLst/>
            <a:ahLst/>
            <a:cxnLst/>
            <a:rect l="l" t="t" r="r" b="b"/>
            <a:pathLst>
              <a:path w="60325" h="518160">
                <a:moveTo>
                  <a:pt x="0" y="0"/>
                </a:moveTo>
                <a:lnTo>
                  <a:pt x="30273" y="35362"/>
                </a:lnTo>
                <a:lnTo>
                  <a:pt x="42402" y="75866"/>
                </a:lnTo>
                <a:lnTo>
                  <a:pt x="51768" y="128298"/>
                </a:lnTo>
                <a:lnTo>
                  <a:pt x="57805" y="190191"/>
                </a:lnTo>
                <a:lnTo>
                  <a:pt x="59943" y="259079"/>
                </a:lnTo>
                <a:lnTo>
                  <a:pt x="57805" y="327968"/>
                </a:lnTo>
                <a:lnTo>
                  <a:pt x="51768" y="389861"/>
                </a:lnTo>
                <a:lnTo>
                  <a:pt x="42402" y="442293"/>
                </a:lnTo>
                <a:lnTo>
                  <a:pt x="30273" y="482797"/>
                </a:lnTo>
                <a:lnTo>
                  <a:pt x="15949" y="508908"/>
                </a:lnTo>
                <a:lnTo>
                  <a:pt x="0" y="518159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24" name="object 23"/>
          <p:cNvSpPr/>
          <p:nvPr/>
        </p:nvSpPr>
        <p:spPr>
          <a:xfrm>
            <a:off x="7943595" y="4974844"/>
            <a:ext cx="360045" cy="518159"/>
          </a:xfrm>
          <a:custGeom>
            <a:avLst/>
            <a:gdLst/>
            <a:ahLst/>
            <a:cxnLst/>
            <a:rect l="l" t="t" r="r" b="b"/>
            <a:pathLst>
              <a:path w="360045" h="518160">
                <a:moveTo>
                  <a:pt x="59944" y="518159"/>
                </a:moveTo>
                <a:lnTo>
                  <a:pt x="29670" y="482797"/>
                </a:lnTo>
                <a:lnTo>
                  <a:pt x="17541" y="442293"/>
                </a:lnTo>
                <a:lnTo>
                  <a:pt x="8175" y="389861"/>
                </a:lnTo>
                <a:lnTo>
                  <a:pt x="2138" y="327968"/>
                </a:lnTo>
                <a:lnTo>
                  <a:pt x="0" y="259079"/>
                </a:lnTo>
                <a:lnTo>
                  <a:pt x="2138" y="190191"/>
                </a:lnTo>
                <a:lnTo>
                  <a:pt x="8175" y="128298"/>
                </a:lnTo>
                <a:lnTo>
                  <a:pt x="17541" y="75866"/>
                </a:lnTo>
                <a:lnTo>
                  <a:pt x="29670" y="35362"/>
                </a:lnTo>
                <a:lnTo>
                  <a:pt x="59944" y="0"/>
                </a:lnTo>
                <a:lnTo>
                  <a:pt x="299720" y="0"/>
                </a:lnTo>
                <a:lnTo>
                  <a:pt x="329993" y="35362"/>
                </a:lnTo>
                <a:lnTo>
                  <a:pt x="342122" y="75866"/>
                </a:lnTo>
                <a:lnTo>
                  <a:pt x="351488" y="128298"/>
                </a:lnTo>
                <a:lnTo>
                  <a:pt x="357525" y="190191"/>
                </a:lnTo>
                <a:lnTo>
                  <a:pt x="359663" y="259079"/>
                </a:lnTo>
                <a:lnTo>
                  <a:pt x="357525" y="327968"/>
                </a:lnTo>
                <a:lnTo>
                  <a:pt x="351488" y="389861"/>
                </a:lnTo>
                <a:lnTo>
                  <a:pt x="342122" y="442293"/>
                </a:lnTo>
                <a:lnTo>
                  <a:pt x="329993" y="482797"/>
                </a:lnTo>
                <a:lnTo>
                  <a:pt x="299720" y="518159"/>
                </a:lnTo>
                <a:lnTo>
                  <a:pt x="59944" y="518159"/>
                </a:lnTo>
                <a:close/>
              </a:path>
            </a:pathLst>
          </a:custGeom>
          <a:ln w="6095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25" name="object 24"/>
          <p:cNvSpPr/>
          <p:nvPr/>
        </p:nvSpPr>
        <p:spPr>
          <a:xfrm>
            <a:off x="6853428" y="4215384"/>
            <a:ext cx="1097292" cy="7360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6" name="object 25"/>
          <p:cNvSpPr/>
          <p:nvPr/>
        </p:nvSpPr>
        <p:spPr>
          <a:xfrm>
            <a:off x="7013447" y="4242828"/>
            <a:ext cx="775703" cy="5821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7" name="object 26"/>
          <p:cNvSpPr/>
          <p:nvPr/>
        </p:nvSpPr>
        <p:spPr>
          <a:xfrm>
            <a:off x="6909816" y="4233671"/>
            <a:ext cx="989330" cy="623570"/>
          </a:xfrm>
          <a:custGeom>
            <a:avLst/>
            <a:gdLst/>
            <a:ahLst/>
            <a:cxnLst/>
            <a:rect l="l" t="t" r="r" b="b"/>
            <a:pathLst>
              <a:path w="989329" h="623570">
                <a:moveTo>
                  <a:pt x="824229" y="461771"/>
                </a:moveTo>
                <a:lnTo>
                  <a:pt x="576960" y="461771"/>
                </a:lnTo>
                <a:lnTo>
                  <a:pt x="978915" y="623569"/>
                </a:lnTo>
                <a:lnTo>
                  <a:pt x="824229" y="461771"/>
                </a:lnTo>
                <a:close/>
              </a:path>
              <a:path w="989329" h="623570">
                <a:moveTo>
                  <a:pt x="989076" y="0"/>
                </a:moveTo>
                <a:lnTo>
                  <a:pt x="0" y="0"/>
                </a:lnTo>
                <a:lnTo>
                  <a:pt x="0" y="461771"/>
                </a:lnTo>
                <a:lnTo>
                  <a:pt x="989076" y="461771"/>
                </a:lnTo>
                <a:lnTo>
                  <a:pt x="98907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p/>
        </p:txBody>
      </p:sp>
      <p:sp>
        <p:nvSpPr>
          <p:cNvPr id="28" name="object 27"/>
          <p:cNvSpPr/>
          <p:nvPr/>
        </p:nvSpPr>
        <p:spPr>
          <a:xfrm>
            <a:off x="7036816" y="4360671"/>
            <a:ext cx="989330" cy="623570"/>
          </a:xfrm>
          <a:custGeom>
            <a:avLst/>
            <a:gdLst/>
            <a:ahLst/>
            <a:cxnLst/>
            <a:rect l="l" t="t" r="r" b="b"/>
            <a:pathLst>
              <a:path w="989329" h="623570">
                <a:moveTo>
                  <a:pt x="0" y="0"/>
                </a:moveTo>
                <a:lnTo>
                  <a:pt x="576960" y="0"/>
                </a:lnTo>
                <a:lnTo>
                  <a:pt x="824229" y="0"/>
                </a:lnTo>
                <a:lnTo>
                  <a:pt x="989076" y="0"/>
                </a:lnTo>
                <a:lnTo>
                  <a:pt x="989076" y="269366"/>
                </a:lnTo>
                <a:lnTo>
                  <a:pt x="989076" y="384809"/>
                </a:lnTo>
                <a:lnTo>
                  <a:pt x="989076" y="461771"/>
                </a:lnTo>
                <a:lnTo>
                  <a:pt x="824229" y="461771"/>
                </a:lnTo>
                <a:lnTo>
                  <a:pt x="978915" y="623569"/>
                </a:lnTo>
                <a:lnTo>
                  <a:pt x="576960" y="461771"/>
                </a:lnTo>
                <a:lnTo>
                  <a:pt x="0" y="461771"/>
                </a:lnTo>
                <a:lnTo>
                  <a:pt x="0" y="384809"/>
                </a:lnTo>
                <a:lnTo>
                  <a:pt x="0" y="269366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29" name="object 28"/>
          <p:cNvSpPr txBox="1"/>
          <p:nvPr/>
        </p:nvSpPr>
        <p:spPr>
          <a:xfrm>
            <a:off x="7192518" y="4307204"/>
            <a:ext cx="425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800" b="1" spc="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I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" name="object 29"/>
          <p:cNvSpPr/>
          <p:nvPr/>
        </p:nvSpPr>
        <p:spPr>
          <a:xfrm>
            <a:off x="8369807" y="2299716"/>
            <a:ext cx="1464563" cy="7543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1" name="object 30"/>
          <p:cNvSpPr/>
          <p:nvPr/>
        </p:nvSpPr>
        <p:spPr>
          <a:xfrm>
            <a:off x="8458961" y="2381250"/>
            <a:ext cx="1270000" cy="596265"/>
          </a:xfrm>
          <a:custGeom>
            <a:avLst/>
            <a:gdLst/>
            <a:ahLst/>
            <a:cxnLst/>
            <a:rect l="l" t="t" r="r" b="b"/>
            <a:pathLst>
              <a:path w="1270000" h="596264">
                <a:moveTo>
                  <a:pt x="1269492" y="0"/>
                </a:moveTo>
                <a:lnTo>
                  <a:pt x="0" y="0"/>
                </a:lnTo>
                <a:lnTo>
                  <a:pt x="0" y="595884"/>
                </a:lnTo>
                <a:lnTo>
                  <a:pt x="1170178" y="595884"/>
                </a:lnTo>
                <a:lnTo>
                  <a:pt x="1269492" y="496570"/>
                </a:lnTo>
                <a:lnTo>
                  <a:pt x="1269492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p/>
        </p:txBody>
      </p:sp>
      <p:sp>
        <p:nvSpPr>
          <p:cNvPr id="32" name="object 31"/>
          <p:cNvSpPr/>
          <p:nvPr/>
        </p:nvSpPr>
        <p:spPr>
          <a:xfrm>
            <a:off x="9629140" y="2877820"/>
            <a:ext cx="99695" cy="99695"/>
          </a:xfrm>
          <a:custGeom>
            <a:avLst/>
            <a:gdLst/>
            <a:ahLst/>
            <a:cxnLst/>
            <a:rect l="l" t="t" r="r" b="b"/>
            <a:pathLst>
              <a:path w="99695" h="99694">
                <a:moveTo>
                  <a:pt x="99313" y="0"/>
                </a:moveTo>
                <a:lnTo>
                  <a:pt x="19811" y="19812"/>
                </a:lnTo>
                <a:lnTo>
                  <a:pt x="0" y="99313"/>
                </a:lnTo>
                <a:lnTo>
                  <a:pt x="99313" y="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p/>
        </p:txBody>
      </p:sp>
      <p:sp>
        <p:nvSpPr>
          <p:cNvPr id="33" name="object 32"/>
          <p:cNvSpPr/>
          <p:nvPr/>
        </p:nvSpPr>
        <p:spPr>
          <a:xfrm>
            <a:off x="8585961" y="2508250"/>
            <a:ext cx="1270000" cy="596265"/>
          </a:xfrm>
          <a:custGeom>
            <a:avLst/>
            <a:gdLst/>
            <a:ahLst/>
            <a:cxnLst/>
            <a:rect l="l" t="t" r="r" b="b"/>
            <a:pathLst>
              <a:path w="1270000" h="596264">
                <a:moveTo>
                  <a:pt x="1170178" y="595884"/>
                </a:moveTo>
                <a:lnTo>
                  <a:pt x="1189990" y="516382"/>
                </a:lnTo>
                <a:lnTo>
                  <a:pt x="1269492" y="496570"/>
                </a:lnTo>
                <a:lnTo>
                  <a:pt x="1170178" y="595884"/>
                </a:lnTo>
                <a:lnTo>
                  <a:pt x="0" y="595884"/>
                </a:lnTo>
                <a:lnTo>
                  <a:pt x="0" y="0"/>
                </a:lnTo>
                <a:lnTo>
                  <a:pt x="1269492" y="0"/>
                </a:lnTo>
                <a:lnTo>
                  <a:pt x="1269492" y="49657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34" name="object 33"/>
          <p:cNvSpPr txBox="1"/>
          <p:nvPr/>
        </p:nvSpPr>
        <p:spPr>
          <a:xfrm>
            <a:off x="8753347" y="2327275"/>
            <a:ext cx="680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40005" marR="5080" indent="-2794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Access  </a:t>
            </a:r>
            <a:r>
              <a:rPr sz="1800" spc="4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Token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5" name="object 34"/>
          <p:cNvSpPr/>
          <p:nvPr/>
        </p:nvSpPr>
        <p:spPr>
          <a:xfrm>
            <a:off x="8608337" y="1695450"/>
            <a:ext cx="970915" cy="668655"/>
          </a:xfrm>
          <a:custGeom>
            <a:avLst/>
            <a:gdLst/>
            <a:ahLst/>
            <a:cxnLst/>
            <a:rect l="l" t="t" r="r" b="b"/>
            <a:pathLst>
              <a:path w="970915" h="668655">
                <a:moveTo>
                  <a:pt x="477981" y="0"/>
                </a:moveTo>
                <a:lnTo>
                  <a:pt x="428228" y="2064"/>
                </a:lnTo>
                <a:lnTo>
                  <a:pt x="379226" y="7212"/>
                </a:lnTo>
                <a:lnTo>
                  <a:pt x="331376" y="15376"/>
                </a:lnTo>
                <a:lnTo>
                  <a:pt x="285083" y="26485"/>
                </a:lnTo>
                <a:lnTo>
                  <a:pt x="240749" y="40470"/>
                </a:lnTo>
                <a:lnTo>
                  <a:pt x="198778" y="57263"/>
                </a:lnTo>
                <a:lnTo>
                  <a:pt x="159573" y="76795"/>
                </a:lnTo>
                <a:lnTo>
                  <a:pt x="123538" y="98996"/>
                </a:lnTo>
                <a:lnTo>
                  <a:pt x="91075" y="123797"/>
                </a:lnTo>
                <a:lnTo>
                  <a:pt x="62587" y="151129"/>
                </a:lnTo>
                <a:lnTo>
                  <a:pt x="35967" y="184745"/>
                </a:lnTo>
                <a:lnTo>
                  <a:pt x="16777" y="219339"/>
                </a:lnTo>
                <a:lnTo>
                  <a:pt x="0" y="289945"/>
                </a:lnTo>
                <a:lnTo>
                  <a:pt x="2067" y="325199"/>
                </a:lnTo>
                <a:lnTo>
                  <a:pt x="26256" y="393712"/>
                </a:lnTo>
                <a:lnTo>
                  <a:pt x="48033" y="426213"/>
                </a:lnTo>
                <a:lnTo>
                  <a:pt x="76036" y="457039"/>
                </a:lnTo>
                <a:lnTo>
                  <a:pt x="110093" y="485811"/>
                </a:lnTo>
                <a:lnTo>
                  <a:pt x="150031" y="512148"/>
                </a:lnTo>
                <a:lnTo>
                  <a:pt x="195679" y="535673"/>
                </a:lnTo>
                <a:lnTo>
                  <a:pt x="246864" y="556005"/>
                </a:lnTo>
                <a:lnTo>
                  <a:pt x="283186" y="668654"/>
                </a:lnTo>
                <a:lnTo>
                  <a:pt x="422505" y="591820"/>
                </a:lnTo>
                <a:lnTo>
                  <a:pt x="544083" y="591820"/>
                </a:lnTo>
                <a:lnTo>
                  <a:pt x="580296" y="588634"/>
                </a:lnTo>
                <a:lnTo>
                  <a:pt x="630579" y="580763"/>
                </a:lnTo>
                <a:lnTo>
                  <a:pt x="679024" y="569698"/>
                </a:lnTo>
                <a:lnTo>
                  <a:pt x="725221" y="555563"/>
                </a:lnTo>
                <a:lnTo>
                  <a:pt x="768760" y="538484"/>
                </a:lnTo>
                <a:lnTo>
                  <a:pt x="809232" y="518585"/>
                </a:lnTo>
                <a:lnTo>
                  <a:pt x="846227" y="495993"/>
                </a:lnTo>
                <a:lnTo>
                  <a:pt x="879338" y="470833"/>
                </a:lnTo>
                <a:lnTo>
                  <a:pt x="908153" y="443229"/>
                </a:lnTo>
                <a:lnTo>
                  <a:pt x="934773" y="409614"/>
                </a:lnTo>
                <a:lnTo>
                  <a:pt x="953963" y="375020"/>
                </a:lnTo>
                <a:lnTo>
                  <a:pt x="970741" y="304414"/>
                </a:lnTo>
                <a:lnTo>
                  <a:pt x="968673" y="269160"/>
                </a:lnTo>
                <a:lnTo>
                  <a:pt x="944484" y="200647"/>
                </a:lnTo>
                <a:lnTo>
                  <a:pt x="922707" y="168146"/>
                </a:lnTo>
                <a:lnTo>
                  <a:pt x="894704" y="137320"/>
                </a:lnTo>
                <a:lnTo>
                  <a:pt x="860647" y="108548"/>
                </a:lnTo>
                <a:lnTo>
                  <a:pt x="820709" y="82211"/>
                </a:lnTo>
                <a:lnTo>
                  <a:pt x="775061" y="58686"/>
                </a:lnTo>
                <a:lnTo>
                  <a:pt x="723876" y="38353"/>
                </a:lnTo>
                <a:lnTo>
                  <a:pt x="676423" y="23962"/>
                </a:lnTo>
                <a:lnTo>
                  <a:pt x="627704" y="13000"/>
                </a:lnTo>
                <a:lnTo>
                  <a:pt x="578122" y="5399"/>
                </a:lnTo>
                <a:lnTo>
                  <a:pt x="528079" y="1088"/>
                </a:lnTo>
                <a:lnTo>
                  <a:pt x="477981" y="0"/>
                </a:lnTo>
                <a:close/>
              </a:path>
              <a:path w="970915" h="668655">
                <a:moveTo>
                  <a:pt x="544083" y="591820"/>
                </a:moveTo>
                <a:lnTo>
                  <a:pt x="422505" y="591820"/>
                </a:lnTo>
                <a:lnTo>
                  <a:pt x="475849" y="594287"/>
                </a:lnTo>
                <a:lnTo>
                  <a:pt x="528583" y="593183"/>
                </a:lnTo>
                <a:lnTo>
                  <a:pt x="544083" y="5918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p/>
        </p:txBody>
      </p:sp>
      <p:sp>
        <p:nvSpPr>
          <p:cNvPr id="36" name="object 35"/>
          <p:cNvSpPr/>
          <p:nvPr/>
        </p:nvSpPr>
        <p:spPr>
          <a:xfrm>
            <a:off x="8735337" y="1822450"/>
            <a:ext cx="970915" cy="668655"/>
          </a:xfrm>
          <a:custGeom>
            <a:avLst/>
            <a:gdLst/>
            <a:ahLst/>
            <a:cxnLst/>
            <a:rect l="l" t="t" r="r" b="b"/>
            <a:pathLst>
              <a:path w="970915" h="668655">
                <a:moveTo>
                  <a:pt x="283186" y="668654"/>
                </a:moveTo>
                <a:lnTo>
                  <a:pt x="246864" y="556005"/>
                </a:lnTo>
                <a:lnTo>
                  <a:pt x="195679" y="535673"/>
                </a:lnTo>
                <a:lnTo>
                  <a:pt x="150031" y="512148"/>
                </a:lnTo>
                <a:lnTo>
                  <a:pt x="110093" y="485811"/>
                </a:lnTo>
                <a:lnTo>
                  <a:pt x="76036" y="457039"/>
                </a:lnTo>
                <a:lnTo>
                  <a:pt x="48033" y="426213"/>
                </a:lnTo>
                <a:lnTo>
                  <a:pt x="26256" y="393712"/>
                </a:lnTo>
                <a:lnTo>
                  <a:pt x="2067" y="325199"/>
                </a:lnTo>
                <a:lnTo>
                  <a:pt x="0" y="289945"/>
                </a:lnTo>
                <a:lnTo>
                  <a:pt x="4846" y="254532"/>
                </a:lnTo>
                <a:lnTo>
                  <a:pt x="35967" y="184745"/>
                </a:lnTo>
                <a:lnTo>
                  <a:pt x="62587" y="151129"/>
                </a:lnTo>
                <a:lnTo>
                  <a:pt x="91075" y="123797"/>
                </a:lnTo>
                <a:lnTo>
                  <a:pt x="123538" y="98996"/>
                </a:lnTo>
                <a:lnTo>
                  <a:pt x="159573" y="76795"/>
                </a:lnTo>
                <a:lnTo>
                  <a:pt x="198778" y="57263"/>
                </a:lnTo>
                <a:lnTo>
                  <a:pt x="240749" y="40470"/>
                </a:lnTo>
                <a:lnTo>
                  <a:pt x="285083" y="26485"/>
                </a:lnTo>
                <a:lnTo>
                  <a:pt x="331376" y="15376"/>
                </a:lnTo>
                <a:lnTo>
                  <a:pt x="379226" y="7212"/>
                </a:lnTo>
                <a:lnTo>
                  <a:pt x="428228" y="2064"/>
                </a:lnTo>
                <a:lnTo>
                  <a:pt x="477981" y="0"/>
                </a:lnTo>
                <a:lnTo>
                  <a:pt x="528079" y="1088"/>
                </a:lnTo>
                <a:lnTo>
                  <a:pt x="578122" y="5399"/>
                </a:lnTo>
                <a:lnTo>
                  <a:pt x="627704" y="13000"/>
                </a:lnTo>
                <a:lnTo>
                  <a:pt x="676423" y="23962"/>
                </a:lnTo>
                <a:lnTo>
                  <a:pt x="723876" y="38353"/>
                </a:lnTo>
                <a:lnTo>
                  <a:pt x="775061" y="58686"/>
                </a:lnTo>
                <a:lnTo>
                  <a:pt x="820709" y="82211"/>
                </a:lnTo>
                <a:lnTo>
                  <a:pt x="860647" y="108548"/>
                </a:lnTo>
                <a:lnTo>
                  <a:pt x="894704" y="137320"/>
                </a:lnTo>
                <a:lnTo>
                  <a:pt x="922707" y="168146"/>
                </a:lnTo>
                <a:lnTo>
                  <a:pt x="944484" y="200647"/>
                </a:lnTo>
                <a:lnTo>
                  <a:pt x="968673" y="269160"/>
                </a:lnTo>
                <a:lnTo>
                  <a:pt x="970741" y="304414"/>
                </a:lnTo>
                <a:lnTo>
                  <a:pt x="965895" y="339827"/>
                </a:lnTo>
                <a:lnTo>
                  <a:pt x="934773" y="409614"/>
                </a:lnTo>
                <a:lnTo>
                  <a:pt x="908153" y="443229"/>
                </a:lnTo>
                <a:lnTo>
                  <a:pt x="879338" y="470833"/>
                </a:lnTo>
                <a:lnTo>
                  <a:pt x="846227" y="495993"/>
                </a:lnTo>
                <a:lnTo>
                  <a:pt x="809232" y="518585"/>
                </a:lnTo>
                <a:lnTo>
                  <a:pt x="768760" y="538484"/>
                </a:lnTo>
                <a:lnTo>
                  <a:pt x="725221" y="555563"/>
                </a:lnTo>
                <a:lnTo>
                  <a:pt x="679024" y="569698"/>
                </a:lnTo>
                <a:lnTo>
                  <a:pt x="630579" y="580763"/>
                </a:lnTo>
                <a:lnTo>
                  <a:pt x="580296" y="588634"/>
                </a:lnTo>
                <a:lnTo>
                  <a:pt x="528583" y="593183"/>
                </a:lnTo>
                <a:lnTo>
                  <a:pt x="475849" y="594287"/>
                </a:lnTo>
                <a:lnTo>
                  <a:pt x="422505" y="591820"/>
                </a:lnTo>
                <a:lnTo>
                  <a:pt x="283186" y="668654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37" name="object 36"/>
          <p:cNvSpPr txBox="1"/>
          <p:nvPr/>
        </p:nvSpPr>
        <p:spPr>
          <a:xfrm>
            <a:off x="8851772" y="1829180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生成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object 37"/>
          <p:cNvSpPr/>
          <p:nvPr/>
        </p:nvSpPr>
        <p:spPr>
          <a:xfrm>
            <a:off x="2975610" y="2967608"/>
            <a:ext cx="5417820" cy="1115695"/>
          </a:xfrm>
          <a:custGeom>
            <a:avLst/>
            <a:gdLst/>
            <a:ahLst/>
            <a:cxnLst/>
            <a:rect l="l" t="t" r="r" b="b"/>
            <a:pathLst>
              <a:path w="5417820" h="1115695">
                <a:moveTo>
                  <a:pt x="169163" y="928369"/>
                </a:moveTo>
                <a:lnTo>
                  <a:pt x="0" y="1057783"/>
                </a:lnTo>
                <a:lnTo>
                  <a:pt x="204977" y="1115440"/>
                </a:lnTo>
                <a:lnTo>
                  <a:pt x="191338" y="1044193"/>
                </a:lnTo>
                <a:lnTo>
                  <a:pt x="171957" y="1044193"/>
                </a:lnTo>
                <a:lnTo>
                  <a:pt x="164719" y="1006728"/>
                </a:lnTo>
                <a:lnTo>
                  <a:pt x="183476" y="1003129"/>
                </a:lnTo>
                <a:lnTo>
                  <a:pt x="169163" y="928369"/>
                </a:lnTo>
                <a:close/>
              </a:path>
              <a:path w="5417820" h="1115695">
                <a:moveTo>
                  <a:pt x="183476" y="1003129"/>
                </a:moveTo>
                <a:lnTo>
                  <a:pt x="164719" y="1006728"/>
                </a:lnTo>
                <a:lnTo>
                  <a:pt x="171957" y="1044193"/>
                </a:lnTo>
                <a:lnTo>
                  <a:pt x="190651" y="1040606"/>
                </a:lnTo>
                <a:lnTo>
                  <a:pt x="183476" y="1003129"/>
                </a:lnTo>
                <a:close/>
              </a:path>
              <a:path w="5417820" h="1115695">
                <a:moveTo>
                  <a:pt x="190651" y="1040606"/>
                </a:moveTo>
                <a:lnTo>
                  <a:pt x="171957" y="1044193"/>
                </a:lnTo>
                <a:lnTo>
                  <a:pt x="191338" y="1044193"/>
                </a:lnTo>
                <a:lnTo>
                  <a:pt x="190651" y="1040606"/>
                </a:lnTo>
                <a:close/>
              </a:path>
              <a:path w="5417820" h="1115695">
                <a:moveTo>
                  <a:pt x="5410454" y="0"/>
                </a:moveTo>
                <a:lnTo>
                  <a:pt x="183476" y="1003129"/>
                </a:lnTo>
                <a:lnTo>
                  <a:pt x="190651" y="1040606"/>
                </a:lnTo>
                <a:lnTo>
                  <a:pt x="5417693" y="37337"/>
                </a:lnTo>
                <a:lnTo>
                  <a:pt x="541045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p/>
        </p:txBody>
      </p:sp>
      <p:sp>
        <p:nvSpPr>
          <p:cNvPr id="39" name="object 38"/>
          <p:cNvSpPr/>
          <p:nvPr/>
        </p:nvSpPr>
        <p:spPr>
          <a:xfrm>
            <a:off x="3803767" y="3012293"/>
            <a:ext cx="968375" cy="668020"/>
          </a:xfrm>
          <a:custGeom>
            <a:avLst/>
            <a:gdLst/>
            <a:ahLst/>
            <a:cxnLst/>
            <a:rect l="l" t="t" r="r" b="b"/>
            <a:pathLst>
              <a:path w="968375" h="668020">
                <a:moveTo>
                  <a:pt x="799236" y="582060"/>
                </a:moveTo>
                <a:lnTo>
                  <a:pt x="629675" y="582060"/>
                </a:lnTo>
                <a:lnTo>
                  <a:pt x="810269" y="667531"/>
                </a:lnTo>
                <a:lnTo>
                  <a:pt x="799236" y="582060"/>
                </a:lnTo>
                <a:close/>
              </a:path>
              <a:path w="968375" h="668020">
                <a:moveTo>
                  <a:pt x="502714" y="0"/>
                </a:moveTo>
                <a:lnTo>
                  <a:pt x="448165" y="599"/>
                </a:lnTo>
                <a:lnTo>
                  <a:pt x="393221" y="5087"/>
                </a:lnTo>
                <a:lnTo>
                  <a:pt x="338337" y="13608"/>
                </a:lnTo>
                <a:lnTo>
                  <a:pt x="281494" y="27069"/>
                </a:lnTo>
                <a:lnTo>
                  <a:pt x="228978" y="44361"/>
                </a:lnTo>
                <a:lnTo>
                  <a:pt x="181086" y="65133"/>
                </a:lnTo>
                <a:lnTo>
                  <a:pt x="138114" y="89036"/>
                </a:lnTo>
                <a:lnTo>
                  <a:pt x="100360" y="115721"/>
                </a:lnTo>
                <a:lnTo>
                  <a:pt x="68119" y="144837"/>
                </a:lnTo>
                <a:lnTo>
                  <a:pt x="41689" y="176035"/>
                </a:lnTo>
                <a:lnTo>
                  <a:pt x="21365" y="208965"/>
                </a:lnTo>
                <a:lnTo>
                  <a:pt x="224" y="278625"/>
                </a:lnTo>
                <a:lnTo>
                  <a:pt x="0" y="314656"/>
                </a:lnTo>
                <a:lnTo>
                  <a:pt x="7068" y="351020"/>
                </a:lnTo>
                <a:lnTo>
                  <a:pt x="21726" y="387369"/>
                </a:lnTo>
                <a:lnTo>
                  <a:pt x="41838" y="419912"/>
                </a:lnTo>
                <a:lnTo>
                  <a:pt x="67359" y="450171"/>
                </a:lnTo>
                <a:lnTo>
                  <a:pt x="97836" y="478001"/>
                </a:lnTo>
                <a:lnTo>
                  <a:pt x="132811" y="503255"/>
                </a:lnTo>
                <a:lnTo>
                  <a:pt x="171829" y="525787"/>
                </a:lnTo>
                <a:lnTo>
                  <a:pt x="214434" y="545453"/>
                </a:lnTo>
                <a:lnTo>
                  <a:pt x="260169" y="562105"/>
                </a:lnTo>
                <a:lnTo>
                  <a:pt x="308579" y="575598"/>
                </a:lnTo>
                <a:lnTo>
                  <a:pt x="359208" y="585787"/>
                </a:lnTo>
                <a:lnTo>
                  <a:pt x="411600" y="592525"/>
                </a:lnTo>
                <a:lnTo>
                  <a:pt x="465298" y="595668"/>
                </a:lnTo>
                <a:lnTo>
                  <a:pt x="519848" y="595068"/>
                </a:lnTo>
                <a:lnTo>
                  <a:pt x="574792" y="590581"/>
                </a:lnTo>
                <a:lnTo>
                  <a:pt x="629675" y="582060"/>
                </a:lnTo>
                <a:lnTo>
                  <a:pt x="799236" y="582060"/>
                </a:lnTo>
                <a:lnTo>
                  <a:pt x="792235" y="527831"/>
                </a:lnTo>
                <a:lnTo>
                  <a:pt x="839609" y="500316"/>
                </a:lnTo>
                <a:lnTo>
                  <a:pt x="879972" y="469660"/>
                </a:lnTo>
                <a:lnTo>
                  <a:pt x="913088" y="436353"/>
                </a:lnTo>
                <a:lnTo>
                  <a:pt x="938718" y="400886"/>
                </a:lnTo>
                <a:lnTo>
                  <a:pt x="956625" y="363748"/>
                </a:lnTo>
                <a:lnTo>
                  <a:pt x="966573" y="325430"/>
                </a:lnTo>
                <a:lnTo>
                  <a:pt x="968324" y="286423"/>
                </a:lnTo>
                <a:lnTo>
                  <a:pt x="961641" y="247215"/>
                </a:lnTo>
                <a:lnTo>
                  <a:pt x="946286" y="208299"/>
                </a:lnTo>
                <a:lnTo>
                  <a:pt x="926175" y="175755"/>
                </a:lnTo>
                <a:lnTo>
                  <a:pt x="900653" y="145496"/>
                </a:lnTo>
                <a:lnTo>
                  <a:pt x="870177" y="117666"/>
                </a:lnTo>
                <a:lnTo>
                  <a:pt x="835202" y="92412"/>
                </a:lnTo>
                <a:lnTo>
                  <a:pt x="796184" y="69880"/>
                </a:lnTo>
                <a:lnTo>
                  <a:pt x="753579" y="50215"/>
                </a:lnTo>
                <a:lnTo>
                  <a:pt x="707844" y="33562"/>
                </a:lnTo>
                <a:lnTo>
                  <a:pt x="659434" y="20069"/>
                </a:lnTo>
                <a:lnTo>
                  <a:pt x="608805" y="9880"/>
                </a:lnTo>
                <a:lnTo>
                  <a:pt x="556413" y="3142"/>
                </a:lnTo>
                <a:lnTo>
                  <a:pt x="50271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p/>
        </p:txBody>
      </p:sp>
      <p:sp>
        <p:nvSpPr>
          <p:cNvPr id="40" name="object 39"/>
          <p:cNvSpPr/>
          <p:nvPr/>
        </p:nvSpPr>
        <p:spPr>
          <a:xfrm>
            <a:off x="3930767" y="3139293"/>
            <a:ext cx="968375" cy="668020"/>
          </a:xfrm>
          <a:custGeom>
            <a:avLst/>
            <a:gdLst/>
            <a:ahLst/>
            <a:cxnLst/>
            <a:rect l="l" t="t" r="r" b="b"/>
            <a:pathLst>
              <a:path w="968375" h="668020">
                <a:moveTo>
                  <a:pt x="810269" y="667531"/>
                </a:moveTo>
                <a:lnTo>
                  <a:pt x="629675" y="582060"/>
                </a:lnTo>
                <a:lnTo>
                  <a:pt x="574792" y="590581"/>
                </a:lnTo>
                <a:lnTo>
                  <a:pt x="519848" y="595068"/>
                </a:lnTo>
                <a:lnTo>
                  <a:pt x="465298" y="595668"/>
                </a:lnTo>
                <a:lnTo>
                  <a:pt x="411600" y="592525"/>
                </a:lnTo>
                <a:lnTo>
                  <a:pt x="359208" y="585787"/>
                </a:lnTo>
                <a:lnTo>
                  <a:pt x="308579" y="575598"/>
                </a:lnTo>
                <a:lnTo>
                  <a:pt x="260169" y="562105"/>
                </a:lnTo>
                <a:lnTo>
                  <a:pt x="214434" y="545453"/>
                </a:lnTo>
                <a:lnTo>
                  <a:pt x="171829" y="525787"/>
                </a:lnTo>
                <a:lnTo>
                  <a:pt x="132811" y="503255"/>
                </a:lnTo>
                <a:lnTo>
                  <a:pt x="97836" y="478001"/>
                </a:lnTo>
                <a:lnTo>
                  <a:pt x="67359" y="450171"/>
                </a:lnTo>
                <a:lnTo>
                  <a:pt x="41838" y="419912"/>
                </a:lnTo>
                <a:lnTo>
                  <a:pt x="21726" y="387369"/>
                </a:lnTo>
                <a:lnTo>
                  <a:pt x="7068" y="351020"/>
                </a:lnTo>
                <a:lnTo>
                  <a:pt x="0" y="314656"/>
                </a:lnTo>
                <a:lnTo>
                  <a:pt x="224" y="278625"/>
                </a:lnTo>
                <a:lnTo>
                  <a:pt x="21365" y="208965"/>
                </a:lnTo>
                <a:lnTo>
                  <a:pt x="41689" y="176035"/>
                </a:lnTo>
                <a:lnTo>
                  <a:pt x="68119" y="144837"/>
                </a:lnTo>
                <a:lnTo>
                  <a:pt x="100360" y="115721"/>
                </a:lnTo>
                <a:lnTo>
                  <a:pt x="138114" y="89036"/>
                </a:lnTo>
                <a:lnTo>
                  <a:pt x="181086" y="65133"/>
                </a:lnTo>
                <a:lnTo>
                  <a:pt x="228978" y="44361"/>
                </a:lnTo>
                <a:lnTo>
                  <a:pt x="281494" y="27069"/>
                </a:lnTo>
                <a:lnTo>
                  <a:pt x="338337" y="13608"/>
                </a:lnTo>
                <a:lnTo>
                  <a:pt x="393221" y="5087"/>
                </a:lnTo>
                <a:lnTo>
                  <a:pt x="448165" y="599"/>
                </a:lnTo>
                <a:lnTo>
                  <a:pt x="502714" y="0"/>
                </a:lnTo>
                <a:lnTo>
                  <a:pt x="556413" y="3142"/>
                </a:lnTo>
                <a:lnTo>
                  <a:pt x="608805" y="9880"/>
                </a:lnTo>
                <a:lnTo>
                  <a:pt x="659434" y="20069"/>
                </a:lnTo>
                <a:lnTo>
                  <a:pt x="707844" y="33562"/>
                </a:lnTo>
                <a:lnTo>
                  <a:pt x="753579" y="50215"/>
                </a:lnTo>
                <a:lnTo>
                  <a:pt x="796184" y="69880"/>
                </a:lnTo>
                <a:lnTo>
                  <a:pt x="835202" y="92412"/>
                </a:lnTo>
                <a:lnTo>
                  <a:pt x="870177" y="117666"/>
                </a:lnTo>
                <a:lnTo>
                  <a:pt x="900653" y="145496"/>
                </a:lnTo>
                <a:lnTo>
                  <a:pt x="926175" y="175755"/>
                </a:lnTo>
                <a:lnTo>
                  <a:pt x="946286" y="208299"/>
                </a:lnTo>
                <a:lnTo>
                  <a:pt x="961641" y="247215"/>
                </a:lnTo>
                <a:lnTo>
                  <a:pt x="968324" y="286423"/>
                </a:lnTo>
                <a:lnTo>
                  <a:pt x="966573" y="325430"/>
                </a:lnTo>
                <a:lnTo>
                  <a:pt x="956625" y="363748"/>
                </a:lnTo>
                <a:lnTo>
                  <a:pt x="938718" y="400886"/>
                </a:lnTo>
                <a:lnTo>
                  <a:pt x="913088" y="436353"/>
                </a:lnTo>
                <a:lnTo>
                  <a:pt x="879972" y="469660"/>
                </a:lnTo>
                <a:lnTo>
                  <a:pt x="839609" y="500316"/>
                </a:lnTo>
                <a:lnTo>
                  <a:pt x="792235" y="527831"/>
                </a:lnTo>
                <a:lnTo>
                  <a:pt x="810269" y="667531"/>
                </a:lnTo>
                <a:close/>
              </a:path>
            </a:pathLst>
          </a:custGeom>
          <a:ln w="19811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41" name="object 40"/>
          <p:cNvSpPr txBox="1"/>
          <p:nvPr/>
        </p:nvSpPr>
        <p:spPr>
          <a:xfrm>
            <a:off x="4044822" y="3145993"/>
            <a:ext cx="482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颁发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2" name="object 41"/>
          <p:cNvSpPr/>
          <p:nvPr/>
        </p:nvSpPr>
        <p:spPr>
          <a:xfrm>
            <a:off x="1706117" y="3679697"/>
            <a:ext cx="1270000" cy="594360"/>
          </a:xfrm>
          <a:custGeom>
            <a:avLst/>
            <a:gdLst/>
            <a:ahLst/>
            <a:cxnLst/>
            <a:rect l="l" t="t" r="r" b="b"/>
            <a:pathLst>
              <a:path w="1270000" h="594360">
                <a:moveTo>
                  <a:pt x="1269492" y="0"/>
                </a:moveTo>
                <a:lnTo>
                  <a:pt x="0" y="0"/>
                </a:lnTo>
                <a:lnTo>
                  <a:pt x="0" y="594359"/>
                </a:lnTo>
                <a:lnTo>
                  <a:pt x="1170432" y="594359"/>
                </a:lnTo>
                <a:lnTo>
                  <a:pt x="1269492" y="495300"/>
                </a:lnTo>
                <a:lnTo>
                  <a:pt x="1269492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p/>
        </p:txBody>
      </p:sp>
      <p:sp>
        <p:nvSpPr>
          <p:cNvPr id="43" name="object 42"/>
          <p:cNvSpPr/>
          <p:nvPr/>
        </p:nvSpPr>
        <p:spPr>
          <a:xfrm>
            <a:off x="2876550" y="4174997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99060" y="0"/>
                </a:moveTo>
                <a:lnTo>
                  <a:pt x="19812" y="19812"/>
                </a:lnTo>
                <a:lnTo>
                  <a:pt x="0" y="99059"/>
                </a:lnTo>
                <a:lnTo>
                  <a:pt x="99060" y="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p/>
        </p:txBody>
      </p:sp>
      <p:sp>
        <p:nvSpPr>
          <p:cNvPr id="44" name="object 43"/>
          <p:cNvSpPr/>
          <p:nvPr/>
        </p:nvSpPr>
        <p:spPr>
          <a:xfrm>
            <a:off x="1833117" y="3806697"/>
            <a:ext cx="1270000" cy="594360"/>
          </a:xfrm>
          <a:custGeom>
            <a:avLst/>
            <a:gdLst/>
            <a:ahLst/>
            <a:cxnLst/>
            <a:rect l="l" t="t" r="r" b="b"/>
            <a:pathLst>
              <a:path w="1270000" h="594360">
                <a:moveTo>
                  <a:pt x="1170432" y="594359"/>
                </a:moveTo>
                <a:lnTo>
                  <a:pt x="1190244" y="515112"/>
                </a:lnTo>
                <a:lnTo>
                  <a:pt x="1269492" y="495300"/>
                </a:lnTo>
                <a:lnTo>
                  <a:pt x="1170432" y="594359"/>
                </a:lnTo>
                <a:lnTo>
                  <a:pt x="0" y="594359"/>
                </a:lnTo>
                <a:lnTo>
                  <a:pt x="0" y="0"/>
                </a:lnTo>
                <a:lnTo>
                  <a:pt x="1269492" y="0"/>
                </a:lnTo>
                <a:lnTo>
                  <a:pt x="1269492" y="49530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45" name="object 44"/>
          <p:cNvSpPr txBox="1"/>
          <p:nvPr/>
        </p:nvSpPr>
        <p:spPr>
          <a:xfrm>
            <a:off x="1999614" y="3625342"/>
            <a:ext cx="680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40005" marR="5080" indent="-2794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Access  </a:t>
            </a:r>
            <a:r>
              <a:rPr sz="1800" spc="4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Token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6" name="object 45"/>
          <p:cNvSpPr/>
          <p:nvPr/>
        </p:nvSpPr>
        <p:spPr>
          <a:xfrm>
            <a:off x="3373120" y="5188711"/>
            <a:ext cx="4445000" cy="190500"/>
          </a:xfrm>
          <a:custGeom>
            <a:avLst/>
            <a:gdLst/>
            <a:ahLst/>
            <a:cxnLst/>
            <a:rect l="l" t="t" r="r" b="b"/>
            <a:pathLst>
              <a:path w="4445000" h="190500">
                <a:moveTo>
                  <a:pt x="4410196" y="75946"/>
                </a:moveTo>
                <a:lnTo>
                  <a:pt x="4273169" y="75946"/>
                </a:lnTo>
                <a:lnTo>
                  <a:pt x="4273677" y="114046"/>
                </a:lnTo>
                <a:lnTo>
                  <a:pt x="4254626" y="114299"/>
                </a:lnTo>
                <a:lnTo>
                  <a:pt x="4255643" y="190500"/>
                </a:lnTo>
                <a:lnTo>
                  <a:pt x="4444873" y="92709"/>
                </a:lnTo>
                <a:lnTo>
                  <a:pt x="4410196" y="75946"/>
                </a:lnTo>
                <a:close/>
              </a:path>
              <a:path w="4445000" h="190500">
                <a:moveTo>
                  <a:pt x="4254118" y="76199"/>
                </a:moveTo>
                <a:lnTo>
                  <a:pt x="0" y="132841"/>
                </a:lnTo>
                <a:lnTo>
                  <a:pt x="507" y="170941"/>
                </a:lnTo>
                <a:lnTo>
                  <a:pt x="4254626" y="114299"/>
                </a:lnTo>
                <a:lnTo>
                  <a:pt x="4254118" y="76199"/>
                </a:lnTo>
                <a:close/>
              </a:path>
              <a:path w="4445000" h="190500">
                <a:moveTo>
                  <a:pt x="4273169" y="75946"/>
                </a:moveTo>
                <a:lnTo>
                  <a:pt x="4254118" y="76199"/>
                </a:lnTo>
                <a:lnTo>
                  <a:pt x="4254626" y="114299"/>
                </a:lnTo>
                <a:lnTo>
                  <a:pt x="4273677" y="114046"/>
                </a:lnTo>
                <a:lnTo>
                  <a:pt x="4273169" y="75946"/>
                </a:lnTo>
                <a:close/>
              </a:path>
              <a:path w="4445000" h="190500">
                <a:moveTo>
                  <a:pt x="4253103" y="0"/>
                </a:moveTo>
                <a:lnTo>
                  <a:pt x="4254118" y="76199"/>
                </a:lnTo>
                <a:lnTo>
                  <a:pt x="4273169" y="75946"/>
                </a:lnTo>
                <a:lnTo>
                  <a:pt x="4410196" y="75946"/>
                </a:lnTo>
                <a:lnTo>
                  <a:pt x="42531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p/>
        </p:txBody>
      </p:sp>
      <p:sp>
        <p:nvSpPr>
          <p:cNvPr id="47" name="object 46"/>
          <p:cNvSpPr/>
          <p:nvPr/>
        </p:nvSpPr>
        <p:spPr>
          <a:xfrm>
            <a:off x="4337303" y="4265663"/>
            <a:ext cx="1082052" cy="6888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8" name="object 47"/>
          <p:cNvSpPr/>
          <p:nvPr/>
        </p:nvSpPr>
        <p:spPr>
          <a:xfrm>
            <a:off x="4349496" y="4168152"/>
            <a:ext cx="1095743" cy="8564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9" name="object 48"/>
          <p:cNvSpPr/>
          <p:nvPr/>
        </p:nvSpPr>
        <p:spPr>
          <a:xfrm>
            <a:off x="4400550" y="4290821"/>
            <a:ext cx="937260" cy="567055"/>
          </a:xfrm>
          <a:custGeom>
            <a:avLst/>
            <a:gdLst/>
            <a:ahLst/>
            <a:cxnLst/>
            <a:rect l="l" t="t" r="r" b="b"/>
            <a:pathLst>
              <a:path w="937260" h="567054">
                <a:moveTo>
                  <a:pt x="937260" y="0"/>
                </a:moveTo>
                <a:lnTo>
                  <a:pt x="0" y="0"/>
                </a:lnTo>
                <a:lnTo>
                  <a:pt x="0" y="566927"/>
                </a:lnTo>
                <a:lnTo>
                  <a:pt x="842772" y="566927"/>
                </a:lnTo>
                <a:lnTo>
                  <a:pt x="937260" y="472439"/>
                </a:lnTo>
                <a:lnTo>
                  <a:pt x="93726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p/>
        </p:txBody>
      </p:sp>
      <p:sp>
        <p:nvSpPr>
          <p:cNvPr id="50" name="object 49"/>
          <p:cNvSpPr/>
          <p:nvPr/>
        </p:nvSpPr>
        <p:spPr>
          <a:xfrm>
            <a:off x="5243321" y="476326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94487" y="0"/>
                </a:moveTo>
                <a:lnTo>
                  <a:pt x="18923" y="18923"/>
                </a:lnTo>
                <a:lnTo>
                  <a:pt x="0" y="94487"/>
                </a:lnTo>
                <a:lnTo>
                  <a:pt x="94487" y="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p/>
        </p:txBody>
      </p:sp>
      <p:sp>
        <p:nvSpPr>
          <p:cNvPr id="51" name="object 50"/>
          <p:cNvSpPr/>
          <p:nvPr/>
        </p:nvSpPr>
        <p:spPr>
          <a:xfrm>
            <a:off x="4527550" y="4417821"/>
            <a:ext cx="937260" cy="567055"/>
          </a:xfrm>
          <a:custGeom>
            <a:avLst/>
            <a:gdLst/>
            <a:ahLst/>
            <a:cxnLst/>
            <a:rect l="l" t="t" r="r" b="b"/>
            <a:pathLst>
              <a:path w="937260" h="567054">
                <a:moveTo>
                  <a:pt x="842772" y="566927"/>
                </a:moveTo>
                <a:lnTo>
                  <a:pt x="861695" y="491363"/>
                </a:lnTo>
                <a:lnTo>
                  <a:pt x="937260" y="472439"/>
                </a:lnTo>
                <a:lnTo>
                  <a:pt x="842772" y="566927"/>
                </a:lnTo>
                <a:lnTo>
                  <a:pt x="0" y="566927"/>
                </a:lnTo>
                <a:lnTo>
                  <a:pt x="0" y="0"/>
                </a:lnTo>
                <a:lnTo>
                  <a:pt x="937260" y="0"/>
                </a:lnTo>
                <a:lnTo>
                  <a:pt x="937260" y="472439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52" name="object 51"/>
          <p:cNvSpPr txBox="1"/>
          <p:nvPr/>
        </p:nvSpPr>
        <p:spPr>
          <a:xfrm>
            <a:off x="3384041" y="4225239"/>
            <a:ext cx="2314575" cy="979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156335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Access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183640">
              <a:lnSpc>
                <a:spcPct val="100000"/>
              </a:lnSpc>
              <a:spcBef>
                <a:spcPts val="5"/>
              </a:spcBef>
            </a:pPr>
            <a:r>
              <a:rPr sz="1800" spc="4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Token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0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“给</a:t>
            </a:r>
            <a:r>
              <a:rPr sz="2000" spc="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我</a:t>
            </a:r>
            <a:r>
              <a:rPr sz="2000" spc="-1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用</a:t>
            </a:r>
            <a:r>
              <a:rPr sz="20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户</a:t>
            </a:r>
            <a:r>
              <a:rPr sz="2000" spc="-1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0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数据”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3" name="object 52"/>
          <p:cNvSpPr/>
          <p:nvPr/>
        </p:nvSpPr>
        <p:spPr>
          <a:xfrm>
            <a:off x="5338571" y="4751070"/>
            <a:ext cx="595630" cy="563245"/>
          </a:xfrm>
          <a:custGeom>
            <a:avLst/>
            <a:gdLst/>
            <a:ahLst/>
            <a:cxnLst/>
            <a:rect l="l" t="t" r="r" b="b"/>
            <a:pathLst>
              <a:path w="595629" h="563245">
                <a:moveTo>
                  <a:pt x="0" y="0"/>
                </a:moveTo>
                <a:lnTo>
                  <a:pt x="48809" y="1866"/>
                </a:lnTo>
                <a:lnTo>
                  <a:pt x="96531" y="7369"/>
                </a:lnTo>
                <a:lnTo>
                  <a:pt x="143014" y="16364"/>
                </a:lnTo>
                <a:lnTo>
                  <a:pt x="188104" y="28706"/>
                </a:lnTo>
                <a:lnTo>
                  <a:pt x="231648" y="44249"/>
                </a:lnTo>
                <a:lnTo>
                  <a:pt x="273492" y="62850"/>
                </a:lnTo>
                <a:lnTo>
                  <a:pt x="313484" y="84362"/>
                </a:lnTo>
                <a:lnTo>
                  <a:pt x="351470" y="108642"/>
                </a:lnTo>
                <a:lnTo>
                  <a:pt x="387298" y="135545"/>
                </a:lnTo>
                <a:lnTo>
                  <a:pt x="420814" y="164925"/>
                </a:lnTo>
                <a:lnTo>
                  <a:pt x="451865" y="196638"/>
                </a:lnTo>
                <a:lnTo>
                  <a:pt x="480297" y="230538"/>
                </a:lnTo>
                <a:lnTo>
                  <a:pt x="505958" y="266481"/>
                </a:lnTo>
                <a:lnTo>
                  <a:pt x="528695" y="304323"/>
                </a:lnTo>
                <a:lnTo>
                  <a:pt x="548354" y="343917"/>
                </a:lnTo>
                <a:lnTo>
                  <a:pt x="564782" y="385120"/>
                </a:lnTo>
                <a:lnTo>
                  <a:pt x="577826" y="427787"/>
                </a:lnTo>
                <a:lnTo>
                  <a:pt x="587332" y="471772"/>
                </a:lnTo>
                <a:lnTo>
                  <a:pt x="593149" y="516930"/>
                </a:lnTo>
                <a:lnTo>
                  <a:pt x="595122" y="563117"/>
                </a:lnTo>
              </a:path>
            </a:pathLst>
          </a:custGeom>
          <a:ln w="381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p/>
        </p:txBody>
      </p:sp>
    </p:spTree>
    <p:custDataLst>
      <p:tags r:id="rId13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342265"/>
            <a:ext cx="768985" cy="76581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6456" y="665556"/>
            <a:ext cx="630174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44775"/>
                </a:solidFill>
              </a:rPr>
              <a:t>资源服务器从请求中取</a:t>
            </a:r>
            <a:r>
              <a:rPr sz="2800" spc="-5" dirty="0">
                <a:solidFill>
                  <a:srgbClr val="044775"/>
                </a:solidFill>
              </a:rPr>
              <a:t>出Access</a:t>
            </a:r>
            <a:r>
              <a:rPr sz="2800" spc="35" dirty="0">
                <a:solidFill>
                  <a:srgbClr val="044775"/>
                </a:solidFill>
              </a:rPr>
              <a:t> </a:t>
            </a:r>
            <a:r>
              <a:rPr sz="2800" spc="-75" dirty="0">
                <a:solidFill>
                  <a:srgbClr val="044775"/>
                </a:solidFill>
              </a:rPr>
              <a:t>Token</a:t>
            </a:r>
            <a:endParaRPr sz="2800" spc="-75" dirty="0">
              <a:solidFill>
                <a:srgbClr val="044775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80095" y="3319245"/>
            <a:ext cx="2123028" cy="2644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" name="object 4"/>
          <p:cNvSpPr/>
          <p:nvPr/>
        </p:nvSpPr>
        <p:spPr>
          <a:xfrm>
            <a:off x="1350263" y="3403091"/>
            <a:ext cx="1978152" cy="2481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6" name="object 5"/>
          <p:cNvSpPr/>
          <p:nvPr/>
        </p:nvSpPr>
        <p:spPr>
          <a:xfrm>
            <a:off x="1350263" y="3403091"/>
            <a:ext cx="1978660" cy="2481580"/>
          </a:xfrm>
          <a:custGeom>
            <a:avLst/>
            <a:gdLst/>
            <a:ahLst/>
            <a:cxnLst/>
            <a:rect l="l" t="t" r="r" b="b"/>
            <a:pathLst>
              <a:path w="1978660" h="2481579">
                <a:moveTo>
                  <a:pt x="0" y="2481072"/>
                </a:moveTo>
                <a:lnTo>
                  <a:pt x="1978152" y="2481072"/>
                </a:lnTo>
                <a:lnTo>
                  <a:pt x="1978152" y="0"/>
                </a:lnTo>
                <a:lnTo>
                  <a:pt x="0" y="0"/>
                </a:lnTo>
                <a:lnTo>
                  <a:pt x="0" y="2481072"/>
                </a:lnTo>
                <a:close/>
              </a:path>
            </a:pathLst>
          </a:custGeom>
          <a:ln w="6096">
            <a:solidFill>
              <a:srgbClr val="FF0000"/>
            </a:solidFill>
          </a:ln>
        </p:spPr>
        <p:txBody>
          <a:bodyPr wrap="square" lIns="0" tIns="0" rIns="0" bIns="0" rtlCol="0"/>
          <a:p/>
        </p:txBody>
      </p:sp>
      <p:sp>
        <p:nvSpPr>
          <p:cNvPr id="7" name="object 6"/>
          <p:cNvSpPr txBox="1"/>
          <p:nvPr/>
        </p:nvSpPr>
        <p:spPr>
          <a:xfrm>
            <a:off x="1717294" y="2803397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客户应用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8071091" y="1222179"/>
            <a:ext cx="2083334" cy="23958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9" name="object 8"/>
          <p:cNvSpPr/>
          <p:nvPr/>
        </p:nvSpPr>
        <p:spPr>
          <a:xfrm>
            <a:off x="8148066" y="1302258"/>
            <a:ext cx="1934210" cy="2231390"/>
          </a:xfrm>
          <a:custGeom>
            <a:avLst/>
            <a:gdLst/>
            <a:ahLst/>
            <a:cxnLst/>
            <a:rect l="l" t="t" r="r" b="b"/>
            <a:pathLst>
              <a:path w="1934209" h="2231390">
                <a:moveTo>
                  <a:pt x="1835150" y="0"/>
                </a:moveTo>
                <a:lnTo>
                  <a:pt x="98805" y="0"/>
                </a:lnTo>
                <a:lnTo>
                  <a:pt x="60328" y="7758"/>
                </a:lnTo>
                <a:lnTo>
                  <a:pt x="28924" y="28924"/>
                </a:lnTo>
                <a:lnTo>
                  <a:pt x="7758" y="60328"/>
                </a:lnTo>
                <a:lnTo>
                  <a:pt x="0" y="98805"/>
                </a:lnTo>
                <a:lnTo>
                  <a:pt x="0" y="2132329"/>
                </a:lnTo>
                <a:lnTo>
                  <a:pt x="7758" y="2170807"/>
                </a:lnTo>
                <a:lnTo>
                  <a:pt x="28924" y="2202211"/>
                </a:lnTo>
                <a:lnTo>
                  <a:pt x="60328" y="2223377"/>
                </a:lnTo>
                <a:lnTo>
                  <a:pt x="98805" y="2231136"/>
                </a:lnTo>
                <a:lnTo>
                  <a:pt x="1835150" y="2231136"/>
                </a:lnTo>
                <a:lnTo>
                  <a:pt x="1873627" y="2223377"/>
                </a:lnTo>
                <a:lnTo>
                  <a:pt x="1905031" y="2202211"/>
                </a:lnTo>
                <a:lnTo>
                  <a:pt x="1926197" y="2170807"/>
                </a:lnTo>
                <a:lnTo>
                  <a:pt x="1933955" y="2132329"/>
                </a:lnTo>
                <a:lnTo>
                  <a:pt x="1933955" y="98805"/>
                </a:lnTo>
                <a:lnTo>
                  <a:pt x="1926197" y="60328"/>
                </a:lnTo>
                <a:lnTo>
                  <a:pt x="1905031" y="28924"/>
                </a:lnTo>
                <a:lnTo>
                  <a:pt x="1873627" y="7758"/>
                </a:lnTo>
                <a:lnTo>
                  <a:pt x="183515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p/>
        </p:txBody>
      </p:sp>
      <p:sp>
        <p:nvSpPr>
          <p:cNvPr id="10" name="object 9"/>
          <p:cNvSpPr/>
          <p:nvPr/>
        </p:nvSpPr>
        <p:spPr>
          <a:xfrm>
            <a:off x="8275066" y="1429258"/>
            <a:ext cx="1934210" cy="2231390"/>
          </a:xfrm>
          <a:custGeom>
            <a:avLst/>
            <a:gdLst/>
            <a:ahLst/>
            <a:cxnLst/>
            <a:rect l="l" t="t" r="r" b="b"/>
            <a:pathLst>
              <a:path w="1934209" h="2231390">
                <a:moveTo>
                  <a:pt x="0" y="98805"/>
                </a:moveTo>
                <a:lnTo>
                  <a:pt x="7758" y="60328"/>
                </a:lnTo>
                <a:lnTo>
                  <a:pt x="28924" y="28924"/>
                </a:lnTo>
                <a:lnTo>
                  <a:pt x="60328" y="7758"/>
                </a:lnTo>
                <a:lnTo>
                  <a:pt x="98805" y="0"/>
                </a:lnTo>
                <a:lnTo>
                  <a:pt x="1835150" y="0"/>
                </a:lnTo>
                <a:lnTo>
                  <a:pt x="1873627" y="7758"/>
                </a:lnTo>
                <a:lnTo>
                  <a:pt x="1905031" y="28924"/>
                </a:lnTo>
                <a:lnTo>
                  <a:pt x="1926197" y="60328"/>
                </a:lnTo>
                <a:lnTo>
                  <a:pt x="1933955" y="98805"/>
                </a:lnTo>
                <a:lnTo>
                  <a:pt x="1933955" y="2132329"/>
                </a:lnTo>
                <a:lnTo>
                  <a:pt x="1926197" y="2170807"/>
                </a:lnTo>
                <a:lnTo>
                  <a:pt x="1905031" y="2202211"/>
                </a:lnTo>
                <a:lnTo>
                  <a:pt x="1873627" y="2223377"/>
                </a:lnTo>
                <a:lnTo>
                  <a:pt x="1835150" y="2231136"/>
                </a:lnTo>
                <a:lnTo>
                  <a:pt x="98805" y="2231136"/>
                </a:lnTo>
                <a:lnTo>
                  <a:pt x="60328" y="2223377"/>
                </a:lnTo>
                <a:lnTo>
                  <a:pt x="28924" y="2202211"/>
                </a:lnTo>
                <a:lnTo>
                  <a:pt x="7758" y="2170807"/>
                </a:lnTo>
                <a:lnTo>
                  <a:pt x="0" y="2132329"/>
                </a:lnTo>
                <a:lnTo>
                  <a:pt x="0" y="98805"/>
                </a:lnTo>
                <a:close/>
              </a:path>
            </a:pathLst>
          </a:custGeom>
          <a:ln w="19811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11" name="object 10"/>
          <p:cNvSpPr txBox="1"/>
          <p:nvPr/>
        </p:nvSpPr>
        <p:spPr>
          <a:xfrm>
            <a:off x="10359008" y="1558239"/>
            <a:ext cx="330835" cy="18491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p>
            <a:pPr marL="12700" marR="5080" algn="just">
              <a:lnSpc>
                <a:spcPct val="100000"/>
              </a:lnSpc>
              <a:spcBef>
                <a:spcPts val="110"/>
              </a:spcBef>
            </a:pP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授 权 服 务 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1"/>
          <p:cNvSpPr txBox="1"/>
          <p:nvPr/>
        </p:nvSpPr>
        <p:spPr>
          <a:xfrm>
            <a:off x="10314813" y="4046982"/>
            <a:ext cx="330835" cy="1848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p>
            <a:pPr marL="12700" marR="5080" algn="just">
              <a:lnSpc>
                <a:spcPct val="100000"/>
              </a:lnSpc>
              <a:spcBef>
                <a:spcPts val="110"/>
              </a:spcBef>
            </a:pPr>
            <a:r>
              <a:rPr sz="2400" b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资 源 服 务 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2"/>
          <p:cNvSpPr/>
          <p:nvPr/>
        </p:nvSpPr>
        <p:spPr>
          <a:xfrm>
            <a:off x="8008619" y="3607308"/>
            <a:ext cx="2164079" cy="27081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4" name="object 13"/>
          <p:cNvSpPr/>
          <p:nvPr/>
        </p:nvSpPr>
        <p:spPr>
          <a:xfrm>
            <a:off x="8103869" y="3708653"/>
            <a:ext cx="1978660" cy="2510155"/>
          </a:xfrm>
          <a:custGeom>
            <a:avLst/>
            <a:gdLst/>
            <a:ahLst/>
            <a:cxnLst/>
            <a:rect l="l" t="t" r="r" b="b"/>
            <a:pathLst>
              <a:path w="1978659" h="2510154">
                <a:moveTo>
                  <a:pt x="1817370" y="0"/>
                </a:moveTo>
                <a:lnTo>
                  <a:pt x="160781" y="0"/>
                </a:lnTo>
                <a:lnTo>
                  <a:pt x="109971" y="8199"/>
                </a:lnTo>
                <a:lnTo>
                  <a:pt x="65836" y="31028"/>
                </a:lnTo>
                <a:lnTo>
                  <a:pt x="31028" y="65836"/>
                </a:lnTo>
                <a:lnTo>
                  <a:pt x="8199" y="109971"/>
                </a:lnTo>
                <a:lnTo>
                  <a:pt x="0" y="160782"/>
                </a:lnTo>
                <a:lnTo>
                  <a:pt x="0" y="2349296"/>
                </a:lnTo>
                <a:lnTo>
                  <a:pt x="8199" y="2400101"/>
                </a:lnTo>
                <a:lnTo>
                  <a:pt x="31028" y="2444224"/>
                </a:lnTo>
                <a:lnTo>
                  <a:pt x="65836" y="2479017"/>
                </a:lnTo>
                <a:lnTo>
                  <a:pt x="109971" y="2501834"/>
                </a:lnTo>
                <a:lnTo>
                  <a:pt x="160781" y="2510028"/>
                </a:lnTo>
                <a:lnTo>
                  <a:pt x="1817370" y="2510028"/>
                </a:lnTo>
                <a:lnTo>
                  <a:pt x="1868180" y="2501834"/>
                </a:lnTo>
                <a:lnTo>
                  <a:pt x="1912315" y="2479017"/>
                </a:lnTo>
                <a:lnTo>
                  <a:pt x="1947123" y="2444224"/>
                </a:lnTo>
                <a:lnTo>
                  <a:pt x="1969952" y="2400101"/>
                </a:lnTo>
                <a:lnTo>
                  <a:pt x="1978152" y="2349296"/>
                </a:lnTo>
                <a:lnTo>
                  <a:pt x="1978152" y="160782"/>
                </a:lnTo>
                <a:lnTo>
                  <a:pt x="1969952" y="109971"/>
                </a:lnTo>
                <a:lnTo>
                  <a:pt x="1947123" y="65836"/>
                </a:lnTo>
                <a:lnTo>
                  <a:pt x="1912315" y="31028"/>
                </a:lnTo>
                <a:lnTo>
                  <a:pt x="1868180" y="8199"/>
                </a:lnTo>
                <a:lnTo>
                  <a:pt x="1817370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15" name="object 14"/>
          <p:cNvSpPr/>
          <p:nvPr/>
        </p:nvSpPr>
        <p:spPr>
          <a:xfrm>
            <a:off x="8230869" y="3835653"/>
            <a:ext cx="1978660" cy="2510155"/>
          </a:xfrm>
          <a:custGeom>
            <a:avLst/>
            <a:gdLst/>
            <a:ahLst/>
            <a:cxnLst/>
            <a:rect l="l" t="t" r="r" b="b"/>
            <a:pathLst>
              <a:path w="1978659" h="2510154">
                <a:moveTo>
                  <a:pt x="0" y="160782"/>
                </a:moveTo>
                <a:lnTo>
                  <a:pt x="8199" y="109971"/>
                </a:lnTo>
                <a:lnTo>
                  <a:pt x="31028" y="65836"/>
                </a:lnTo>
                <a:lnTo>
                  <a:pt x="65836" y="31028"/>
                </a:lnTo>
                <a:lnTo>
                  <a:pt x="109971" y="8199"/>
                </a:lnTo>
                <a:lnTo>
                  <a:pt x="160781" y="0"/>
                </a:lnTo>
                <a:lnTo>
                  <a:pt x="1817370" y="0"/>
                </a:lnTo>
                <a:lnTo>
                  <a:pt x="1868180" y="8199"/>
                </a:lnTo>
                <a:lnTo>
                  <a:pt x="1912315" y="31028"/>
                </a:lnTo>
                <a:lnTo>
                  <a:pt x="1947123" y="65836"/>
                </a:lnTo>
                <a:lnTo>
                  <a:pt x="1969952" y="109971"/>
                </a:lnTo>
                <a:lnTo>
                  <a:pt x="1978152" y="160782"/>
                </a:lnTo>
                <a:lnTo>
                  <a:pt x="1978152" y="2349296"/>
                </a:lnTo>
                <a:lnTo>
                  <a:pt x="1969952" y="2400101"/>
                </a:lnTo>
                <a:lnTo>
                  <a:pt x="1947123" y="2444224"/>
                </a:lnTo>
                <a:lnTo>
                  <a:pt x="1912315" y="2479017"/>
                </a:lnTo>
                <a:lnTo>
                  <a:pt x="1868180" y="2501834"/>
                </a:lnTo>
                <a:lnTo>
                  <a:pt x="1817370" y="2510028"/>
                </a:lnTo>
                <a:lnTo>
                  <a:pt x="160781" y="2510028"/>
                </a:lnTo>
                <a:lnTo>
                  <a:pt x="109971" y="2501834"/>
                </a:lnTo>
                <a:lnTo>
                  <a:pt x="65836" y="2479017"/>
                </a:lnTo>
                <a:lnTo>
                  <a:pt x="31028" y="2444224"/>
                </a:lnTo>
                <a:lnTo>
                  <a:pt x="8199" y="2400101"/>
                </a:lnTo>
                <a:lnTo>
                  <a:pt x="0" y="2349296"/>
                </a:lnTo>
                <a:lnTo>
                  <a:pt x="0" y="160782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16" name="object 15"/>
          <p:cNvSpPr/>
          <p:nvPr/>
        </p:nvSpPr>
        <p:spPr>
          <a:xfrm>
            <a:off x="8447531" y="5036820"/>
            <a:ext cx="1449324" cy="10759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7" name="object 16"/>
          <p:cNvSpPr/>
          <p:nvPr/>
        </p:nvSpPr>
        <p:spPr>
          <a:xfrm>
            <a:off x="8532876" y="5117591"/>
            <a:ext cx="1270000" cy="919480"/>
          </a:xfrm>
          <a:custGeom>
            <a:avLst/>
            <a:gdLst/>
            <a:ahLst/>
            <a:cxnLst/>
            <a:rect l="l" t="t" r="r" b="b"/>
            <a:pathLst>
              <a:path w="1270000" h="919479">
                <a:moveTo>
                  <a:pt x="1269492" y="0"/>
                </a:moveTo>
                <a:lnTo>
                  <a:pt x="0" y="0"/>
                </a:lnTo>
                <a:lnTo>
                  <a:pt x="0" y="918971"/>
                </a:lnTo>
                <a:lnTo>
                  <a:pt x="1116329" y="918971"/>
                </a:lnTo>
                <a:lnTo>
                  <a:pt x="1269492" y="765809"/>
                </a:lnTo>
                <a:lnTo>
                  <a:pt x="126949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p/>
        </p:txBody>
      </p:sp>
      <p:sp>
        <p:nvSpPr>
          <p:cNvPr id="18" name="object 17"/>
          <p:cNvSpPr/>
          <p:nvPr/>
        </p:nvSpPr>
        <p:spPr>
          <a:xfrm>
            <a:off x="9649206" y="5883402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153162" y="0"/>
                </a:moveTo>
                <a:lnTo>
                  <a:pt x="30607" y="30632"/>
                </a:lnTo>
                <a:lnTo>
                  <a:pt x="0" y="153162"/>
                </a:lnTo>
                <a:lnTo>
                  <a:pt x="153162" y="0"/>
                </a:lnTo>
                <a:close/>
              </a:path>
            </a:pathLst>
          </a:custGeom>
          <a:solidFill>
            <a:srgbClr val="375C9E"/>
          </a:solidFill>
        </p:spPr>
        <p:txBody>
          <a:bodyPr wrap="square" lIns="0" tIns="0" rIns="0" bIns="0" rtlCol="0"/>
          <a:p/>
        </p:txBody>
      </p:sp>
      <p:sp>
        <p:nvSpPr>
          <p:cNvPr id="19" name="object 18"/>
          <p:cNvSpPr/>
          <p:nvPr/>
        </p:nvSpPr>
        <p:spPr>
          <a:xfrm>
            <a:off x="8659876" y="5244591"/>
            <a:ext cx="1270000" cy="919480"/>
          </a:xfrm>
          <a:custGeom>
            <a:avLst/>
            <a:gdLst/>
            <a:ahLst/>
            <a:cxnLst/>
            <a:rect l="l" t="t" r="r" b="b"/>
            <a:pathLst>
              <a:path w="1270000" h="919479">
                <a:moveTo>
                  <a:pt x="1116329" y="918971"/>
                </a:moveTo>
                <a:lnTo>
                  <a:pt x="1146937" y="796442"/>
                </a:lnTo>
                <a:lnTo>
                  <a:pt x="1269492" y="765809"/>
                </a:lnTo>
                <a:lnTo>
                  <a:pt x="1116329" y="918971"/>
                </a:lnTo>
                <a:lnTo>
                  <a:pt x="0" y="918971"/>
                </a:lnTo>
                <a:lnTo>
                  <a:pt x="0" y="0"/>
                </a:lnTo>
                <a:lnTo>
                  <a:pt x="1269492" y="0"/>
                </a:lnTo>
                <a:lnTo>
                  <a:pt x="1269492" y="765809"/>
                </a:lnTo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p/>
        </p:txBody>
      </p:sp>
      <p:sp>
        <p:nvSpPr>
          <p:cNvPr id="20" name="object 19"/>
          <p:cNvSpPr txBox="1"/>
          <p:nvPr/>
        </p:nvSpPr>
        <p:spPr>
          <a:xfrm>
            <a:off x="8698483" y="5338317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用户数据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object 20"/>
          <p:cNvSpPr/>
          <p:nvPr/>
        </p:nvSpPr>
        <p:spPr>
          <a:xfrm>
            <a:off x="7760207" y="4829555"/>
            <a:ext cx="467893" cy="6263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2" name="object 21"/>
          <p:cNvSpPr/>
          <p:nvPr/>
        </p:nvSpPr>
        <p:spPr>
          <a:xfrm>
            <a:off x="7816595" y="4847844"/>
            <a:ext cx="360045" cy="518159"/>
          </a:xfrm>
          <a:custGeom>
            <a:avLst/>
            <a:gdLst/>
            <a:ahLst/>
            <a:cxnLst/>
            <a:rect l="l" t="t" r="r" b="b"/>
            <a:pathLst>
              <a:path w="360045" h="518160">
                <a:moveTo>
                  <a:pt x="299720" y="0"/>
                </a:moveTo>
                <a:lnTo>
                  <a:pt x="59944" y="0"/>
                </a:lnTo>
                <a:lnTo>
                  <a:pt x="43994" y="9251"/>
                </a:lnTo>
                <a:lnTo>
                  <a:pt x="17541" y="75866"/>
                </a:lnTo>
                <a:lnTo>
                  <a:pt x="8175" y="128298"/>
                </a:lnTo>
                <a:lnTo>
                  <a:pt x="2138" y="190191"/>
                </a:lnTo>
                <a:lnTo>
                  <a:pt x="0" y="259079"/>
                </a:lnTo>
                <a:lnTo>
                  <a:pt x="2138" y="327968"/>
                </a:lnTo>
                <a:lnTo>
                  <a:pt x="8175" y="389861"/>
                </a:lnTo>
                <a:lnTo>
                  <a:pt x="17541" y="442293"/>
                </a:lnTo>
                <a:lnTo>
                  <a:pt x="29670" y="482797"/>
                </a:lnTo>
                <a:lnTo>
                  <a:pt x="59944" y="518159"/>
                </a:lnTo>
                <a:lnTo>
                  <a:pt x="299720" y="518159"/>
                </a:lnTo>
                <a:lnTo>
                  <a:pt x="329993" y="482797"/>
                </a:lnTo>
                <a:lnTo>
                  <a:pt x="342122" y="442293"/>
                </a:lnTo>
                <a:lnTo>
                  <a:pt x="351488" y="389861"/>
                </a:lnTo>
                <a:lnTo>
                  <a:pt x="357525" y="327968"/>
                </a:lnTo>
                <a:lnTo>
                  <a:pt x="359663" y="259079"/>
                </a:lnTo>
                <a:lnTo>
                  <a:pt x="357525" y="190191"/>
                </a:lnTo>
                <a:lnTo>
                  <a:pt x="351488" y="128298"/>
                </a:lnTo>
                <a:lnTo>
                  <a:pt x="342122" y="75866"/>
                </a:lnTo>
                <a:lnTo>
                  <a:pt x="329993" y="35362"/>
                </a:lnTo>
                <a:lnTo>
                  <a:pt x="299720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23" name="object 22"/>
          <p:cNvSpPr/>
          <p:nvPr/>
        </p:nvSpPr>
        <p:spPr>
          <a:xfrm>
            <a:off x="7876540" y="4847844"/>
            <a:ext cx="60325" cy="518159"/>
          </a:xfrm>
          <a:custGeom>
            <a:avLst/>
            <a:gdLst/>
            <a:ahLst/>
            <a:cxnLst/>
            <a:rect l="l" t="t" r="r" b="b"/>
            <a:pathLst>
              <a:path w="60325" h="518160">
                <a:moveTo>
                  <a:pt x="0" y="0"/>
                </a:moveTo>
                <a:lnTo>
                  <a:pt x="30273" y="35362"/>
                </a:lnTo>
                <a:lnTo>
                  <a:pt x="42402" y="75866"/>
                </a:lnTo>
                <a:lnTo>
                  <a:pt x="51768" y="128298"/>
                </a:lnTo>
                <a:lnTo>
                  <a:pt x="57805" y="190191"/>
                </a:lnTo>
                <a:lnTo>
                  <a:pt x="59943" y="259079"/>
                </a:lnTo>
                <a:lnTo>
                  <a:pt x="57805" y="327968"/>
                </a:lnTo>
                <a:lnTo>
                  <a:pt x="51768" y="389861"/>
                </a:lnTo>
                <a:lnTo>
                  <a:pt x="42402" y="442293"/>
                </a:lnTo>
                <a:lnTo>
                  <a:pt x="30273" y="482797"/>
                </a:lnTo>
                <a:lnTo>
                  <a:pt x="15949" y="508908"/>
                </a:lnTo>
                <a:lnTo>
                  <a:pt x="0" y="518159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24" name="object 23"/>
          <p:cNvSpPr/>
          <p:nvPr/>
        </p:nvSpPr>
        <p:spPr>
          <a:xfrm>
            <a:off x="7943595" y="4974844"/>
            <a:ext cx="360045" cy="518159"/>
          </a:xfrm>
          <a:custGeom>
            <a:avLst/>
            <a:gdLst/>
            <a:ahLst/>
            <a:cxnLst/>
            <a:rect l="l" t="t" r="r" b="b"/>
            <a:pathLst>
              <a:path w="360045" h="518160">
                <a:moveTo>
                  <a:pt x="59944" y="518159"/>
                </a:moveTo>
                <a:lnTo>
                  <a:pt x="29670" y="482797"/>
                </a:lnTo>
                <a:lnTo>
                  <a:pt x="17541" y="442293"/>
                </a:lnTo>
                <a:lnTo>
                  <a:pt x="8175" y="389861"/>
                </a:lnTo>
                <a:lnTo>
                  <a:pt x="2138" y="327968"/>
                </a:lnTo>
                <a:lnTo>
                  <a:pt x="0" y="259079"/>
                </a:lnTo>
                <a:lnTo>
                  <a:pt x="2138" y="190191"/>
                </a:lnTo>
                <a:lnTo>
                  <a:pt x="8175" y="128298"/>
                </a:lnTo>
                <a:lnTo>
                  <a:pt x="17541" y="75866"/>
                </a:lnTo>
                <a:lnTo>
                  <a:pt x="29670" y="35362"/>
                </a:lnTo>
                <a:lnTo>
                  <a:pt x="59944" y="0"/>
                </a:lnTo>
                <a:lnTo>
                  <a:pt x="299720" y="0"/>
                </a:lnTo>
                <a:lnTo>
                  <a:pt x="329993" y="35362"/>
                </a:lnTo>
                <a:lnTo>
                  <a:pt x="342122" y="75866"/>
                </a:lnTo>
                <a:lnTo>
                  <a:pt x="351488" y="128298"/>
                </a:lnTo>
                <a:lnTo>
                  <a:pt x="357525" y="190191"/>
                </a:lnTo>
                <a:lnTo>
                  <a:pt x="359663" y="259079"/>
                </a:lnTo>
                <a:lnTo>
                  <a:pt x="357525" y="327968"/>
                </a:lnTo>
                <a:lnTo>
                  <a:pt x="351488" y="389861"/>
                </a:lnTo>
                <a:lnTo>
                  <a:pt x="342122" y="442293"/>
                </a:lnTo>
                <a:lnTo>
                  <a:pt x="329993" y="482797"/>
                </a:lnTo>
                <a:lnTo>
                  <a:pt x="299720" y="518159"/>
                </a:lnTo>
                <a:lnTo>
                  <a:pt x="59944" y="518159"/>
                </a:lnTo>
                <a:close/>
              </a:path>
            </a:pathLst>
          </a:custGeom>
          <a:ln w="6095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25" name="object 24"/>
          <p:cNvSpPr/>
          <p:nvPr/>
        </p:nvSpPr>
        <p:spPr>
          <a:xfrm>
            <a:off x="6853428" y="4215384"/>
            <a:ext cx="1097292" cy="7360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6" name="object 25"/>
          <p:cNvSpPr/>
          <p:nvPr/>
        </p:nvSpPr>
        <p:spPr>
          <a:xfrm>
            <a:off x="7013447" y="4242828"/>
            <a:ext cx="775703" cy="5821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7" name="object 26"/>
          <p:cNvSpPr/>
          <p:nvPr/>
        </p:nvSpPr>
        <p:spPr>
          <a:xfrm>
            <a:off x="6909816" y="4233671"/>
            <a:ext cx="989330" cy="623570"/>
          </a:xfrm>
          <a:custGeom>
            <a:avLst/>
            <a:gdLst/>
            <a:ahLst/>
            <a:cxnLst/>
            <a:rect l="l" t="t" r="r" b="b"/>
            <a:pathLst>
              <a:path w="989329" h="623570">
                <a:moveTo>
                  <a:pt x="824229" y="461771"/>
                </a:moveTo>
                <a:lnTo>
                  <a:pt x="576960" y="461771"/>
                </a:lnTo>
                <a:lnTo>
                  <a:pt x="978915" y="623569"/>
                </a:lnTo>
                <a:lnTo>
                  <a:pt x="824229" y="461771"/>
                </a:lnTo>
                <a:close/>
              </a:path>
              <a:path w="989329" h="623570">
                <a:moveTo>
                  <a:pt x="989076" y="0"/>
                </a:moveTo>
                <a:lnTo>
                  <a:pt x="0" y="0"/>
                </a:lnTo>
                <a:lnTo>
                  <a:pt x="0" y="461771"/>
                </a:lnTo>
                <a:lnTo>
                  <a:pt x="989076" y="461771"/>
                </a:lnTo>
                <a:lnTo>
                  <a:pt x="98907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p/>
        </p:txBody>
      </p:sp>
      <p:sp>
        <p:nvSpPr>
          <p:cNvPr id="28" name="object 27"/>
          <p:cNvSpPr/>
          <p:nvPr/>
        </p:nvSpPr>
        <p:spPr>
          <a:xfrm>
            <a:off x="7036816" y="4360671"/>
            <a:ext cx="989330" cy="623570"/>
          </a:xfrm>
          <a:custGeom>
            <a:avLst/>
            <a:gdLst/>
            <a:ahLst/>
            <a:cxnLst/>
            <a:rect l="l" t="t" r="r" b="b"/>
            <a:pathLst>
              <a:path w="989329" h="623570">
                <a:moveTo>
                  <a:pt x="0" y="0"/>
                </a:moveTo>
                <a:lnTo>
                  <a:pt x="576960" y="0"/>
                </a:lnTo>
                <a:lnTo>
                  <a:pt x="824229" y="0"/>
                </a:lnTo>
                <a:lnTo>
                  <a:pt x="989076" y="0"/>
                </a:lnTo>
                <a:lnTo>
                  <a:pt x="989076" y="269366"/>
                </a:lnTo>
                <a:lnTo>
                  <a:pt x="989076" y="384809"/>
                </a:lnTo>
                <a:lnTo>
                  <a:pt x="989076" y="461771"/>
                </a:lnTo>
                <a:lnTo>
                  <a:pt x="824229" y="461771"/>
                </a:lnTo>
                <a:lnTo>
                  <a:pt x="978915" y="623569"/>
                </a:lnTo>
                <a:lnTo>
                  <a:pt x="576960" y="461771"/>
                </a:lnTo>
                <a:lnTo>
                  <a:pt x="0" y="461771"/>
                </a:lnTo>
                <a:lnTo>
                  <a:pt x="0" y="384809"/>
                </a:lnTo>
                <a:lnTo>
                  <a:pt x="0" y="269366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29" name="object 28"/>
          <p:cNvSpPr txBox="1"/>
          <p:nvPr/>
        </p:nvSpPr>
        <p:spPr>
          <a:xfrm>
            <a:off x="7192518" y="4307204"/>
            <a:ext cx="425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800" b="1" spc="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I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" name="object 29"/>
          <p:cNvSpPr/>
          <p:nvPr/>
        </p:nvSpPr>
        <p:spPr>
          <a:xfrm>
            <a:off x="8369807" y="2299716"/>
            <a:ext cx="1464563" cy="7543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1" name="object 30"/>
          <p:cNvSpPr/>
          <p:nvPr/>
        </p:nvSpPr>
        <p:spPr>
          <a:xfrm>
            <a:off x="8458961" y="2381250"/>
            <a:ext cx="1270000" cy="596265"/>
          </a:xfrm>
          <a:custGeom>
            <a:avLst/>
            <a:gdLst/>
            <a:ahLst/>
            <a:cxnLst/>
            <a:rect l="l" t="t" r="r" b="b"/>
            <a:pathLst>
              <a:path w="1270000" h="596264">
                <a:moveTo>
                  <a:pt x="1269492" y="0"/>
                </a:moveTo>
                <a:lnTo>
                  <a:pt x="0" y="0"/>
                </a:lnTo>
                <a:lnTo>
                  <a:pt x="0" y="595884"/>
                </a:lnTo>
                <a:lnTo>
                  <a:pt x="1170178" y="595884"/>
                </a:lnTo>
                <a:lnTo>
                  <a:pt x="1269492" y="496570"/>
                </a:lnTo>
                <a:lnTo>
                  <a:pt x="1269492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p/>
        </p:txBody>
      </p:sp>
      <p:sp>
        <p:nvSpPr>
          <p:cNvPr id="32" name="object 31"/>
          <p:cNvSpPr/>
          <p:nvPr/>
        </p:nvSpPr>
        <p:spPr>
          <a:xfrm>
            <a:off x="9629140" y="2877820"/>
            <a:ext cx="99695" cy="99695"/>
          </a:xfrm>
          <a:custGeom>
            <a:avLst/>
            <a:gdLst/>
            <a:ahLst/>
            <a:cxnLst/>
            <a:rect l="l" t="t" r="r" b="b"/>
            <a:pathLst>
              <a:path w="99695" h="99694">
                <a:moveTo>
                  <a:pt x="99313" y="0"/>
                </a:moveTo>
                <a:lnTo>
                  <a:pt x="19811" y="19812"/>
                </a:lnTo>
                <a:lnTo>
                  <a:pt x="0" y="99313"/>
                </a:lnTo>
                <a:lnTo>
                  <a:pt x="99313" y="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p/>
        </p:txBody>
      </p:sp>
      <p:sp>
        <p:nvSpPr>
          <p:cNvPr id="33" name="object 32"/>
          <p:cNvSpPr/>
          <p:nvPr/>
        </p:nvSpPr>
        <p:spPr>
          <a:xfrm>
            <a:off x="8585961" y="2508250"/>
            <a:ext cx="1270000" cy="596265"/>
          </a:xfrm>
          <a:custGeom>
            <a:avLst/>
            <a:gdLst/>
            <a:ahLst/>
            <a:cxnLst/>
            <a:rect l="l" t="t" r="r" b="b"/>
            <a:pathLst>
              <a:path w="1270000" h="596264">
                <a:moveTo>
                  <a:pt x="1170178" y="595884"/>
                </a:moveTo>
                <a:lnTo>
                  <a:pt x="1189990" y="516382"/>
                </a:lnTo>
                <a:lnTo>
                  <a:pt x="1269492" y="496570"/>
                </a:lnTo>
                <a:lnTo>
                  <a:pt x="1170178" y="595884"/>
                </a:lnTo>
                <a:lnTo>
                  <a:pt x="0" y="595884"/>
                </a:lnTo>
                <a:lnTo>
                  <a:pt x="0" y="0"/>
                </a:lnTo>
                <a:lnTo>
                  <a:pt x="1269492" y="0"/>
                </a:lnTo>
                <a:lnTo>
                  <a:pt x="1269492" y="49657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34" name="object 33"/>
          <p:cNvSpPr txBox="1"/>
          <p:nvPr/>
        </p:nvSpPr>
        <p:spPr>
          <a:xfrm>
            <a:off x="8753347" y="2327275"/>
            <a:ext cx="680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40005" marR="5080" indent="-2794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Access  </a:t>
            </a:r>
            <a:r>
              <a:rPr sz="1800" spc="4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Token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5" name="object 34"/>
          <p:cNvSpPr/>
          <p:nvPr/>
        </p:nvSpPr>
        <p:spPr>
          <a:xfrm>
            <a:off x="8608337" y="1695450"/>
            <a:ext cx="970915" cy="668655"/>
          </a:xfrm>
          <a:custGeom>
            <a:avLst/>
            <a:gdLst/>
            <a:ahLst/>
            <a:cxnLst/>
            <a:rect l="l" t="t" r="r" b="b"/>
            <a:pathLst>
              <a:path w="970915" h="668655">
                <a:moveTo>
                  <a:pt x="477981" y="0"/>
                </a:moveTo>
                <a:lnTo>
                  <a:pt x="428228" y="2064"/>
                </a:lnTo>
                <a:lnTo>
                  <a:pt x="379226" y="7212"/>
                </a:lnTo>
                <a:lnTo>
                  <a:pt x="331376" y="15376"/>
                </a:lnTo>
                <a:lnTo>
                  <a:pt x="285083" y="26485"/>
                </a:lnTo>
                <a:lnTo>
                  <a:pt x="240749" y="40470"/>
                </a:lnTo>
                <a:lnTo>
                  <a:pt x="198778" y="57263"/>
                </a:lnTo>
                <a:lnTo>
                  <a:pt x="159573" y="76795"/>
                </a:lnTo>
                <a:lnTo>
                  <a:pt x="123538" y="98996"/>
                </a:lnTo>
                <a:lnTo>
                  <a:pt x="91075" y="123797"/>
                </a:lnTo>
                <a:lnTo>
                  <a:pt x="62587" y="151129"/>
                </a:lnTo>
                <a:lnTo>
                  <a:pt x="35967" y="184745"/>
                </a:lnTo>
                <a:lnTo>
                  <a:pt x="16777" y="219339"/>
                </a:lnTo>
                <a:lnTo>
                  <a:pt x="0" y="289945"/>
                </a:lnTo>
                <a:lnTo>
                  <a:pt x="2067" y="325199"/>
                </a:lnTo>
                <a:lnTo>
                  <a:pt x="26256" y="393712"/>
                </a:lnTo>
                <a:lnTo>
                  <a:pt x="48033" y="426213"/>
                </a:lnTo>
                <a:lnTo>
                  <a:pt x="76036" y="457039"/>
                </a:lnTo>
                <a:lnTo>
                  <a:pt x="110093" y="485811"/>
                </a:lnTo>
                <a:lnTo>
                  <a:pt x="150031" y="512148"/>
                </a:lnTo>
                <a:lnTo>
                  <a:pt x="195679" y="535673"/>
                </a:lnTo>
                <a:lnTo>
                  <a:pt x="246864" y="556005"/>
                </a:lnTo>
                <a:lnTo>
                  <a:pt x="283186" y="668654"/>
                </a:lnTo>
                <a:lnTo>
                  <a:pt x="422505" y="591820"/>
                </a:lnTo>
                <a:lnTo>
                  <a:pt x="544083" y="591820"/>
                </a:lnTo>
                <a:lnTo>
                  <a:pt x="580296" y="588634"/>
                </a:lnTo>
                <a:lnTo>
                  <a:pt x="630579" y="580763"/>
                </a:lnTo>
                <a:lnTo>
                  <a:pt x="679024" y="569698"/>
                </a:lnTo>
                <a:lnTo>
                  <a:pt x="725221" y="555563"/>
                </a:lnTo>
                <a:lnTo>
                  <a:pt x="768760" y="538484"/>
                </a:lnTo>
                <a:lnTo>
                  <a:pt x="809232" y="518585"/>
                </a:lnTo>
                <a:lnTo>
                  <a:pt x="846227" y="495993"/>
                </a:lnTo>
                <a:lnTo>
                  <a:pt x="879338" y="470833"/>
                </a:lnTo>
                <a:lnTo>
                  <a:pt x="908153" y="443229"/>
                </a:lnTo>
                <a:lnTo>
                  <a:pt x="934773" y="409614"/>
                </a:lnTo>
                <a:lnTo>
                  <a:pt x="953963" y="375020"/>
                </a:lnTo>
                <a:lnTo>
                  <a:pt x="970741" y="304414"/>
                </a:lnTo>
                <a:lnTo>
                  <a:pt x="968673" y="269160"/>
                </a:lnTo>
                <a:lnTo>
                  <a:pt x="944484" y="200647"/>
                </a:lnTo>
                <a:lnTo>
                  <a:pt x="922707" y="168146"/>
                </a:lnTo>
                <a:lnTo>
                  <a:pt x="894704" y="137320"/>
                </a:lnTo>
                <a:lnTo>
                  <a:pt x="860647" y="108548"/>
                </a:lnTo>
                <a:lnTo>
                  <a:pt x="820709" y="82211"/>
                </a:lnTo>
                <a:lnTo>
                  <a:pt x="775061" y="58686"/>
                </a:lnTo>
                <a:lnTo>
                  <a:pt x="723876" y="38353"/>
                </a:lnTo>
                <a:lnTo>
                  <a:pt x="676423" y="23962"/>
                </a:lnTo>
                <a:lnTo>
                  <a:pt x="627704" y="13000"/>
                </a:lnTo>
                <a:lnTo>
                  <a:pt x="578122" y="5399"/>
                </a:lnTo>
                <a:lnTo>
                  <a:pt x="528079" y="1088"/>
                </a:lnTo>
                <a:lnTo>
                  <a:pt x="477981" y="0"/>
                </a:lnTo>
                <a:close/>
              </a:path>
              <a:path w="970915" h="668655">
                <a:moveTo>
                  <a:pt x="544083" y="591820"/>
                </a:moveTo>
                <a:lnTo>
                  <a:pt x="422505" y="591820"/>
                </a:lnTo>
                <a:lnTo>
                  <a:pt x="475849" y="594287"/>
                </a:lnTo>
                <a:lnTo>
                  <a:pt x="528583" y="593183"/>
                </a:lnTo>
                <a:lnTo>
                  <a:pt x="544083" y="5918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p/>
        </p:txBody>
      </p:sp>
      <p:sp>
        <p:nvSpPr>
          <p:cNvPr id="36" name="object 35"/>
          <p:cNvSpPr/>
          <p:nvPr/>
        </p:nvSpPr>
        <p:spPr>
          <a:xfrm>
            <a:off x="8735337" y="1822450"/>
            <a:ext cx="970915" cy="668655"/>
          </a:xfrm>
          <a:custGeom>
            <a:avLst/>
            <a:gdLst/>
            <a:ahLst/>
            <a:cxnLst/>
            <a:rect l="l" t="t" r="r" b="b"/>
            <a:pathLst>
              <a:path w="970915" h="668655">
                <a:moveTo>
                  <a:pt x="283186" y="668654"/>
                </a:moveTo>
                <a:lnTo>
                  <a:pt x="246864" y="556005"/>
                </a:lnTo>
                <a:lnTo>
                  <a:pt x="195679" y="535673"/>
                </a:lnTo>
                <a:lnTo>
                  <a:pt x="150031" y="512148"/>
                </a:lnTo>
                <a:lnTo>
                  <a:pt x="110093" y="485811"/>
                </a:lnTo>
                <a:lnTo>
                  <a:pt x="76036" y="457039"/>
                </a:lnTo>
                <a:lnTo>
                  <a:pt x="48033" y="426213"/>
                </a:lnTo>
                <a:lnTo>
                  <a:pt x="26256" y="393712"/>
                </a:lnTo>
                <a:lnTo>
                  <a:pt x="2067" y="325199"/>
                </a:lnTo>
                <a:lnTo>
                  <a:pt x="0" y="289945"/>
                </a:lnTo>
                <a:lnTo>
                  <a:pt x="4846" y="254532"/>
                </a:lnTo>
                <a:lnTo>
                  <a:pt x="35967" y="184745"/>
                </a:lnTo>
                <a:lnTo>
                  <a:pt x="62587" y="151129"/>
                </a:lnTo>
                <a:lnTo>
                  <a:pt x="91075" y="123797"/>
                </a:lnTo>
                <a:lnTo>
                  <a:pt x="123538" y="98996"/>
                </a:lnTo>
                <a:lnTo>
                  <a:pt x="159573" y="76795"/>
                </a:lnTo>
                <a:lnTo>
                  <a:pt x="198778" y="57263"/>
                </a:lnTo>
                <a:lnTo>
                  <a:pt x="240749" y="40470"/>
                </a:lnTo>
                <a:lnTo>
                  <a:pt x="285083" y="26485"/>
                </a:lnTo>
                <a:lnTo>
                  <a:pt x="331376" y="15376"/>
                </a:lnTo>
                <a:lnTo>
                  <a:pt x="379226" y="7212"/>
                </a:lnTo>
                <a:lnTo>
                  <a:pt x="428228" y="2064"/>
                </a:lnTo>
                <a:lnTo>
                  <a:pt x="477981" y="0"/>
                </a:lnTo>
                <a:lnTo>
                  <a:pt x="528079" y="1088"/>
                </a:lnTo>
                <a:lnTo>
                  <a:pt x="578122" y="5399"/>
                </a:lnTo>
                <a:lnTo>
                  <a:pt x="627704" y="13000"/>
                </a:lnTo>
                <a:lnTo>
                  <a:pt x="676423" y="23962"/>
                </a:lnTo>
                <a:lnTo>
                  <a:pt x="723876" y="38353"/>
                </a:lnTo>
                <a:lnTo>
                  <a:pt x="775061" y="58686"/>
                </a:lnTo>
                <a:lnTo>
                  <a:pt x="820709" y="82211"/>
                </a:lnTo>
                <a:lnTo>
                  <a:pt x="860647" y="108548"/>
                </a:lnTo>
                <a:lnTo>
                  <a:pt x="894704" y="137320"/>
                </a:lnTo>
                <a:lnTo>
                  <a:pt x="922707" y="168146"/>
                </a:lnTo>
                <a:lnTo>
                  <a:pt x="944484" y="200647"/>
                </a:lnTo>
                <a:lnTo>
                  <a:pt x="968673" y="269160"/>
                </a:lnTo>
                <a:lnTo>
                  <a:pt x="970741" y="304414"/>
                </a:lnTo>
                <a:lnTo>
                  <a:pt x="965895" y="339827"/>
                </a:lnTo>
                <a:lnTo>
                  <a:pt x="934773" y="409614"/>
                </a:lnTo>
                <a:lnTo>
                  <a:pt x="908153" y="443229"/>
                </a:lnTo>
                <a:lnTo>
                  <a:pt x="879338" y="470833"/>
                </a:lnTo>
                <a:lnTo>
                  <a:pt x="846227" y="495993"/>
                </a:lnTo>
                <a:lnTo>
                  <a:pt x="809232" y="518585"/>
                </a:lnTo>
                <a:lnTo>
                  <a:pt x="768760" y="538484"/>
                </a:lnTo>
                <a:lnTo>
                  <a:pt x="725221" y="555563"/>
                </a:lnTo>
                <a:lnTo>
                  <a:pt x="679024" y="569698"/>
                </a:lnTo>
                <a:lnTo>
                  <a:pt x="630579" y="580763"/>
                </a:lnTo>
                <a:lnTo>
                  <a:pt x="580296" y="588634"/>
                </a:lnTo>
                <a:lnTo>
                  <a:pt x="528583" y="593183"/>
                </a:lnTo>
                <a:lnTo>
                  <a:pt x="475849" y="594287"/>
                </a:lnTo>
                <a:lnTo>
                  <a:pt x="422505" y="591820"/>
                </a:lnTo>
                <a:lnTo>
                  <a:pt x="283186" y="668654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37" name="object 36"/>
          <p:cNvSpPr txBox="1"/>
          <p:nvPr/>
        </p:nvSpPr>
        <p:spPr>
          <a:xfrm>
            <a:off x="8851772" y="1829180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生成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object 37"/>
          <p:cNvSpPr/>
          <p:nvPr/>
        </p:nvSpPr>
        <p:spPr>
          <a:xfrm>
            <a:off x="2975610" y="2967608"/>
            <a:ext cx="5417820" cy="1115695"/>
          </a:xfrm>
          <a:custGeom>
            <a:avLst/>
            <a:gdLst/>
            <a:ahLst/>
            <a:cxnLst/>
            <a:rect l="l" t="t" r="r" b="b"/>
            <a:pathLst>
              <a:path w="5417820" h="1115695">
                <a:moveTo>
                  <a:pt x="169163" y="928369"/>
                </a:moveTo>
                <a:lnTo>
                  <a:pt x="0" y="1057783"/>
                </a:lnTo>
                <a:lnTo>
                  <a:pt x="204977" y="1115440"/>
                </a:lnTo>
                <a:lnTo>
                  <a:pt x="191338" y="1044193"/>
                </a:lnTo>
                <a:lnTo>
                  <a:pt x="171957" y="1044193"/>
                </a:lnTo>
                <a:lnTo>
                  <a:pt x="164719" y="1006728"/>
                </a:lnTo>
                <a:lnTo>
                  <a:pt x="183476" y="1003129"/>
                </a:lnTo>
                <a:lnTo>
                  <a:pt x="169163" y="928369"/>
                </a:lnTo>
                <a:close/>
              </a:path>
              <a:path w="5417820" h="1115695">
                <a:moveTo>
                  <a:pt x="183476" y="1003129"/>
                </a:moveTo>
                <a:lnTo>
                  <a:pt x="164719" y="1006728"/>
                </a:lnTo>
                <a:lnTo>
                  <a:pt x="171957" y="1044193"/>
                </a:lnTo>
                <a:lnTo>
                  <a:pt x="190651" y="1040606"/>
                </a:lnTo>
                <a:lnTo>
                  <a:pt x="183476" y="1003129"/>
                </a:lnTo>
                <a:close/>
              </a:path>
              <a:path w="5417820" h="1115695">
                <a:moveTo>
                  <a:pt x="190651" y="1040606"/>
                </a:moveTo>
                <a:lnTo>
                  <a:pt x="171957" y="1044193"/>
                </a:lnTo>
                <a:lnTo>
                  <a:pt x="191338" y="1044193"/>
                </a:lnTo>
                <a:lnTo>
                  <a:pt x="190651" y="1040606"/>
                </a:lnTo>
                <a:close/>
              </a:path>
              <a:path w="5417820" h="1115695">
                <a:moveTo>
                  <a:pt x="5410454" y="0"/>
                </a:moveTo>
                <a:lnTo>
                  <a:pt x="183476" y="1003129"/>
                </a:lnTo>
                <a:lnTo>
                  <a:pt x="190651" y="1040606"/>
                </a:lnTo>
                <a:lnTo>
                  <a:pt x="5417693" y="37337"/>
                </a:lnTo>
                <a:lnTo>
                  <a:pt x="541045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p/>
        </p:txBody>
      </p:sp>
      <p:sp>
        <p:nvSpPr>
          <p:cNvPr id="39" name="object 38"/>
          <p:cNvSpPr/>
          <p:nvPr/>
        </p:nvSpPr>
        <p:spPr>
          <a:xfrm>
            <a:off x="3803767" y="3012293"/>
            <a:ext cx="968375" cy="668020"/>
          </a:xfrm>
          <a:custGeom>
            <a:avLst/>
            <a:gdLst/>
            <a:ahLst/>
            <a:cxnLst/>
            <a:rect l="l" t="t" r="r" b="b"/>
            <a:pathLst>
              <a:path w="968375" h="668020">
                <a:moveTo>
                  <a:pt x="799236" y="582060"/>
                </a:moveTo>
                <a:lnTo>
                  <a:pt x="629675" y="582060"/>
                </a:lnTo>
                <a:lnTo>
                  <a:pt x="810269" y="667531"/>
                </a:lnTo>
                <a:lnTo>
                  <a:pt x="799236" y="582060"/>
                </a:lnTo>
                <a:close/>
              </a:path>
              <a:path w="968375" h="668020">
                <a:moveTo>
                  <a:pt x="502714" y="0"/>
                </a:moveTo>
                <a:lnTo>
                  <a:pt x="448165" y="599"/>
                </a:lnTo>
                <a:lnTo>
                  <a:pt x="393221" y="5087"/>
                </a:lnTo>
                <a:lnTo>
                  <a:pt x="338337" y="13608"/>
                </a:lnTo>
                <a:lnTo>
                  <a:pt x="281494" y="27069"/>
                </a:lnTo>
                <a:lnTo>
                  <a:pt x="228978" y="44361"/>
                </a:lnTo>
                <a:lnTo>
                  <a:pt x="181086" y="65133"/>
                </a:lnTo>
                <a:lnTo>
                  <a:pt x="138114" y="89036"/>
                </a:lnTo>
                <a:lnTo>
                  <a:pt x="100360" y="115721"/>
                </a:lnTo>
                <a:lnTo>
                  <a:pt x="68119" y="144837"/>
                </a:lnTo>
                <a:lnTo>
                  <a:pt x="41689" y="176035"/>
                </a:lnTo>
                <a:lnTo>
                  <a:pt x="21365" y="208965"/>
                </a:lnTo>
                <a:lnTo>
                  <a:pt x="224" y="278625"/>
                </a:lnTo>
                <a:lnTo>
                  <a:pt x="0" y="314656"/>
                </a:lnTo>
                <a:lnTo>
                  <a:pt x="7068" y="351020"/>
                </a:lnTo>
                <a:lnTo>
                  <a:pt x="21726" y="387369"/>
                </a:lnTo>
                <a:lnTo>
                  <a:pt x="41838" y="419912"/>
                </a:lnTo>
                <a:lnTo>
                  <a:pt x="67359" y="450171"/>
                </a:lnTo>
                <a:lnTo>
                  <a:pt x="97836" y="478001"/>
                </a:lnTo>
                <a:lnTo>
                  <a:pt x="132811" y="503255"/>
                </a:lnTo>
                <a:lnTo>
                  <a:pt x="171829" y="525787"/>
                </a:lnTo>
                <a:lnTo>
                  <a:pt x="214434" y="545453"/>
                </a:lnTo>
                <a:lnTo>
                  <a:pt x="260169" y="562105"/>
                </a:lnTo>
                <a:lnTo>
                  <a:pt x="308579" y="575598"/>
                </a:lnTo>
                <a:lnTo>
                  <a:pt x="359208" y="585787"/>
                </a:lnTo>
                <a:lnTo>
                  <a:pt x="411600" y="592525"/>
                </a:lnTo>
                <a:lnTo>
                  <a:pt x="465298" y="595668"/>
                </a:lnTo>
                <a:lnTo>
                  <a:pt x="519848" y="595068"/>
                </a:lnTo>
                <a:lnTo>
                  <a:pt x="574792" y="590581"/>
                </a:lnTo>
                <a:lnTo>
                  <a:pt x="629675" y="582060"/>
                </a:lnTo>
                <a:lnTo>
                  <a:pt x="799236" y="582060"/>
                </a:lnTo>
                <a:lnTo>
                  <a:pt x="792235" y="527831"/>
                </a:lnTo>
                <a:lnTo>
                  <a:pt x="839609" y="500316"/>
                </a:lnTo>
                <a:lnTo>
                  <a:pt x="879972" y="469660"/>
                </a:lnTo>
                <a:lnTo>
                  <a:pt x="913088" y="436353"/>
                </a:lnTo>
                <a:lnTo>
                  <a:pt x="938718" y="400886"/>
                </a:lnTo>
                <a:lnTo>
                  <a:pt x="956625" y="363748"/>
                </a:lnTo>
                <a:lnTo>
                  <a:pt x="966573" y="325430"/>
                </a:lnTo>
                <a:lnTo>
                  <a:pt x="968324" y="286423"/>
                </a:lnTo>
                <a:lnTo>
                  <a:pt x="961641" y="247215"/>
                </a:lnTo>
                <a:lnTo>
                  <a:pt x="946286" y="208299"/>
                </a:lnTo>
                <a:lnTo>
                  <a:pt x="926175" y="175755"/>
                </a:lnTo>
                <a:lnTo>
                  <a:pt x="900653" y="145496"/>
                </a:lnTo>
                <a:lnTo>
                  <a:pt x="870177" y="117666"/>
                </a:lnTo>
                <a:lnTo>
                  <a:pt x="835202" y="92412"/>
                </a:lnTo>
                <a:lnTo>
                  <a:pt x="796184" y="69880"/>
                </a:lnTo>
                <a:lnTo>
                  <a:pt x="753579" y="50215"/>
                </a:lnTo>
                <a:lnTo>
                  <a:pt x="707844" y="33562"/>
                </a:lnTo>
                <a:lnTo>
                  <a:pt x="659434" y="20069"/>
                </a:lnTo>
                <a:lnTo>
                  <a:pt x="608805" y="9880"/>
                </a:lnTo>
                <a:lnTo>
                  <a:pt x="556413" y="3142"/>
                </a:lnTo>
                <a:lnTo>
                  <a:pt x="50271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p/>
        </p:txBody>
      </p:sp>
      <p:sp>
        <p:nvSpPr>
          <p:cNvPr id="40" name="object 39"/>
          <p:cNvSpPr/>
          <p:nvPr/>
        </p:nvSpPr>
        <p:spPr>
          <a:xfrm>
            <a:off x="3930767" y="3139293"/>
            <a:ext cx="968375" cy="668020"/>
          </a:xfrm>
          <a:custGeom>
            <a:avLst/>
            <a:gdLst/>
            <a:ahLst/>
            <a:cxnLst/>
            <a:rect l="l" t="t" r="r" b="b"/>
            <a:pathLst>
              <a:path w="968375" h="668020">
                <a:moveTo>
                  <a:pt x="810269" y="667531"/>
                </a:moveTo>
                <a:lnTo>
                  <a:pt x="629675" y="582060"/>
                </a:lnTo>
                <a:lnTo>
                  <a:pt x="574792" y="590581"/>
                </a:lnTo>
                <a:lnTo>
                  <a:pt x="519848" y="595068"/>
                </a:lnTo>
                <a:lnTo>
                  <a:pt x="465298" y="595668"/>
                </a:lnTo>
                <a:lnTo>
                  <a:pt x="411600" y="592525"/>
                </a:lnTo>
                <a:lnTo>
                  <a:pt x="359208" y="585787"/>
                </a:lnTo>
                <a:lnTo>
                  <a:pt x="308579" y="575598"/>
                </a:lnTo>
                <a:lnTo>
                  <a:pt x="260169" y="562105"/>
                </a:lnTo>
                <a:lnTo>
                  <a:pt x="214434" y="545453"/>
                </a:lnTo>
                <a:lnTo>
                  <a:pt x="171829" y="525787"/>
                </a:lnTo>
                <a:lnTo>
                  <a:pt x="132811" y="503255"/>
                </a:lnTo>
                <a:lnTo>
                  <a:pt x="97836" y="478001"/>
                </a:lnTo>
                <a:lnTo>
                  <a:pt x="67359" y="450171"/>
                </a:lnTo>
                <a:lnTo>
                  <a:pt x="41838" y="419912"/>
                </a:lnTo>
                <a:lnTo>
                  <a:pt x="21726" y="387369"/>
                </a:lnTo>
                <a:lnTo>
                  <a:pt x="7068" y="351020"/>
                </a:lnTo>
                <a:lnTo>
                  <a:pt x="0" y="314656"/>
                </a:lnTo>
                <a:lnTo>
                  <a:pt x="224" y="278625"/>
                </a:lnTo>
                <a:lnTo>
                  <a:pt x="21365" y="208965"/>
                </a:lnTo>
                <a:lnTo>
                  <a:pt x="41689" y="176035"/>
                </a:lnTo>
                <a:lnTo>
                  <a:pt x="68119" y="144837"/>
                </a:lnTo>
                <a:lnTo>
                  <a:pt x="100360" y="115721"/>
                </a:lnTo>
                <a:lnTo>
                  <a:pt x="138114" y="89036"/>
                </a:lnTo>
                <a:lnTo>
                  <a:pt x="181086" y="65133"/>
                </a:lnTo>
                <a:lnTo>
                  <a:pt x="228978" y="44361"/>
                </a:lnTo>
                <a:lnTo>
                  <a:pt x="281494" y="27069"/>
                </a:lnTo>
                <a:lnTo>
                  <a:pt x="338337" y="13608"/>
                </a:lnTo>
                <a:lnTo>
                  <a:pt x="393221" y="5087"/>
                </a:lnTo>
                <a:lnTo>
                  <a:pt x="448165" y="599"/>
                </a:lnTo>
                <a:lnTo>
                  <a:pt x="502714" y="0"/>
                </a:lnTo>
                <a:lnTo>
                  <a:pt x="556413" y="3142"/>
                </a:lnTo>
                <a:lnTo>
                  <a:pt x="608805" y="9880"/>
                </a:lnTo>
                <a:lnTo>
                  <a:pt x="659434" y="20069"/>
                </a:lnTo>
                <a:lnTo>
                  <a:pt x="707844" y="33562"/>
                </a:lnTo>
                <a:lnTo>
                  <a:pt x="753579" y="50215"/>
                </a:lnTo>
                <a:lnTo>
                  <a:pt x="796184" y="69880"/>
                </a:lnTo>
                <a:lnTo>
                  <a:pt x="835202" y="92412"/>
                </a:lnTo>
                <a:lnTo>
                  <a:pt x="870177" y="117666"/>
                </a:lnTo>
                <a:lnTo>
                  <a:pt x="900653" y="145496"/>
                </a:lnTo>
                <a:lnTo>
                  <a:pt x="926175" y="175755"/>
                </a:lnTo>
                <a:lnTo>
                  <a:pt x="946286" y="208299"/>
                </a:lnTo>
                <a:lnTo>
                  <a:pt x="961641" y="247215"/>
                </a:lnTo>
                <a:lnTo>
                  <a:pt x="968324" y="286423"/>
                </a:lnTo>
                <a:lnTo>
                  <a:pt x="966573" y="325430"/>
                </a:lnTo>
                <a:lnTo>
                  <a:pt x="956625" y="363748"/>
                </a:lnTo>
                <a:lnTo>
                  <a:pt x="938718" y="400886"/>
                </a:lnTo>
                <a:lnTo>
                  <a:pt x="913088" y="436353"/>
                </a:lnTo>
                <a:lnTo>
                  <a:pt x="879972" y="469660"/>
                </a:lnTo>
                <a:lnTo>
                  <a:pt x="839609" y="500316"/>
                </a:lnTo>
                <a:lnTo>
                  <a:pt x="792235" y="527831"/>
                </a:lnTo>
                <a:lnTo>
                  <a:pt x="810269" y="667531"/>
                </a:lnTo>
                <a:close/>
              </a:path>
            </a:pathLst>
          </a:custGeom>
          <a:ln w="19811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41" name="object 40"/>
          <p:cNvSpPr txBox="1"/>
          <p:nvPr/>
        </p:nvSpPr>
        <p:spPr>
          <a:xfrm>
            <a:off x="4044822" y="3145993"/>
            <a:ext cx="482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颁发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2" name="object 41"/>
          <p:cNvSpPr/>
          <p:nvPr/>
        </p:nvSpPr>
        <p:spPr>
          <a:xfrm>
            <a:off x="1706117" y="3679697"/>
            <a:ext cx="1270000" cy="594360"/>
          </a:xfrm>
          <a:custGeom>
            <a:avLst/>
            <a:gdLst/>
            <a:ahLst/>
            <a:cxnLst/>
            <a:rect l="l" t="t" r="r" b="b"/>
            <a:pathLst>
              <a:path w="1270000" h="594360">
                <a:moveTo>
                  <a:pt x="1269492" y="0"/>
                </a:moveTo>
                <a:lnTo>
                  <a:pt x="0" y="0"/>
                </a:lnTo>
                <a:lnTo>
                  <a:pt x="0" y="594359"/>
                </a:lnTo>
                <a:lnTo>
                  <a:pt x="1170432" y="594359"/>
                </a:lnTo>
                <a:lnTo>
                  <a:pt x="1269492" y="495300"/>
                </a:lnTo>
                <a:lnTo>
                  <a:pt x="1269492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p/>
        </p:txBody>
      </p:sp>
      <p:sp>
        <p:nvSpPr>
          <p:cNvPr id="43" name="object 42"/>
          <p:cNvSpPr/>
          <p:nvPr/>
        </p:nvSpPr>
        <p:spPr>
          <a:xfrm>
            <a:off x="2876550" y="4174997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99060" y="0"/>
                </a:moveTo>
                <a:lnTo>
                  <a:pt x="19812" y="19812"/>
                </a:lnTo>
                <a:lnTo>
                  <a:pt x="0" y="99059"/>
                </a:lnTo>
                <a:lnTo>
                  <a:pt x="99060" y="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p/>
        </p:txBody>
      </p:sp>
      <p:sp>
        <p:nvSpPr>
          <p:cNvPr id="44" name="object 43"/>
          <p:cNvSpPr/>
          <p:nvPr/>
        </p:nvSpPr>
        <p:spPr>
          <a:xfrm>
            <a:off x="1833117" y="3806697"/>
            <a:ext cx="1270000" cy="594360"/>
          </a:xfrm>
          <a:custGeom>
            <a:avLst/>
            <a:gdLst/>
            <a:ahLst/>
            <a:cxnLst/>
            <a:rect l="l" t="t" r="r" b="b"/>
            <a:pathLst>
              <a:path w="1270000" h="594360">
                <a:moveTo>
                  <a:pt x="1170432" y="594359"/>
                </a:moveTo>
                <a:lnTo>
                  <a:pt x="1190244" y="515112"/>
                </a:lnTo>
                <a:lnTo>
                  <a:pt x="1269492" y="495300"/>
                </a:lnTo>
                <a:lnTo>
                  <a:pt x="1170432" y="594359"/>
                </a:lnTo>
                <a:lnTo>
                  <a:pt x="0" y="594359"/>
                </a:lnTo>
                <a:lnTo>
                  <a:pt x="0" y="0"/>
                </a:lnTo>
                <a:lnTo>
                  <a:pt x="1269492" y="0"/>
                </a:lnTo>
                <a:lnTo>
                  <a:pt x="1269492" y="49530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45" name="object 44"/>
          <p:cNvSpPr txBox="1"/>
          <p:nvPr/>
        </p:nvSpPr>
        <p:spPr>
          <a:xfrm>
            <a:off x="1999614" y="3625342"/>
            <a:ext cx="680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40005" marR="5080" indent="-2794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Access  </a:t>
            </a:r>
            <a:r>
              <a:rPr sz="1800" spc="4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Token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6" name="object 45"/>
          <p:cNvSpPr/>
          <p:nvPr/>
        </p:nvSpPr>
        <p:spPr>
          <a:xfrm>
            <a:off x="3373120" y="5188711"/>
            <a:ext cx="4445000" cy="190500"/>
          </a:xfrm>
          <a:custGeom>
            <a:avLst/>
            <a:gdLst/>
            <a:ahLst/>
            <a:cxnLst/>
            <a:rect l="l" t="t" r="r" b="b"/>
            <a:pathLst>
              <a:path w="4445000" h="190500">
                <a:moveTo>
                  <a:pt x="4410196" y="75946"/>
                </a:moveTo>
                <a:lnTo>
                  <a:pt x="4273169" y="75946"/>
                </a:lnTo>
                <a:lnTo>
                  <a:pt x="4273677" y="114046"/>
                </a:lnTo>
                <a:lnTo>
                  <a:pt x="4254626" y="114299"/>
                </a:lnTo>
                <a:lnTo>
                  <a:pt x="4255643" y="190500"/>
                </a:lnTo>
                <a:lnTo>
                  <a:pt x="4444873" y="92709"/>
                </a:lnTo>
                <a:lnTo>
                  <a:pt x="4410196" y="75946"/>
                </a:lnTo>
                <a:close/>
              </a:path>
              <a:path w="4445000" h="190500">
                <a:moveTo>
                  <a:pt x="4254118" y="76199"/>
                </a:moveTo>
                <a:lnTo>
                  <a:pt x="0" y="132841"/>
                </a:lnTo>
                <a:lnTo>
                  <a:pt x="507" y="170941"/>
                </a:lnTo>
                <a:lnTo>
                  <a:pt x="4254626" y="114299"/>
                </a:lnTo>
                <a:lnTo>
                  <a:pt x="4254118" y="76199"/>
                </a:lnTo>
                <a:close/>
              </a:path>
              <a:path w="4445000" h="190500">
                <a:moveTo>
                  <a:pt x="4273169" y="75946"/>
                </a:moveTo>
                <a:lnTo>
                  <a:pt x="4254118" y="76199"/>
                </a:lnTo>
                <a:lnTo>
                  <a:pt x="4254626" y="114299"/>
                </a:lnTo>
                <a:lnTo>
                  <a:pt x="4273677" y="114046"/>
                </a:lnTo>
                <a:lnTo>
                  <a:pt x="4273169" y="75946"/>
                </a:lnTo>
                <a:close/>
              </a:path>
              <a:path w="4445000" h="190500">
                <a:moveTo>
                  <a:pt x="4253103" y="0"/>
                </a:moveTo>
                <a:lnTo>
                  <a:pt x="4254118" y="76199"/>
                </a:lnTo>
                <a:lnTo>
                  <a:pt x="4273169" y="75946"/>
                </a:lnTo>
                <a:lnTo>
                  <a:pt x="4410196" y="75946"/>
                </a:lnTo>
                <a:lnTo>
                  <a:pt x="42531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p/>
        </p:txBody>
      </p:sp>
      <p:sp>
        <p:nvSpPr>
          <p:cNvPr id="47" name="object 46"/>
          <p:cNvSpPr/>
          <p:nvPr/>
        </p:nvSpPr>
        <p:spPr>
          <a:xfrm>
            <a:off x="4337303" y="4265663"/>
            <a:ext cx="1082052" cy="6888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8" name="object 47"/>
          <p:cNvSpPr/>
          <p:nvPr/>
        </p:nvSpPr>
        <p:spPr>
          <a:xfrm>
            <a:off x="4349496" y="4168152"/>
            <a:ext cx="1095743" cy="8564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9" name="object 48"/>
          <p:cNvSpPr/>
          <p:nvPr/>
        </p:nvSpPr>
        <p:spPr>
          <a:xfrm>
            <a:off x="4400550" y="4290821"/>
            <a:ext cx="937260" cy="567055"/>
          </a:xfrm>
          <a:custGeom>
            <a:avLst/>
            <a:gdLst/>
            <a:ahLst/>
            <a:cxnLst/>
            <a:rect l="l" t="t" r="r" b="b"/>
            <a:pathLst>
              <a:path w="937260" h="567054">
                <a:moveTo>
                  <a:pt x="937260" y="0"/>
                </a:moveTo>
                <a:lnTo>
                  <a:pt x="0" y="0"/>
                </a:lnTo>
                <a:lnTo>
                  <a:pt x="0" y="566927"/>
                </a:lnTo>
                <a:lnTo>
                  <a:pt x="842772" y="566927"/>
                </a:lnTo>
                <a:lnTo>
                  <a:pt x="937260" y="472439"/>
                </a:lnTo>
                <a:lnTo>
                  <a:pt x="93726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p/>
        </p:txBody>
      </p:sp>
      <p:sp>
        <p:nvSpPr>
          <p:cNvPr id="50" name="object 49"/>
          <p:cNvSpPr/>
          <p:nvPr/>
        </p:nvSpPr>
        <p:spPr>
          <a:xfrm>
            <a:off x="5243321" y="476326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94487" y="0"/>
                </a:moveTo>
                <a:lnTo>
                  <a:pt x="18923" y="18923"/>
                </a:lnTo>
                <a:lnTo>
                  <a:pt x="0" y="94487"/>
                </a:lnTo>
                <a:lnTo>
                  <a:pt x="94487" y="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p/>
        </p:txBody>
      </p:sp>
      <p:sp>
        <p:nvSpPr>
          <p:cNvPr id="51" name="object 50"/>
          <p:cNvSpPr/>
          <p:nvPr/>
        </p:nvSpPr>
        <p:spPr>
          <a:xfrm>
            <a:off x="4527550" y="4417821"/>
            <a:ext cx="937260" cy="567055"/>
          </a:xfrm>
          <a:custGeom>
            <a:avLst/>
            <a:gdLst/>
            <a:ahLst/>
            <a:cxnLst/>
            <a:rect l="l" t="t" r="r" b="b"/>
            <a:pathLst>
              <a:path w="937260" h="567054">
                <a:moveTo>
                  <a:pt x="842772" y="566927"/>
                </a:moveTo>
                <a:lnTo>
                  <a:pt x="861695" y="491363"/>
                </a:lnTo>
                <a:lnTo>
                  <a:pt x="937260" y="472439"/>
                </a:lnTo>
                <a:lnTo>
                  <a:pt x="842772" y="566927"/>
                </a:lnTo>
                <a:lnTo>
                  <a:pt x="0" y="566927"/>
                </a:lnTo>
                <a:lnTo>
                  <a:pt x="0" y="0"/>
                </a:lnTo>
                <a:lnTo>
                  <a:pt x="937260" y="0"/>
                </a:lnTo>
                <a:lnTo>
                  <a:pt x="937260" y="472439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52" name="object 51"/>
          <p:cNvSpPr txBox="1"/>
          <p:nvPr/>
        </p:nvSpPr>
        <p:spPr>
          <a:xfrm>
            <a:off x="3384041" y="4225239"/>
            <a:ext cx="2314575" cy="979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156335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Access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183640">
              <a:lnSpc>
                <a:spcPct val="100000"/>
              </a:lnSpc>
              <a:spcBef>
                <a:spcPts val="5"/>
              </a:spcBef>
            </a:pPr>
            <a:r>
              <a:rPr sz="1800" spc="4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Token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0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“给</a:t>
            </a:r>
            <a:r>
              <a:rPr sz="2000" spc="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我</a:t>
            </a:r>
            <a:r>
              <a:rPr sz="2000" spc="-1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用</a:t>
            </a:r>
            <a:r>
              <a:rPr sz="20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户</a:t>
            </a:r>
            <a:r>
              <a:rPr sz="2000" spc="-1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0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数据”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3" name="object 52"/>
          <p:cNvSpPr/>
          <p:nvPr/>
        </p:nvSpPr>
        <p:spPr>
          <a:xfrm>
            <a:off x="5338571" y="4751070"/>
            <a:ext cx="595630" cy="563245"/>
          </a:xfrm>
          <a:custGeom>
            <a:avLst/>
            <a:gdLst/>
            <a:ahLst/>
            <a:cxnLst/>
            <a:rect l="l" t="t" r="r" b="b"/>
            <a:pathLst>
              <a:path w="595629" h="563245">
                <a:moveTo>
                  <a:pt x="0" y="0"/>
                </a:moveTo>
                <a:lnTo>
                  <a:pt x="48809" y="1866"/>
                </a:lnTo>
                <a:lnTo>
                  <a:pt x="96531" y="7369"/>
                </a:lnTo>
                <a:lnTo>
                  <a:pt x="143014" y="16364"/>
                </a:lnTo>
                <a:lnTo>
                  <a:pt x="188104" y="28706"/>
                </a:lnTo>
                <a:lnTo>
                  <a:pt x="231648" y="44249"/>
                </a:lnTo>
                <a:lnTo>
                  <a:pt x="273492" y="62850"/>
                </a:lnTo>
                <a:lnTo>
                  <a:pt x="313484" y="84362"/>
                </a:lnTo>
                <a:lnTo>
                  <a:pt x="351470" y="108642"/>
                </a:lnTo>
                <a:lnTo>
                  <a:pt x="387298" y="135545"/>
                </a:lnTo>
                <a:lnTo>
                  <a:pt x="420814" y="164925"/>
                </a:lnTo>
                <a:lnTo>
                  <a:pt x="451865" y="196638"/>
                </a:lnTo>
                <a:lnTo>
                  <a:pt x="480297" y="230538"/>
                </a:lnTo>
                <a:lnTo>
                  <a:pt x="505958" y="266481"/>
                </a:lnTo>
                <a:lnTo>
                  <a:pt x="528695" y="304323"/>
                </a:lnTo>
                <a:lnTo>
                  <a:pt x="548354" y="343917"/>
                </a:lnTo>
                <a:lnTo>
                  <a:pt x="564782" y="385120"/>
                </a:lnTo>
                <a:lnTo>
                  <a:pt x="577826" y="427787"/>
                </a:lnTo>
                <a:lnTo>
                  <a:pt x="587332" y="471772"/>
                </a:lnTo>
                <a:lnTo>
                  <a:pt x="593149" y="516930"/>
                </a:lnTo>
                <a:lnTo>
                  <a:pt x="595122" y="563117"/>
                </a:lnTo>
              </a:path>
            </a:pathLst>
          </a:custGeom>
          <a:ln w="381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p/>
        </p:txBody>
      </p:sp>
      <p:sp>
        <p:nvSpPr>
          <p:cNvPr id="54" name="object 53"/>
          <p:cNvSpPr/>
          <p:nvPr/>
        </p:nvSpPr>
        <p:spPr>
          <a:xfrm>
            <a:off x="8389619" y="3973067"/>
            <a:ext cx="1469135" cy="8001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55" name="object 54"/>
          <p:cNvSpPr/>
          <p:nvPr/>
        </p:nvSpPr>
        <p:spPr>
          <a:xfrm>
            <a:off x="8596883" y="3921264"/>
            <a:ext cx="1095743" cy="8564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56" name="object 55"/>
          <p:cNvSpPr/>
          <p:nvPr/>
        </p:nvSpPr>
        <p:spPr>
          <a:xfrm>
            <a:off x="8452866" y="3998214"/>
            <a:ext cx="1324610" cy="678180"/>
          </a:xfrm>
          <a:custGeom>
            <a:avLst/>
            <a:gdLst/>
            <a:ahLst/>
            <a:cxnLst/>
            <a:rect l="l" t="t" r="r" b="b"/>
            <a:pathLst>
              <a:path w="1324609" h="678179">
                <a:moveTo>
                  <a:pt x="1324355" y="0"/>
                </a:moveTo>
                <a:lnTo>
                  <a:pt x="0" y="0"/>
                </a:lnTo>
                <a:lnTo>
                  <a:pt x="0" y="678180"/>
                </a:lnTo>
                <a:lnTo>
                  <a:pt x="1211326" y="678180"/>
                </a:lnTo>
                <a:lnTo>
                  <a:pt x="1324355" y="565150"/>
                </a:lnTo>
                <a:lnTo>
                  <a:pt x="1324355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p/>
        </p:txBody>
      </p:sp>
      <p:sp>
        <p:nvSpPr>
          <p:cNvPr id="57" name="object 56"/>
          <p:cNvSpPr/>
          <p:nvPr/>
        </p:nvSpPr>
        <p:spPr>
          <a:xfrm>
            <a:off x="9664192" y="4563364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113029" y="0"/>
                </a:moveTo>
                <a:lnTo>
                  <a:pt x="22605" y="22606"/>
                </a:lnTo>
                <a:lnTo>
                  <a:pt x="0" y="113030"/>
                </a:lnTo>
                <a:lnTo>
                  <a:pt x="113029" y="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p/>
        </p:txBody>
      </p:sp>
      <p:sp>
        <p:nvSpPr>
          <p:cNvPr id="58" name="object 57"/>
          <p:cNvSpPr/>
          <p:nvPr/>
        </p:nvSpPr>
        <p:spPr>
          <a:xfrm>
            <a:off x="8579866" y="4125214"/>
            <a:ext cx="1324610" cy="678180"/>
          </a:xfrm>
          <a:custGeom>
            <a:avLst/>
            <a:gdLst/>
            <a:ahLst/>
            <a:cxnLst/>
            <a:rect l="l" t="t" r="r" b="b"/>
            <a:pathLst>
              <a:path w="1324609" h="678179">
                <a:moveTo>
                  <a:pt x="1211326" y="678180"/>
                </a:moveTo>
                <a:lnTo>
                  <a:pt x="1233931" y="587756"/>
                </a:lnTo>
                <a:lnTo>
                  <a:pt x="1324355" y="565150"/>
                </a:lnTo>
                <a:lnTo>
                  <a:pt x="1211326" y="678180"/>
                </a:lnTo>
                <a:lnTo>
                  <a:pt x="0" y="678180"/>
                </a:lnTo>
                <a:lnTo>
                  <a:pt x="0" y="0"/>
                </a:lnTo>
                <a:lnTo>
                  <a:pt x="1324355" y="0"/>
                </a:lnTo>
                <a:lnTo>
                  <a:pt x="1324355" y="56515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59" name="object 58"/>
          <p:cNvSpPr txBox="1"/>
          <p:nvPr/>
        </p:nvSpPr>
        <p:spPr>
          <a:xfrm>
            <a:off x="8775572" y="3977716"/>
            <a:ext cx="68199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Access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800" spc="4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Token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0" name="object 59"/>
          <p:cNvSpPr/>
          <p:nvPr/>
        </p:nvSpPr>
        <p:spPr>
          <a:xfrm>
            <a:off x="8215756" y="4657725"/>
            <a:ext cx="630555" cy="549275"/>
          </a:xfrm>
          <a:custGeom>
            <a:avLst/>
            <a:gdLst/>
            <a:ahLst/>
            <a:cxnLst/>
            <a:rect l="l" t="t" r="r" b="b"/>
            <a:pathLst>
              <a:path w="630554" h="549275">
                <a:moveTo>
                  <a:pt x="173035" y="505713"/>
                </a:moveTo>
                <a:lnTo>
                  <a:pt x="32512" y="505713"/>
                </a:lnTo>
                <a:lnTo>
                  <a:pt x="0" y="511810"/>
                </a:lnTo>
                <a:lnTo>
                  <a:pt x="7112" y="549275"/>
                </a:lnTo>
                <a:lnTo>
                  <a:pt x="39877" y="543051"/>
                </a:lnTo>
                <a:lnTo>
                  <a:pt x="104267" y="527685"/>
                </a:lnTo>
                <a:lnTo>
                  <a:pt x="165862" y="508381"/>
                </a:lnTo>
                <a:lnTo>
                  <a:pt x="173035" y="505713"/>
                </a:lnTo>
                <a:close/>
              </a:path>
              <a:path w="630554" h="549275">
                <a:moveTo>
                  <a:pt x="191480" y="498856"/>
                </a:moveTo>
                <a:lnTo>
                  <a:pt x="63881" y="498856"/>
                </a:lnTo>
                <a:lnTo>
                  <a:pt x="32135" y="505784"/>
                </a:lnTo>
                <a:lnTo>
                  <a:pt x="32512" y="505713"/>
                </a:lnTo>
                <a:lnTo>
                  <a:pt x="173035" y="505713"/>
                </a:lnTo>
                <a:lnTo>
                  <a:pt x="191480" y="498856"/>
                </a:lnTo>
                <a:close/>
              </a:path>
              <a:path w="630554" h="549275">
                <a:moveTo>
                  <a:pt x="211221" y="490855"/>
                </a:moveTo>
                <a:lnTo>
                  <a:pt x="94361" y="490855"/>
                </a:lnTo>
                <a:lnTo>
                  <a:pt x="63119" y="498982"/>
                </a:lnTo>
                <a:lnTo>
                  <a:pt x="63881" y="498856"/>
                </a:lnTo>
                <a:lnTo>
                  <a:pt x="191480" y="498856"/>
                </a:lnTo>
                <a:lnTo>
                  <a:pt x="195579" y="497331"/>
                </a:lnTo>
                <a:lnTo>
                  <a:pt x="211221" y="490855"/>
                </a:lnTo>
                <a:close/>
              </a:path>
              <a:path w="630554" h="549275">
                <a:moveTo>
                  <a:pt x="124333" y="481964"/>
                </a:moveTo>
                <a:lnTo>
                  <a:pt x="93725" y="490981"/>
                </a:lnTo>
                <a:lnTo>
                  <a:pt x="94361" y="490855"/>
                </a:lnTo>
                <a:lnTo>
                  <a:pt x="211221" y="490855"/>
                </a:lnTo>
                <a:lnTo>
                  <a:pt x="224409" y="485394"/>
                </a:lnTo>
                <a:lnTo>
                  <a:pt x="231457" y="482219"/>
                </a:lnTo>
                <a:lnTo>
                  <a:pt x="123698" y="482219"/>
                </a:lnTo>
                <a:lnTo>
                  <a:pt x="124333" y="481964"/>
                </a:lnTo>
                <a:close/>
              </a:path>
              <a:path w="630554" h="549275">
                <a:moveTo>
                  <a:pt x="253365" y="472313"/>
                </a:moveTo>
                <a:lnTo>
                  <a:pt x="153543" y="472313"/>
                </a:lnTo>
                <a:lnTo>
                  <a:pt x="123698" y="482219"/>
                </a:lnTo>
                <a:lnTo>
                  <a:pt x="231457" y="482219"/>
                </a:lnTo>
                <a:lnTo>
                  <a:pt x="252602" y="472694"/>
                </a:lnTo>
                <a:lnTo>
                  <a:pt x="253365" y="472313"/>
                </a:lnTo>
                <a:close/>
              </a:path>
              <a:path w="630554" h="549275">
                <a:moveTo>
                  <a:pt x="274447" y="461772"/>
                </a:moveTo>
                <a:lnTo>
                  <a:pt x="181991" y="461772"/>
                </a:lnTo>
                <a:lnTo>
                  <a:pt x="152908" y="472439"/>
                </a:lnTo>
                <a:lnTo>
                  <a:pt x="153543" y="472313"/>
                </a:lnTo>
                <a:lnTo>
                  <a:pt x="253365" y="472313"/>
                </a:lnTo>
                <a:lnTo>
                  <a:pt x="274447" y="461772"/>
                </a:lnTo>
                <a:close/>
              </a:path>
              <a:path w="630554" h="549275">
                <a:moveTo>
                  <a:pt x="295911" y="450342"/>
                </a:moveTo>
                <a:lnTo>
                  <a:pt x="209676" y="450342"/>
                </a:lnTo>
                <a:lnTo>
                  <a:pt x="181356" y="461899"/>
                </a:lnTo>
                <a:lnTo>
                  <a:pt x="181991" y="461772"/>
                </a:lnTo>
                <a:lnTo>
                  <a:pt x="274447" y="461772"/>
                </a:lnTo>
                <a:lnTo>
                  <a:pt x="279781" y="459105"/>
                </a:lnTo>
                <a:lnTo>
                  <a:pt x="295911" y="450342"/>
                </a:lnTo>
                <a:close/>
              </a:path>
              <a:path w="630554" h="549275">
                <a:moveTo>
                  <a:pt x="317334" y="438150"/>
                </a:moveTo>
                <a:lnTo>
                  <a:pt x="236600" y="438150"/>
                </a:lnTo>
                <a:lnTo>
                  <a:pt x="209042" y="450595"/>
                </a:lnTo>
                <a:lnTo>
                  <a:pt x="209676" y="450342"/>
                </a:lnTo>
                <a:lnTo>
                  <a:pt x="295911" y="450342"/>
                </a:lnTo>
                <a:lnTo>
                  <a:pt x="306197" y="444754"/>
                </a:lnTo>
                <a:lnTo>
                  <a:pt x="317334" y="438150"/>
                </a:lnTo>
                <a:close/>
              </a:path>
              <a:path w="630554" h="549275">
                <a:moveTo>
                  <a:pt x="262509" y="425195"/>
                </a:moveTo>
                <a:lnTo>
                  <a:pt x="235966" y="438404"/>
                </a:lnTo>
                <a:lnTo>
                  <a:pt x="236600" y="438150"/>
                </a:lnTo>
                <a:lnTo>
                  <a:pt x="317334" y="438150"/>
                </a:lnTo>
                <a:lnTo>
                  <a:pt x="331470" y="429768"/>
                </a:lnTo>
                <a:lnTo>
                  <a:pt x="337993" y="425576"/>
                </a:lnTo>
                <a:lnTo>
                  <a:pt x="261874" y="425576"/>
                </a:lnTo>
                <a:lnTo>
                  <a:pt x="262509" y="425195"/>
                </a:lnTo>
                <a:close/>
              </a:path>
              <a:path w="630554" h="549275">
                <a:moveTo>
                  <a:pt x="380138" y="397129"/>
                </a:moveTo>
                <a:lnTo>
                  <a:pt x="311785" y="397129"/>
                </a:lnTo>
                <a:lnTo>
                  <a:pt x="287020" y="411861"/>
                </a:lnTo>
                <a:lnTo>
                  <a:pt x="261874" y="425576"/>
                </a:lnTo>
                <a:lnTo>
                  <a:pt x="337993" y="425576"/>
                </a:lnTo>
                <a:lnTo>
                  <a:pt x="355981" y="414019"/>
                </a:lnTo>
                <a:lnTo>
                  <a:pt x="379703" y="397462"/>
                </a:lnTo>
                <a:lnTo>
                  <a:pt x="380138" y="397129"/>
                </a:lnTo>
                <a:close/>
              </a:path>
              <a:path w="630554" h="549275">
                <a:moveTo>
                  <a:pt x="287654" y="411480"/>
                </a:moveTo>
                <a:lnTo>
                  <a:pt x="286958" y="411861"/>
                </a:lnTo>
                <a:lnTo>
                  <a:pt x="287654" y="411480"/>
                </a:lnTo>
                <a:close/>
              </a:path>
              <a:path w="630554" h="549275">
                <a:moveTo>
                  <a:pt x="399510" y="382269"/>
                </a:moveTo>
                <a:lnTo>
                  <a:pt x="335025" y="382269"/>
                </a:lnTo>
                <a:lnTo>
                  <a:pt x="311224" y="397462"/>
                </a:lnTo>
                <a:lnTo>
                  <a:pt x="311785" y="397129"/>
                </a:lnTo>
                <a:lnTo>
                  <a:pt x="380138" y="397129"/>
                </a:lnTo>
                <a:lnTo>
                  <a:pt x="399510" y="382269"/>
                </a:lnTo>
                <a:close/>
              </a:path>
              <a:path w="630554" h="549275">
                <a:moveTo>
                  <a:pt x="436811" y="350393"/>
                </a:moveTo>
                <a:lnTo>
                  <a:pt x="378460" y="350393"/>
                </a:lnTo>
                <a:lnTo>
                  <a:pt x="377825" y="350900"/>
                </a:lnTo>
                <a:lnTo>
                  <a:pt x="356616" y="367156"/>
                </a:lnTo>
                <a:lnTo>
                  <a:pt x="334391" y="382650"/>
                </a:lnTo>
                <a:lnTo>
                  <a:pt x="335025" y="382269"/>
                </a:lnTo>
                <a:lnTo>
                  <a:pt x="399510" y="382269"/>
                </a:lnTo>
                <a:lnTo>
                  <a:pt x="401827" y="380492"/>
                </a:lnTo>
                <a:lnTo>
                  <a:pt x="423164" y="362838"/>
                </a:lnTo>
                <a:lnTo>
                  <a:pt x="436811" y="350393"/>
                </a:lnTo>
                <a:close/>
              </a:path>
              <a:path w="630554" h="549275">
                <a:moveTo>
                  <a:pt x="357250" y="366649"/>
                </a:moveTo>
                <a:lnTo>
                  <a:pt x="356525" y="367156"/>
                </a:lnTo>
                <a:lnTo>
                  <a:pt x="357250" y="366649"/>
                </a:lnTo>
                <a:close/>
              </a:path>
              <a:path w="630554" h="549275">
                <a:moveTo>
                  <a:pt x="378165" y="350619"/>
                </a:moveTo>
                <a:lnTo>
                  <a:pt x="377798" y="350900"/>
                </a:lnTo>
                <a:lnTo>
                  <a:pt x="378165" y="350619"/>
                </a:lnTo>
                <a:close/>
              </a:path>
              <a:path w="630554" h="549275">
                <a:moveTo>
                  <a:pt x="454169" y="333756"/>
                </a:moveTo>
                <a:lnTo>
                  <a:pt x="398525" y="333756"/>
                </a:lnTo>
                <a:lnTo>
                  <a:pt x="378165" y="350619"/>
                </a:lnTo>
                <a:lnTo>
                  <a:pt x="378460" y="350393"/>
                </a:lnTo>
                <a:lnTo>
                  <a:pt x="436811" y="350393"/>
                </a:lnTo>
                <a:lnTo>
                  <a:pt x="443357" y="344424"/>
                </a:lnTo>
                <a:lnTo>
                  <a:pt x="454169" y="333756"/>
                </a:lnTo>
                <a:close/>
              </a:path>
              <a:path w="630554" h="549275">
                <a:moveTo>
                  <a:pt x="435356" y="298831"/>
                </a:moveTo>
                <a:lnTo>
                  <a:pt x="416941" y="316992"/>
                </a:lnTo>
                <a:lnTo>
                  <a:pt x="397891" y="334263"/>
                </a:lnTo>
                <a:lnTo>
                  <a:pt x="398525" y="333756"/>
                </a:lnTo>
                <a:lnTo>
                  <a:pt x="454169" y="333756"/>
                </a:lnTo>
                <a:lnTo>
                  <a:pt x="462407" y="325627"/>
                </a:lnTo>
                <a:lnTo>
                  <a:pt x="480314" y="306197"/>
                </a:lnTo>
                <a:lnTo>
                  <a:pt x="485859" y="299593"/>
                </a:lnTo>
                <a:lnTo>
                  <a:pt x="434721" y="299593"/>
                </a:lnTo>
                <a:lnTo>
                  <a:pt x="435356" y="298831"/>
                </a:lnTo>
                <a:close/>
              </a:path>
              <a:path w="630554" h="549275">
                <a:moveTo>
                  <a:pt x="417449" y="316483"/>
                </a:moveTo>
                <a:lnTo>
                  <a:pt x="416890" y="316992"/>
                </a:lnTo>
                <a:lnTo>
                  <a:pt x="417449" y="316483"/>
                </a:lnTo>
                <a:close/>
              </a:path>
              <a:path w="630554" h="549275">
                <a:moveTo>
                  <a:pt x="501185" y="280797"/>
                </a:moveTo>
                <a:lnTo>
                  <a:pt x="451993" y="280797"/>
                </a:lnTo>
                <a:lnTo>
                  <a:pt x="434721" y="299593"/>
                </a:lnTo>
                <a:lnTo>
                  <a:pt x="485859" y="299593"/>
                </a:lnTo>
                <a:lnTo>
                  <a:pt x="496950" y="286385"/>
                </a:lnTo>
                <a:lnTo>
                  <a:pt x="501185" y="280797"/>
                </a:lnTo>
                <a:close/>
              </a:path>
              <a:path w="630554" h="549275">
                <a:moveTo>
                  <a:pt x="514953" y="262255"/>
                </a:moveTo>
                <a:lnTo>
                  <a:pt x="467487" y="262255"/>
                </a:lnTo>
                <a:lnTo>
                  <a:pt x="451358" y="281431"/>
                </a:lnTo>
                <a:lnTo>
                  <a:pt x="451993" y="280797"/>
                </a:lnTo>
                <a:lnTo>
                  <a:pt x="501185" y="280797"/>
                </a:lnTo>
                <a:lnTo>
                  <a:pt x="512445" y="265938"/>
                </a:lnTo>
                <a:lnTo>
                  <a:pt x="514953" y="262255"/>
                </a:lnTo>
                <a:close/>
              </a:path>
              <a:path w="630554" h="549275">
                <a:moveTo>
                  <a:pt x="481711" y="243331"/>
                </a:moveTo>
                <a:lnTo>
                  <a:pt x="466903" y="262948"/>
                </a:lnTo>
                <a:lnTo>
                  <a:pt x="467487" y="262255"/>
                </a:lnTo>
                <a:lnTo>
                  <a:pt x="514953" y="262255"/>
                </a:lnTo>
                <a:lnTo>
                  <a:pt x="526542" y="245237"/>
                </a:lnTo>
                <a:lnTo>
                  <a:pt x="527156" y="244220"/>
                </a:lnTo>
                <a:lnTo>
                  <a:pt x="481202" y="244220"/>
                </a:lnTo>
                <a:lnTo>
                  <a:pt x="481711" y="243331"/>
                </a:lnTo>
                <a:close/>
              </a:path>
              <a:path w="630554" h="549275">
                <a:moveTo>
                  <a:pt x="515492" y="187587"/>
                </a:moveTo>
                <a:lnTo>
                  <a:pt x="505968" y="205739"/>
                </a:lnTo>
                <a:lnTo>
                  <a:pt x="494157" y="225170"/>
                </a:lnTo>
                <a:lnTo>
                  <a:pt x="481202" y="244220"/>
                </a:lnTo>
                <a:lnTo>
                  <a:pt x="527156" y="244220"/>
                </a:lnTo>
                <a:lnTo>
                  <a:pt x="539369" y="224027"/>
                </a:lnTo>
                <a:lnTo>
                  <a:pt x="551688" y="200660"/>
                </a:lnTo>
                <a:lnTo>
                  <a:pt x="553815" y="191016"/>
                </a:lnTo>
                <a:lnTo>
                  <a:pt x="546257" y="189864"/>
                </a:lnTo>
                <a:lnTo>
                  <a:pt x="514985" y="189864"/>
                </a:lnTo>
                <a:lnTo>
                  <a:pt x="515492" y="187587"/>
                </a:lnTo>
                <a:close/>
              </a:path>
              <a:path w="630554" h="549275">
                <a:moveTo>
                  <a:pt x="494665" y="224281"/>
                </a:moveTo>
                <a:lnTo>
                  <a:pt x="494064" y="225170"/>
                </a:lnTo>
                <a:lnTo>
                  <a:pt x="494665" y="224281"/>
                </a:lnTo>
                <a:close/>
              </a:path>
              <a:path w="630554" h="549275">
                <a:moveTo>
                  <a:pt x="506475" y="204724"/>
                </a:moveTo>
                <a:lnTo>
                  <a:pt x="505863" y="205739"/>
                </a:lnTo>
                <a:lnTo>
                  <a:pt x="506475" y="204724"/>
                </a:lnTo>
                <a:close/>
              </a:path>
              <a:path w="630554" h="549275">
                <a:moveTo>
                  <a:pt x="618379" y="165354"/>
                </a:moveTo>
                <a:lnTo>
                  <a:pt x="520446" y="165354"/>
                </a:lnTo>
                <a:lnTo>
                  <a:pt x="557657" y="173608"/>
                </a:lnTo>
                <a:lnTo>
                  <a:pt x="553815" y="191016"/>
                </a:lnTo>
                <a:lnTo>
                  <a:pt x="630427" y="202692"/>
                </a:lnTo>
                <a:lnTo>
                  <a:pt x="618379" y="165354"/>
                </a:lnTo>
                <a:close/>
              </a:path>
              <a:path w="630554" h="549275">
                <a:moveTo>
                  <a:pt x="555106" y="185166"/>
                </a:moveTo>
                <a:lnTo>
                  <a:pt x="516763" y="185166"/>
                </a:lnTo>
                <a:lnTo>
                  <a:pt x="516689" y="185359"/>
                </a:lnTo>
                <a:lnTo>
                  <a:pt x="553815" y="191016"/>
                </a:lnTo>
                <a:lnTo>
                  <a:pt x="555106" y="185166"/>
                </a:lnTo>
                <a:close/>
              </a:path>
              <a:path w="630554" h="549275">
                <a:moveTo>
                  <a:pt x="516663" y="185355"/>
                </a:moveTo>
                <a:lnTo>
                  <a:pt x="515492" y="187587"/>
                </a:lnTo>
                <a:lnTo>
                  <a:pt x="514985" y="189864"/>
                </a:lnTo>
                <a:lnTo>
                  <a:pt x="516689" y="185359"/>
                </a:lnTo>
                <a:close/>
              </a:path>
              <a:path w="630554" h="549275">
                <a:moveTo>
                  <a:pt x="516689" y="185359"/>
                </a:moveTo>
                <a:lnTo>
                  <a:pt x="514985" y="189864"/>
                </a:lnTo>
                <a:lnTo>
                  <a:pt x="546257" y="189864"/>
                </a:lnTo>
                <a:lnTo>
                  <a:pt x="516689" y="185359"/>
                </a:lnTo>
                <a:close/>
              </a:path>
              <a:path w="630554" h="549275">
                <a:moveTo>
                  <a:pt x="516011" y="185255"/>
                </a:moveTo>
                <a:lnTo>
                  <a:pt x="515492" y="187587"/>
                </a:lnTo>
                <a:lnTo>
                  <a:pt x="516663" y="185355"/>
                </a:lnTo>
                <a:lnTo>
                  <a:pt x="516011" y="185255"/>
                </a:lnTo>
                <a:close/>
              </a:path>
              <a:path w="630554" h="549275">
                <a:moveTo>
                  <a:pt x="520446" y="165354"/>
                </a:moveTo>
                <a:lnTo>
                  <a:pt x="516011" y="185255"/>
                </a:lnTo>
                <a:lnTo>
                  <a:pt x="516663" y="185355"/>
                </a:lnTo>
                <a:lnTo>
                  <a:pt x="516763" y="185166"/>
                </a:lnTo>
                <a:lnTo>
                  <a:pt x="555106" y="185166"/>
                </a:lnTo>
                <a:lnTo>
                  <a:pt x="557657" y="173608"/>
                </a:lnTo>
                <a:lnTo>
                  <a:pt x="520446" y="165354"/>
                </a:lnTo>
                <a:close/>
              </a:path>
              <a:path w="630554" h="549275">
                <a:moveTo>
                  <a:pt x="565023" y="0"/>
                </a:moveTo>
                <a:lnTo>
                  <a:pt x="442087" y="173989"/>
                </a:lnTo>
                <a:lnTo>
                  <a:pt x="516011" y="185255"/>
                </a:lnTo>
                <a:lnTo>
                  <a:pt x="520446" y="165354"/>
                </a:lnTo>
                <a:lnTo>
                  <a:pt x="618379" y="165354"/>
                </a:lnTo>
                <a:lnTo>
                  <a:pt x="56502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p/>
        </p:txBody>
      </p:sp>
    </p:spTree>
    <p:custDataLst>
      <p:tags r:id="rId15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342265"/>
            <a:ext cx="768985" cy="76581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871" y="665556"/>
            <a:ext cx="7007859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44775"/>
                </a:solidFill>
              </a:rPr>
              <a:t>校验Access</a:t>
            </a:r>
            <a:r>
              <a:rPr sz="2800" spc="20" dirty="0">
                <a:solidFill>
                  <a:srgbClr val="044775"/>
                </a:solidFill>
              </a:rPr>
              <a:t> </a:t>
            </a:r>
            <a:r>
              <a:rPr sz="2800" spc="-70" dirty="0">
                <a:solidFill>
                  <a:srgbClr val="044775"/>
                </a:solidFill>
              </a:rPr>
              <a:t>Token</a:t>
            </a:r>
            <a:r>
              <a:rPr sz="2800" spc="-10" dirty="0">
                <a:solidFill>
                  <a:srgbClr val="044775"/>
                </a:solidFill>
              </a:rPr>
              <a:t>具有访问用户数据的权限</a:t>
            </a:r>
            <a:endParaRPr sz="2800" spc="-10" dirty="0">
              <a:solidFill>
                <a:srgbClr val="044775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80095" y="3319245"/>
            <a:ext cx="2123028" cy="2644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" name="object 4"/>
          <p:cNvSpPr/>
          <p:nvPr/>
        </p:nvSpPr>
        <p:spPr>
          <a:xfrm>
            <a:off x="1350263" y="3403091"/>
            <a:ext cx="1978152" cy="2481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6" name="object 5"/>
          <p:cNvSpPr/>
          <p:nvPr/>
        </p:nvSpPr>
        <p:spPr>
          <a:xfrm>
            <a:off x="1350263" y="3403091"/>
            <a:ext cx="1978660" cy="2481580"/>
          </a:xfrm>
          <a:custGeom>
            <a:avLst/>
            <a:gdLst/>
            <a:ahLst/>
            <a:cxnLst/>
            <a:rect l="l" t="t" r="r" b="b"/>
            <a:pathLst>
              <a:path w="1978660" h="2481579">
                <a:moveTo>
                  <a:pt x="0" y="2481072"/>
                </a:moveTo>
                <a:lnTo>
                  <a:pt x="1978152" y="2481072"/>
                </a:lnTo>
                <a:lnTo>
                  <a:pt x="1978152" y="0"/>
                </a:lnTo>
                <a:lnTo>
                  <a:pt x="0" y="0"/>
                </a:lnTo>
                <a:lnTo>
                  <a:pt x="0" y="2481072"/>
                </a:lnTo>
                <a:close/>
              </a:path>
            </a:pathLst>
          </a:custGeom>
          <a:ln w="6096">
            <a:solidFill>
              <a:srgbClr val="FF0000"/>
            </a:solidFill>
          </a:ln>
        </p:spPr>
        <p:txBody>
          <a:bodyPr wrap="square" lIns="0" tIns="0" rIns="0" bIns="0" rtlCol="0"/>
          <a:p/>
        </p:txBody>
      </p:sp>
      <p:sp>
        <p:nvSpPr>
          <p:cNvPr id="7" name="object 6"/>
          <p:cNvSpPr txBox="1"/>
          <p:nvPr/>
        </p:nvSpPr>
        <p:spPr>
          <a:xfrm>
            <a:off x="1717294" y="2803397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客户应用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8071091" y="1222179"/>
            <a:ext cx="2083334" cy="23958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9" name="object 8"/>
          <p:cNvSpPr/>
          <p:nvPr/>
        </p:nvSpPr>
        <p:spPr>
          <a:xfrm>
            <a:off x="8148066" y="1302258"/>
            <a:ext cx="1934210" cy="2231390"/>
          </a:xfrm>
          <a:custGeom>
            <a:avLst/>
            <a:gdLst/>
            <a:ahLst/>
            <a:cxnLst/>
            <a:rect l="l" t="t" r="r" b="b"/>
            <a:pathLst>
              <a:path w="1934209" h="2231390">
                <a:moveTo>
                  <a:pt x="1835150" y="0"/>
                </a:moveTo>
                <a:lnTo>
                  <a:pt x="98805" y="0"/>
                </a:lnTo>
                <a:lnTo>
                  <a:pt x="60328" y="7758"/>
                </a:lnTo>
                <a:lnTo>
                  <a:pt x="28924" y="28924"/>
                </a:lnTo>
                <a:lnTo>
                  <a:pt x="7758" y="60328"/>
                </a:lnTo>
                <a:lnTo>
                  <a:pt x="0" y="98805"/>
                </a:lnTo>
                <a:lnTo>
                  <a:pt x="0" y="2132329"/>
                </a:lnTo>
                <a:lnTo>
                  <a:pt x="7758" y="2170807"/>
                </a:lnTo>
                <a:lnTo>
                  <a:pt x="28924" y="2202211"/>
                </a:lnTo>
                <a:lnTo>
                  <a:pt x="60328" y="2223377"/>
                </a:lnTo>
                <a:lnTo>
                  <a:pt x="98805" y="2231136"/>
                </a:lnTo>
                <a:lnTo>
                  <a:pt x="1835150" y="2231136"/>
                </a:lnTo>
                <a:lnTo>
                  <a:pt x="1873627" y="2223377"/>
                </a:lnTo>
                <a:lnTo>
                  <a:pt x="1905031" y="2202211"/>
                </a:lnTo>
                <a:lnTo>
                  <a:pt x="1926197" y="2170807"/>
                </a:lnTo>
                <a:lnTo>
                  <a:pt x="1933955" y="2132329"/>
                </a:lnTo>
                <a:lnTo>
                  <a:pt x="1933955" y="98805"/>
                </a:lnTo>
                <a:lnTo>
                  <a:pt x="1926197" y="60328"/>
                </a:lnTo>
                <a:lnTo>
                  <a:pt x="1905031" y="28924"/>
                </a:lnTo>
                <a:lnTo>
                  <a:pt x="1873627" y="7758"/>
                </a:lnTo>
                <a:lnTo>
                  <a:pt x="183515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p/>
        </p:txBody>
      </p:sp>
      <p:sp>
        <p:nvSpPr>
          <p:cNvPr id="10" name="object 9"/>
          <p:cNvSpPr/>
          <p:nvPr/>
        </p:nvSpPr>
        <p:spPr>
          <a:xfrm>
            <a:off x="8275066" y="1429258"/>
            <a:ext cx="1934210" cy="2231390"/>
          </a:xfrm>
          <a:custGeom>
            <a:avLst/>
            <a:gdLst/>
            <a:ahLst/>
            <a:cxnLst/>
            <a:rect l="l" t="t" r="r" b="b"/>
            <a:pathLst>
              <a:path w="1934209" h="2231390">
                <a:moveTo>
                  <a:pt x="0" y="98805"/>
                </a:moveTo>
                <a:lnTo>
                  <a:pt x="7758" y="60328"/>
                </a:lnTo>
                <a:lnTo>
                  <a:pt x="28924" y="28924"/>
                </a:lnTo>
                <a:lnTo>
                  <a:pt x="60328" y="7758"/>
                </a:lnTo>
                <a:lnTo>
                  <a:pt x="98805" y="0"/>
                </a:lnTo>
                <a:lnTo>
                  <a:pt x="1835150" y="0"/>
                </a:lnTo>
                <a:lnTo>
                  <a:pt x="1873627" y="7758"/>
                </a:lnTo>
                <a:lnTo>
                  <a:pt x="1905031" y="28924"/>
                </a:lnTo>
                <a:lnTo>
                  <a:pt x="1926197" y="60328"/>
                </a:lnTo>
                <a:lnTo>
                  <a:pt x="1933955" y="98805"/>
                </a:lnTo>
                <a:lnTo>
                  <a:pt x="1933955" y="2132329"/>
                </a:lnTo>
                <a:lnTo>
                  <a:pt x="1926197" y="2170807"/>
                </a:lnTo>
                <a:lnTo>
                  <a:pt x="1905031" y="2202211"/>
                </a:lnTo>
                <a:lnTo>
                  <a:pt x="1873627" y="2223377"/>
                </a:lnTo>
                <a:lnTo>
                  <a:pt x="1835150" y="2231136"/>
                </a:lnTo>
                <a:lnTo>
                  <a:pt x="98805" y="2231136"/>
                </a:lnTo>
                <a:lnTo>
                  <a:pt x="60328" y="2223377"/>
                </a:lnTo>
                <a:lnTo>
                  <a:pt x="28924" y="2202211"/>
                </a:lnTo>
                <a:lnTo>
                  <a:pt x="7758" y="2170807"/>
                </a:lnTo>
                <a:lnTo>
                  <a:pt x="0" y="2132329"/>
                </a:lnTo>
                <a:lnTo>
                  <a:pt x="0" y="98805"/>
                </a:lnTo>
                <a:close/>
              </a:path>
            </a:pathLst>
          </a:custGeom>
          <a:ln w="19811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11" name="object 10"/>
          <p:cNvSpPr txBox="1"/>
          <p:nvPr/>
        </p:nvSpPr>
        <p:spPr>
          <a:xfrm>
            <a:off x="10359008" y="1558239"/>
            <a:ext cx="330835" cy="18491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p>
            <a:pPr marL="12700" marR="5080" algn="just">
              <a:lnSpc>
                <a:spcPct val="100000"/>
              </a:lnSpc>
              <a:spcBef>
                <a:spcPts val="110"/>
              </a:spcBef>
            </a:pP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授 权 服 务 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1"/>
          <p:cNvSpPr txBox="1"/>
          <p:nvPr/>
        </p:nvSpPr>
        <p:spPr>
          <a:xfrm>
            <a:off x="10314813" y="4046982"/>
            <a:ext cx="330835" cy="1848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p>
            <a:pPr marL="12700" marR="5080" algn="just">
              <a:lnSpc>
                <a:spcPct val="100000"/>
              </a:lnSpc>
              <a:spcBef>
                <a:spcPts val="110"/>
              </a:spcBef>
            </a:pPr>
            <a:r>
              <a:rPr sz="2400" b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资 源 服 务 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2"/>
          <p:cNvSpPr/>
          <p:nvPr/>
        </p:nvSpPr>
        <p:spPr>
          <a:xfrm>
            <a:off x="8008619" y="3607308"/>
            <a:ext cx="2164079" cy="27081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4" name="object 13"/>
          <p:cNvSpPr/>
          <p:nvPr/>
        </p:nvSpPr>
        <p:spPr>
          <a:xfrm>
            <a:off x="8103869" y="3708653"/>
            <a:ext cx="1978660" cy="2510155"/>
          </a:xfrm>
          <a:custGeom>
            <a:avLst/>
            <a:gdLst/>
            <a:ahLst/>
            <a:cxnLst/>
            <a:rect l="l" t="t" r="r" b="b"/>
            <a:pathLst>
              <a:path w="1978659" h="2510154">
                <a:moveTo>
                  <a:pt x="1817370" y="0"/>
                </a:moveTo>
                <a:lnTo>
                  <a:pt x="160781" y="0"/>
                </a:lnTo>
                <a:lnTo>
                  <a:pt x="109971" y="8199"/>
                </a:lnTo>
                <a:lnTo>
                  <a:pt x="65836" y="31028"/>
                </a:lnTo>
                <a:lnTo>
                  <a:pt x="31028" y="65836"/>
                </a:lnTo>
                <a:lnTo>
                  <a:pt x="8199" y="109971"/>
                </a:lnTo>
                <a:lnTo>
                  <a:pt x="0" y="160782"/>
                </a:lnTo>
                <a:lnTo>
                  <a:pt x="0" y="2349296"/>
                </a:lnTo>
                <a:lnTo>
                  <a:pt x="8199" y="2400101"/>
                </a:lnTo>
                <a:lnTo>
                  <a:pt x="31028" y="2444224"/>
                </a:lnTo>
                <a:lnTo>
                  <a:pt x="65836" y="2479017"/>
                </a:lnTo>
                <a:lnTo>
                  <a:pt x="109971" y="2501834"/>
                </a:lnTo>
                <a:lnTo>
                  <a:pt x="160781" y="2510028"/>
                </a:lnTo>
                <a:lnTo>
                  <a:pt x="1817370" y="2510028"/>
                </a:lnTo>
                <a:lnTo>
                  <a:pt x="1868180" y="2501834"/>
                </a:lnTo>
                <a:lnTo>
                  <a:pt x="1912315" y="2479017"/>
                </a:lnTo>
                <a:lnTo>
                  <a:pt x="1947123" y="2444224"/>
                </a:lnTo>
                <a:lnTo>
                  <a:pt x="1969952" y="2400101"/>
                </a:lnTo>
                <a:lnTo>
                  <a:pt x="1978152" y="2349296"/>
                </a:lnTo>
                <a:lnTo>
                  <a:pt x="1978152" y="160782"/>
                </a:lnTo>
                <a:lnTo>
                  <a:pt x="1969952" y="109971"/>
                </a:lnTo>
                <a:lnTo>
                  <a:pt x="1947123" y="65836"/>
                </a:lnTo>
                <a:lnTo>
                  <a:pt x="1912315" y="31028"/>
                </a:lnTo>
                <a:lnTo>
                  <a:pt x="1868180" y="8199"/>
                </a:lnTo>
                <a:lnTo>
                  <a:pt x="1817370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15" name="object 14"/>
          <p:cNvSpPr/>
          <p:nvPr/>
        </p:nvSpPr>
        <p:spPr>
          <a:xfrm>
            <a:off x="8230869" y="3835653"/>
            <a:ext cx="1978660" cy="2510155"/>
          </a:xfrm>
          <a:custGeom>
            <a:avLst/>
            <a:gdLst/>
            <a:ahLst/>
            <a:cxnLst/>
            <a:rect l="l" t="t" r="r" b="b"/>
            <a:pathLst>
              <a:path w="1978659" h="2510154">
                <a:moveTo>
                  <a:pt x="0" y="160782"/>
                </a:moveTo>
                <a:lnTo>
                  <a:pt x="8199" y="109971"/>
                </a:lnTo>
                <a:lnTo>
                  <a:pt x="31028" y="65836"/>
                </a:lnTo>
                <a:lnTo>
                  <a:pt x="65836" y="31028"/>
                </a:lnTo>
                <a:lnTo>
                  <a:pt x="109971" y="8199"/>
                </a:lnTo>
                <a:lnTo>
                  <a:pt x="160781" y="0"/>
                </a:lnTo>
                <a:lnTo>
                  <a:pt x="1817370" y="0"/>
                </a:lnTo>
                <a:lnTo>
                  <a:pt x="1868180" y="8199"/>
                </a:lnTo>
                <a:lnTo>
                  <a:pt x="1912315" y="31028"/>
                </a:lnTo>
                <a:lnTo>
                  <a:pt x="1947123" y="65836"/>
                </a:lnTo>
                <a:lnTo>
                  <a:pt x="1969952" y="109971"/>
                </a:lnTo>
                <a:lnTo>
                  <a:pt x="1978152" y="160782"/>
                </a:lnTo>
                <a:lnTo>
                  <a:pt x="1978152" y="2349296"/>
                </a:lnTo>
                <a:lnTo>
                  <a:pt x="1969952" y="2400101"/>
                </a:lnTo>
                <a:lnTo>
                  <a:pt x="1947123" y="2444224"/>
                </a:lnTo>
                <a:lnTo>
                  <a:pt x="1912315" y="2479017"/>
                </a:lnTo>
                <a:lnTo>
                  <a:pt x="1868180" y="2501834"/>
                </a:lnTo>
                <a:lnTo>
                  <a:pt x="1817370" y="2510028"/>
                </a:lnTo>
                <a:lnTo>
                  <a:pt x="160781" y="2510028"/>
                </a:lnTo>
                <a:lnTo>
                  <a:pt x="109971" y="2501834"/>
                </a:lnTo>
                <a:lnTo>
                  <a:pt x="65836" y="2479017"/>
                </a:lnTo>
                <a:lnTo>
                  <a:pt x="31028" y="2444224"/>
                </a:lnTo>
                <a:lnTo>
                  <a:pt x="8199" y="2400101"/>
                </a:lnTo>
                <a:lnTo>
                  <a:pt x="0" y="2349296"/>
                </a:lnTo>
                <a:lnTo>
                  <a:pt x="0" y="160782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16" name="object 15"/>
          <p:cNvSpPr/>
          <p:nvPr/>
        </p:nvSpPr>
        <p:spPr>
          <a:xfrm>
            <a:off x="8447531" y="5036820"/>
            <a:ext cx="1449324" cy="10759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7" name="object 16"/>
          <p:cNvSpPr/>
          <p:nvPr/>
        </p:nvSpPr>
        <p:spPr>
          <a:xfrm>
            <a:off x="8532876" y="5117591"/>
            <a:ext cx="1270000" cy="919480"/>
          </a:xfrm>
          <a:custGeom>
            <a:avLst/>
            <a:gdLst/>
            <a:ahLst/>
            <a:cxnLst/>
            <a:rect l="l" t="t" r="r" b="b"/>
            <a:pathLst>
              <a:path w="1270000" h="919479">
                <a:moveTo>
                  <a:pt x="1269492" y="0"/>
                </a:moveTo>
                <a:lnTo>
                  <a:pt x="0" y="0"/>
                </a:lnTo>
                <a:lnTo>
                  <a:pt x="0" y="918971"/>
                </a:lnTo>
                <a:lnTo>
                  <a:pt x="1116329" y="918971"/>
                </a:lnTo>
                <a:lnTo>
                  <a:pt x="1269492" y="765809"/>
                </a:lnTo>
                <a:lnTo>
                  <a:pt x="126949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p/>
        </p:txBody>
      </p:sp>
      <p:sp>
        <p:nvSpPr>
          <p:cNvPr id="18" name="object 17"/>
          <p:cNvSpPr/>
          <p:nvPr/>
        </p:nvSpPr>
        <p:spPr>
          <a:xfrm>
            <a:off x="9649206" y="5883402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153162" y="0"/>
                </a:moveTo>
                <a:lnTo>
                  <a:pt x="30607" y="30632"/>
                </a:lnTo>
                <a:lnTo>
                  <a:pt x="0" y="153162"/>
                </a:lnTo>
                <a:lnTo>
                  <a:pt x="153162" y="0"/>
                </a:lnTo>
                <a:close/>
              </a:path>
            </a:pathLst>
          </a:custGeom>
          <a:solidFill>
            <a:srgbClr val="375C9E"/>
          </a:solidFill>
        </p:spPr>
        <p:txBody>
          <a:bodyPr wrap="square" lIns="0" tIns="0" rIns="0" bIns="0" rtlCol="0"/>
          <a:p/>
        </p:txBody>
      </p:sp>
      <p:sp>
        <p:nvSpPr>
          <p:cNvPr id="19" name="object 18"/>
          <p:cNvSpPr/>
          <p:nvPr/>
        </p:nvSpPr>
        <p:spPr>
          <a:xfrm>
            <a:off x="8659876" y="5244591"/>
            <a:ext cx="1270000" cy="919480"/>
          </a:xfrm>
          <a:custGeom>
            <a:avLst/>
            <a:gdLst/>
            <a:ahLst/>
            <a:cxnLst/>
            <a:rect l="l" t="t" r="r" b="b"/>
            <a:pathLst>
              <a:path w="1270000" h="919479">
                <a:moveTo>
                  <a:pt x="1116329" y="918971"/>
                </a:moveTo>
                <a:lnTo>
                  <a:pt x="1146937" y="796442"/>
                </a:lnTo>
                <a:lnTo>
                  <a:pt x="1269492" y="765809"/>
                </a:lnTo>
                <a:lnTo>
                  <a:pt x="1116329" y="918971"/>
                </a:lnTo>
                <a:lnTo>
                  <a:pt x="0" y="918971"/>
                </a:lnTo>
                <a:lnTo>
                  <a:pt x="0" y="0"/>
                </a:lnTo>
                <a:lnTo>
                  <a:pt x="1269492" y="0"/>
                </a:lnTo>
                <a:lnTo>
                  <a:pt x="1269492" y="765809"/>
                </a:lnTo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p/>
        </p:txBody>
      </p:sp>
      <p:sp>
        <p:nvSpPr>
          <p:cNvPr id="20" name="object 19"/>
          <p:cNvSpPr txBox="1"/>
          <p:nvPr/>
        </p:nvSpPr>
        <p:spPr>
          <a:xfrm>
            <a:off x="8698483" y="5338317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用户数据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object 20"/>
          <p:cNvSpPr/>
          <p:nvPr/>
        </p:nvSpPr>
        <p:spPr>
          <a:xfrm>
            <a:off x="7760207" y="4829555"/>
            <a:ext cx="467893" cy="6263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2" name="object 21"/>
          <p:cNvSpPr/>
          <p:nvPr/>
        </p:nvSpPr>
        <p:spPr>
          <a:xfrm>
            <a:off x="7816595" y="4847844"/>
            <a:ext cx="360045" cy="518159"/>
          </a:xfrm>
          <a:custGeom>
            <a:avLst/>
            <a:gdLst/>
            <a:ahLst/>
            <a:cxnLst/>
            <a:rect l="l" t="t" r="r" b="b"/>
            <a:pathLst>
              <a:path w="360045" h="518160">
                <a:moveTo>
                  <a:pt x="299720" y="0"/>
                </a:moveTo>
                <a:lnTo>
                  <a:pt x="59944" y="0"/>
                </a:lnTo>
                <a:lnTo>
                  <a:pt x="43994" y="9251"/>
                </a:lnTo>
                <a:lnTo>
                  <a:pt x="17541" y="75866"/>
                </a:lnTo>
                <a:lnTo>
                  <a:pt x="8175" y="128298"/>
                </a:lnTo>
                <a:lnTo>
                  <a:pt x="2138" y="190191"/>
                </a:lnTo>
                <a:lnTo>
                  <a:pt x="0" y="259079"/>
                </a:lnTo>
                <a:lnTo>
                  <a:pt x="2138" y="327968"/>
                </a:lnTo>
                <a:lnTo>
                  <a:pt x="8175" y="389861"/>
                </a:lnTo>
                <a:lnTo>
                  <a:pt x="17541" y="442293"/>
                </a:lnTo>
                <a:lnTo>
                  <a:pt x="29670" y="482797"/>
                </a:lnTo>
                <a:lnTo>
                  <a:pt x="59944" y="518159"/>
                </a:lnTo>
                <a:lnTo>
                  <a:pt x="299720" y="518159"/>
                </a:lnTo>
                <a:lnTo>
                  <a:pt x="329993" y="482797"/>
                </a:lnTo>
                <a:lnTo>
                  <a:pt x="342122" y="442293"/>
                </a:lnTo>
                <a:lnTo>
                  <a:pt x="351488" y="389861"/>
                </a:lnTo>
                <a:lnTo>
                  <a:pt x="357525" y="327968"/>
                </a:lnTo>
                <a:lnTo>
                  <a:pt x="359663" y="259079"/>
                </a:lnTo>
                <a:lnTo>
                  <a:pt x="357525" y="190191"/>
                </a:lnTo>
                <a:lnTo>
                  <a:pt x="351488" y="128298"/>
                </a:lnTo>
                <a:lnTo>
                  <a:pt x="342122" y="75866"/>
                </a:lnTo>
                <a:lnTo>
                  <a:pt x="329993" y="35362"/>
                </a:lnTo>
                <a:lnTo>
                  <a:pt x="299720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23" name="object 22"/>
          <p:cNvSpPr/>
          <p:nvPr/>
        </p:nvSpPr>
        <p:spPr>
          <a:xfrm>
            <a:off x="7876540" y="4847844"/>
            <a:ext cx="60325" cy="518159"/>
          </a:xfrm>
          <a:custGeom>
            <a:avLst/>
            <a:gdLst/>
            <a:ahLst/>
            <a:cxnLst/>
            <a:rect l="l" t="t" r="r" b="b"/>
            <a:pathLst>
              <a:path w="60325" h="518160">
                <a:moveTo>
                  <a:pt x="0" y="0"/>
                </a:moveTo>
                <a:lnTo>
                  <a:pt x="30273" y="35362"/>
                </a:lnTo>
                <a:lnTo>
                  <a:pt x="42402" y="75866"/>
                </a:lnTo>
                <a:lnTo>
                  <a:pt x="51768" y="128298"/>
                </a:lnTo>
                <a:lnTo>
                  <a:pt x="57805" y="190191"/>
                </a:lnTo>
                <a:lnTo>
                  <a:pt x="59943" y="259079"/>
                </a:lnTo>
                <a:lnTo>
                  <a:pt x="57805" y="327968"/>
                </a:lnTo>
                <a:lnTo>
                  <a:pt x="51768" y="389861"/>
                </a:lnTo>
                <a:lnTo>
                  <a:pt x="42402" y="442293"/>
                </a:lnTo>
                <a:lnTo>
                  <a:pt x="30273" y="482797"/>
                </a:lnTo>
                <a:lnTo>
                  <a:pt x="15949" y="508908"/>
                </a:lnTo>
                <a:lnTo>
                  <a:pt x="0" y="518159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24" name="object 23"/>
          <p:cNvSpPr/>
          <p:nvPr/>
        </p:nvSpPr>
        <p:spPr>
          <a:xfrm>
            <a:off x="7943595" y="4974844"/>
            <a:ext cx="360045" cy="518159"/>
          </a:xfrm>
          <a:custGeom>
            <a:avLst/>
            <a:gdLst/>
            <a:ahLst/>
            <a:cxnLst/>
            <a:rect l="l" t="t" r="r" b="b"/>
            <a:pathLst>
              <a:path w="360045" h="518160">
                <a:moveTo>
                  <a:pt x="59944" y="518159"/>
                </a:moveTo>
                <a:lnTo>
                  <a:pt x="29670" y="482797"/>
                </a:lnTo>
                <a:lnTo>
                  <a:pt x="17541" y="442293"/>
                </a:lnTo>
                <a:lnTo>
                  <a:pt x="8175" y="389861"/>
                </a:lnTo>
                <a:lnTo>
                  <a:pt x="2138" y="327968"/>
                </a:lnTo>
                <a:lnTo>
                  <a:pt x="0" y="259079"/>
                </a:lnTo>
                <a:lnTo>
                  <a:pt x="2138" y="190191"/>
                </a:lnTo>
                <a:lnTo>
                  <a:pt x="8175" y="128298"/>
                </a:lnTo>
                <a:lnTo>
                  <a:pt x="17541" y="75866"/>
                </a:lnTo>
                <a:lnTo>
                  <a:pt x="29670" y="35362"/>
                </a:lnTo>
                <a:lnTo>
                  <a:pt x="59944" y="0"/>
                </a:lnTo>
                <a:lnTo>
                  <a:pt x="299720" y="0"/>
                </a:lnTo>
                <a:lnTo>
                  <a:pt x="329993" y="35362"/>
                </a:lnTo>
                <a:lnTo>
                  <a:pt x="342122" y="75866"/>
                </a:lnTo>
                <a:lnTo>
                  <a:pt x="351488" y="128298"/>
                </a:lnTo>
                <a:lnTo>
                  <a:pt x="357525" y="190191"/>
                </a:lnTo>
                <a:lnTo>
                  <a:pt x="359663" y="259079"/>
                </a:lnTo>
                <a:lnTo>
                  <a:pt x="357525" y="327968"/>
                </a:lnTo>
                <a:lnTo>
                  <a:pt x="351488" y="389861"/>
                </a:lnTo>
                <a:lnTo>
                  <a:pt x="342122" y="442293"/>
                </a:lnTo>
                <a:lnTo>
                  <a:pt x="329993" y="482797"/>
                </a:lnTo>
                <a:lnTo>
                  <a:pt x="299720" y="518159"/>
                </a:lnTo>
                <a:lnTo>
                  <a:pt x="59944" y="518159"/>
                </a:lnTo>
                <a:close/>
              </a:path>
            </a:pathLst>
          </a:custGeom>
          <a:ln w="6095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25" name="object 24"/>
          <p:cNvSpPr/>
          <p:nvPr/>
        </p:nvSpPr>
        <p:spPr>
          <a:xfrm>
            <a:off x="6853428" y="4215384"/>
            <a:ext cx="1097292" cy="7360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6" name="object 25"/>
          <p:cNvSpPr/>
          <p:nvPr/>
        </p:nvSpPr>
        <p:spPr>
          <a:xfrm>
            <a:off x="7013447" y="4242828"/>
            <a:ext cx="775703" cy="5821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7" name="object 26"/>
          <p:cNvSpPr/>
          <p:nvPr/>
        </p:nvSpPr>
        <p:spPr>
          <a:xfrm>
            <a:off x="6909816" y="4233671"/>
            <a:ext cx="989330" cy="623570"/>
          </a:xfrm>
          <a:custGeom>
            <a:avLst/>
            <a:gdLst/>
            <a:ahLst/>
            <a:cxnLst/>
            <a:rect l="l" t="t" r="r" b="b"/>
            <a:pathLst>
              <a:path w="989329" h="623570">
                <a:moveTo>
                  <a:pt x="824229" y="461771"/>
                </a:moveTo>
                <a:lnTo>
                  <a:pt x="576960" y="461771"/>
                </a:lnTo>
                <a:lnTo>
                  <a:pt x="978915" y="623569"/>
                </a:lnTo>
                <a:lnTo>
                  <a:pt x="824229" y="461771"/>
                </a:lnTo>
                <a:close/>
              </a:path>
              <a:path w="989329" h="623570">
                <a:moveTo>
                  <a:pt x="989076" y="0"/>
                </a:moveTo>
                <a:lnTo>
                  <a:pt x="0" y="0"/>
                </a:lnTo>
                <a:lnTo>
                  <a:pt x="0" y="461771"/>
                </a:lnTo>
                <a:lnTo>
                  <a:pt x="989076" y="461771"/>
                </a:lnTo>
                <a:lnTo>
                  <a:pt x="98907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p/>
        </p:txBody>
      </p:sp>
      <p:sp>
        <p:nvSpPr>
          <p:cNvPr id="28" name="object 27"/>
          <p:cNvSpPr/>
          <p:nvPr/>
        </p:nvSpPr>
        <p:spPr>
          <a:xfrm>
            <a:off x="7036816" y="4360671"/>
            <a:ext cx="989330" cy="623570"/>
          </a:xfrm>
          <a:custGeom>
            <a:avLst/>
            <a:gdLst/>
            <a:ahLst/>
            <a:cxnLst/>
            <a:rect l="l" t="t" r="r" b="b"/>
            <a:pathLst>
              <a:path w="989329" h="623570">
                <a:moveTo>
                  <a:pt x="0" y="0"/>
                </a:moveTo>
                <a:lnTo>
                  <a:pt x="576960" y="0"/>
                </a:lnTo>
                <a:lnTo>
                  <a:pt x="824229" y="0"/>
                </a:lnTo>
                <a:lnTo>
                  <a:pt x="989076" y="0"/>
                </a:lnTo>
                <a:lnTo>
                  <a:pt x="989076" y="269366"/>
                </a:lnTo>
                <a:lnTo>
                  <a:pt x="989076" y="384809"/>
                </a:lnTo>
                <a:lnTo>
                  <a:pt x="989076" y="461771"/>
                </a:lnTo>
                <a:lnTo>
                  <a:pt x="824229" y="461771"/>
                </a:lnTo>
                <a:lnTo>
                  <a:pt x="978915" y="623569"/>
                </a:lnTo>
                <a:lnTo>
                  <a:pt x="576960" y="461771"/>
                </a:lnTo>
                <a:lnTo>
                  <a:pt x="0" y="461771"/>
                </a:lnTo>
                <a:lnTo>
                  <a:pt x="0" y="384809"/>
                </a:lnTo>
                <a:lnTo>
                  <a:pt x="0" y="269366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29" name="object 28"/>
          <p:cNvSpPr txBox="1"/>
          <p:nvPr/>
        </p:nvSpPr>
        <p:spPr>
          <a:xfrm>
            <a:off x="7192518" y="4307204"/>
            <a:ext cx="425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800" b="1" spc="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I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" name="object 29"/>
          <p:cNvSpPr/>
          <p:nvPr/>
        </p:nvSpPr>
        <p:spPr>
          <a:xfrm>
            <a:off x="8369807" y="2299716"/>
            <a:ext cx="1464563" cy="7543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1" name="object 30"/>
          <p:cNvSpPr/>
          <p:nvPr/>
        </p:nvSpPr>
        <p:spPr>
          <a:xfrm>
            <a:off x="8458961" y="2381250"/>
            <a:ext cx="1270000" cy="596265"/>
          </a:xfrm>
          <a:custGeom>
            <a:avLst/>
            <a:gdLst/>
            <a:ahLst/>
            <a:cxnLst/>
            <a:rect l="l" t="t" r="r" b="b"/>
            <a:pathLst>
              <a:path w="1270000" h="596264">
                <a:moveTo>
                  <a:pt x="1269492" y="0"/>
                </a:moveTo>
                <a:lnTo>
                  <a:pt x="0" y="0"/>
                </a:lnTo>
                <a:lnTo>
                  <a:pt x="0" y="595884"/>
                </a:lnTo>
                <a:lnTo>
                  <a:pt x="1170178" y="595884"/>
                </a:lnTo>
                <a:lnTo>
                  <a:pt x="1269492" y="496570"/>
                </a:lnTo>
                <a:lnTo>
                  <a:pt x="1269492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p/>
        </p:txBody>
      </p:sp>
      <p:sp>
        <p:nvSpPr>
          <p:cNvPr id="32" name="object 31"/>
          <p:cNvSpPr/>
          <p:nvPr/>
        </p:nvSpPr>
        <p:spPr>
          <a:xfrm>
            <a:off x="9629140" y="2877820"/>
            <a:ext cx="99695" cy="99695"/>
          </a:xfrm>
          <a:custGeom>
            <a:avLst/>
            <a:gdLst/>
            <a:ahLst/>
            <a:cxnLst/>
            <a:rect l="l" t="t" r="r" b="b"/>
            <a:pathLst>
              <a:path w="99695" h="99694">
                <a:moveTo>
                  <a:pt x="99313" y="0"/>
                </a:moveTo>
                <a:lnTo>
                  <a:pt x="19811" y="19812"/>
                </a:lnTo>
                <a:lnTo>
                  <a:pt x="0" y="99313"/>
                </a:lnTo>
                <a:lnTo>
                  <a:pt x="99313" y="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p/>
        </p:txBody>
      </p:sp>
      <p:sp>
        <p:nvSpPr>
          <p:cNvPr id="33" name="object 32"/>
          <p:cNvSpPr/>
          <p:nvPr/>
        </p:nvSpPr>
        <p:spPr>
          <a:xfrm>
            <a:off x="8585961" y="2508250"/>
            <a:ext cx="1270000" cy="596265"/>
          </a:xfrm>
          <a:custGeom>
            <a:avLst/>
            <a:gdLst/>
            <a:ahLst/>
            <a:cxnLst/>
            <a:rect l="l" t="t" r="r" b="b"/>
            <a:pathLst>
              <a:path w="1270000" h="596264">
                <a:moveTo>
                  <a:pt x="1170178" y="595884"/>
                </a:moveTo>
                <a:lnTo>
                  <a:pt x="1189990" y="516382"/>
                </a:lnTo>
                <a:lnTo>
                  <a:pt x="1269492" y="496570"/>
                </a:lnTo>
                <a:lnTo>
                  <a:pt x="1170178" y="595884"/>
                </a:lnTo>
                <a:lnTo>
                  <a:pt x="0" y="595884"/>
                </a:lnTo>
                <a:lnTo>
                  <a:pt x="0" y="0"/>
                </a:lnTo>
                <a:lnTo>
                  <a:pt x="1269492" y="0"/>
                </a:lnTo>
                <a:lnTo>
                  <a:pt x="1269492" y="49657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34" name="object 33"/>
          <p:cNvSpPr txBox="1"/>
          <p:nvPr/>
        </p:nvSpPr>
        <p:spPr>
          <a:xfrm>
            <a:off x="8753347" y="2327275"/>
            <a:ext cx="680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40005" marR="5080" indent="-2794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Access  </a:t>
            </a:r>
            <a:r>
              <a:rPr sz="1800" spc="4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Token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5" name="object 34"/>
          <p:cNvSpPr/>
          <p:nvPr/>
        </p:nvSpPr>
        <p:spPr>
          <a:xfrm>
            <a:off x="8608337" y="1695450"/>
            <a:ext cx="970915" cy="668655"/>
          </a:xfrm>
          <a:custGeom>
            <a:avLst/>
            <a:gdLst/>
            <a:ahLst/>
            <a:cxnLst/>
            <a:rect l="l" t="t" r="r" b="b"/>
            <a:pathLst>
              <a:path w="970915" h="668655">
                <a:moveTo>
                  <a:pt x="477981" y="0"/>
                </a:moveTo>
                <a:lnTo>
                  <a:pt x="428228" y="2064"/>
                </a:lnTo>
                <a:lnTo>
                  <a:pt x="379226" y="7212"/>
                </a:lnTo>
                <a:lnTo>
                  <a:pt x="331376" y="15376"/>
                </a:lnTo>
                <a:lnTo>
                  <a:pt x="285083" y="26485"/>
                </a:lnTo>
                <a:lnTo>
                  <a:pt x="240749" y="40470"/>
                </a:lnTo>
                <a:lnTo>
                  <a:pt x="198778" y="57263"/>
                </a:lnTo>
                <a:lnTo>
                  <a:pt x="159573" y="76795"/>
                </a:lnTo>
                <a:lnTo>
                  <a:pt x="123538" y="98996"/>
                </a:lnTo>
                <a:lnTo>
                  <a:pt x="91075" y="123797"/>
                </a:lnTo>
                <a:lnTo>
                  <a:pt x="62587" y="151129"/>
                </a:lnTo>
                <a:lnTo>
                  <a:pt x="35967" y="184745"/>
                </a:lnTo>
                <a:lnTo>
                  <a:pt x="16777" y="219339"/>
                </a:lnTo>
                <a:lnTo>
                  <a:pt x="0" y="289945"/>
                </a:lnTo>
                <a:lnTo>
                  <a:pt x="2067" y="325199"/>
                </a:lnTo>
                <a:lnTo>
                  <a:pt x="26256" y="393712"/>
                </a:lnTo>
                <a:lnTo>
                  <a:pt x="48033" y="426213"/>
                </a:lnTo>
                <a:lnTo>
                  <a:pt x="76036" y="457039"/>
                </a:lnTo>
                <a:lnTo>
                  <a:pt x="110093" y="485811"/>
                </a:lnTo>
                <a:lnTo>
                  <a:pt x="150031" y="512148"/>
                </a:lnTo>
                <a:lnTo>
                  <a:pt x="195679" y="535673"/>
                </a:lnTo>
                <a:lnTo>
                  <a:pt x="246864" y="556005"/>
                </a:lnTo>
                <a:lnTo>
                  <a:pt x="283186" y="668654"/>
                </a:lnTo>
                <a:lnTo>
                  <a:pt x="422505" y="591820"/>
                </a:lnTo>
                <a:lnTo>
                  <a:pt x="544083" y="591820"/>
                </a:lnTo>
                <a:lnTo>
                  <a:pt x="580296" y="588634"/>
                </a:lnTo>
                <a:lnTo>
                  <a:pt x="630579" y="580763"/>
                </a:lnTo>
                <a:lnTo>
                  <a:pt x="679024" y="569698"/>
                </a:lnTo>
                <a:lnTo>
                  <a:pt x="725221" y="555563"/>
                </a:lnTo>
                <a:lnTo>
                  <a:pt x="768760" y="538484"/>
                </a:lnTo>
                <a:lnTo>
                  <a:pt x="809232" y="518585"/>
                </a:lnTo>
                <a:lnTo>
                  <a:pt x="846227" y="495993"/>
                </a:lnTo>
                <a:lnTo>
                  <a:pt x="879338" y="470833"/>
                </a:lnTo>
                <a:lnTo>
                  <a:pt x="908153" y="443229"/>
                </a:lnTo>
                <a:lnTo>
                  <a:pt x="934773" y="409614"/>
                </a:lnTo>
                <a:lnTo>
                  <a:pt x="953963" y="375020"/>
                </a:lnTo>
                <a:lnTo>
                  <a:pt x="970741" y="304414"/>
                </a:lnTo>
                <a:lnTo>
                  <a:pt x="968673" y="269160"/>
                </a:lnTo>
                <a:lnTo>
                  <a:pt x="944484" y="200647"/>
                </a:lnTo>
                <a:lnTo>
                  <a:pt x="922707" y="168146"/>
                </a:lnTo>
                <a:lnTo>
                  <a:pt x="894704" y="137320"/>
                </a:lnTo>
                <a:lnTo>
                  <a:pt x="860647" y="108548"/>
                </a:lnTo>
                <a:lnTo>
                  <a:pt x="820709" y="82211"/>
                </a:lnTo>
                <a:lnTo>
                  <a:pt x="775061" y="58686"/>
                </a:lnTo>
                <a:lnTo>
                  <a:pt x="723876" y="38353"/>
                </a:lnTo>
                <a:lnTo>
                  <a:pt x="676423" y="23962"/>
                </a:lnTo>
                <a:lnTo>
                  <a:pt x="627704" y="13000"/>
                </a:lnTo>
                <a:lnTo>
                  <a:pt x="578122" y="5399"/>
                </a:lnTo>
                <a:lnTo>
                  <a:pt x="528079" y="1088"/>
                </a:lnTo>
                <a:lnTo>
                  <a:pt x="477981" y="0"/>
                </a:lnTo>
                <a:close/>
              </a:path>
              <a:path w="970915" h="668655">
                <a:moveTo>
                  <a:pt x="544083" y="591820"/>
                </a:moveTo>
                <a:lnTo>
                  <a:pt x="422505" y="591820"/>
                </a:lnTo>
                <a:lnTo>
                  <a:pt x="475849" y="594287"/>
                </a:lnTo>
                <a:lnTo>
                  <a:pt x="528583" y="593183"/>
                </a:lnTo>
                <a:lnTo>
                  <a:pt x="544083" y="5918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p/>
        </p:txBody>
      </p:sp>
      <p:sp>
        <p:nvSpPr>
          <p:cNvPr id="36" name="object 35"/>
          <p:cNvSpPr/>
          <p:nvPr/>
        </p:nvSpPr>
        <p:spPr>
          <a:xfrm>
            <a:off x="8735337" y="1822450"/>
            <a:ext cx="970915" cy="668655"/>
          </a:xfrm>
          <a:custGeom>
            <a:avLst/>
            <a:gdLst/>
            <a:ahLst/>
            <a:cxnLst/>
            <a:rect l="l" t="t" r="r" b="b"/>
            <a:pathLst>
              <a:path w="970915" h="668655">
                <a:moveTo>
                  <a:pt x="283186" y="668654"/>
                </a:moveTo>
                <a:lnTo>
                  <a:pt x="246864" y="556005"/>
                </a:lnTo>
                <a:lnTo>
                  <a:pt x="195679" y="535673"/>
                </a:lnTo>
                <a:lnTo>
                  <a:pt x="150031" y="512148"/>
                </a:lnTo>
                <a:lnTo>
                  <a:pt x="110093" y="485811"/>
                </a:lnTo>
                <a:lnTo>
                  <a:pt x="76036" y="457039"/>
                </a:lnTo>
                <a:lnTo>
                  <a:pt x="48033" y="426213"/>
                </a:lnTo>
                <a:lnTo>
                  <a:pt x="26256" y="393712"/>
                </a:lnTo>
                <a:lnTo>
                  <a:pt x="2067" y="325199"/>
                </a:lnTo>
                <a:lnTo>
                  <a:pt x="0" y="289945"/>
                </a:lnTo>
                <a:lnTo>
                  <a:pt x="4846" y="254532"/>
                </a:lnTo>
                <a:lnTo>
                  <a:pt x="35967" y="184745"/>
                </a:lnTo>
                <a:lnTo>
                  <a:pt x="62587" y="151129"/>
                </a:lnTo>
                <a:lnTo>
                  <a:pt x="91075" y="123797"/>
                </a:lnTo>
                <a:lnTo>
                  <a:pt x="123538" y="98996"/>
                </a:lnTo>
                <a:lnTo>
                  <a:pt x="159573" y="76795"/>
                </a:lnTo>
                <a:lnTo>
                  <a:pt x="198778" y="57263"/>
                </a:lnTo>
                <a:lnTo>
                  <a:pt x="240749" y="40470"/>
                </a:lnTo>
                <a:lnTo>
                  <a:pt x="285083" y="26485"/>
                </a:lnTo>
                <a:lnTo>
                  <a:pt x="331376" y="15376"/>
                </a:lnTo>
                <a:lnTo>
                  <a:pt x="379226" y="7212"/>
                </a:lnTo>
                <a:lnTo>
                  <a:pt x="428228" y="2064"/>
                </a:lnTo>
                <a:lnTo>
                  <a:pt x="477981" y="0"/>
                </a:lnTo>
                <a:lnTo>
                  <a:pt x="528079" y="1088"/>
                </a:lnTo>
                <a:lnTo>
                  <a:pt x="578122" y="5399"/>
                </a:lnTo>
                <a:lnTo>
                  <a:pt x="627704" y="13000"/>
                </a:lnTo>
                <a:lnTo>
                  <a:pt x="676423" y="23962"/>
                </a:lnTo>
                <a:lnTo>
                  <a:pt x="723876" y="38353"/>
                </a:lnTo>
                <a:lnTo>
                  <a:pt x="775061" y="58686"/>
                </a:lnTo>
                <a:lnTo>
                  <a:pt x="820709" y="82211"/>
                </a:lnTo>
                <a:lnTo>
                  <a:pt x="860647" y="108548"/>
                </a:lnTo>
                <a:lnTo>
                  <a:pt x="894704" y="137320"/>
                </a:lnTo>
                <a:lnTo>
                  <a:pt x="922707" y="168146"/>
                </a:lnTo>
                <a:lnTo>
                  <a:pt x="944484" y="200647"/>
                </a:lnTo>
                <a:lnTo>
                  <a:pt x="968673" y="269160"/>
                </a:lnTo>
                <a:lnTo>
                  <a:pt x="970741" y="304414"/>
                </a:lnTo>
                <a:lnTo>
                  <a:pt x="965895" y="339827"/>
                </a:lnTo>
                <a:lnTo>
                  <a:pt x="934773" y="409614"/>
                </a:lnTo>
                <a:lnTo>
                  <a:pt x="908153" y="443229"/>
                </a:lnTo>
                <a:lnTo>
                  <a:pt x="879338" y="470833"/>
                </a:lnTo>
                <a:lnTo>
                  <a:pt x="846227" y="495993"/>
                </a:lnTo>
                <a:lnTo>
                  <a:pt x="809232" y="518585"/>
                </a:lnTo>
                <a:lnTo>
                  <a:pt x="768760" y="538484"/>
                </a:lnTo>
                <a:lnTo>
                  <a:pt x="725221" y="555563"/>
                </a:lnTo>
                <a:lnTo>
                  <a:pt x="679024" y="569698"/>
                </a:lnTo>
                <a:lnTo>
                  <a:pt x="630579" y="580763"/>
                </a:lnTo>
                <a:lnTo>
                  <a:pt x="580296" y="588634"/>
                </a:lnTo>
                <a:lnTo>
                  <a:pt x="528583" y="593183"/>
                </a:lnTo>
                <a:lnTo>
                  <a:pt x="475849" y="594287"/>
                </a:lnTo>
                <a:lnTo>
                  <a:pt x="422505" y="591820"/>
                </a:lnTo>
                <a:lnTo>
                  <a:pt x="283186" y="668654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37" name="object 36"/>
          <p:cNvSpPr txBox="1"/>
          <p:nvPr/>
        </p:nvSpPr>
        <p:spPr>
          <a:xfrm>
            <a:off x="8851772" y="1829180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生成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object 37"/>
          <p:cNvSpPr/>
          <p:nvPr/>
        </p:nvSpPr>
        <p:spPr>
          <a:xfrm>
            <a:off x="2975610" y="2967608"/>
            <a:ext cx="5417820" cy="1115695"/>
          </a:xfrm>
          <a:custGeom>
            <a:avLst/>
            <a:gdLst/>
            <a:ahLst/>
            <a:cxnLst/>
            <a:rect l="l" t="t" r="r" b="b"/>
            <a:pathLst>
              <a:path w="5417820" h="1115695">
                <a:moveTo>
                  <a:pt x="169163" y="928369"/>
                </a:moveTo>
                <a:lnTo>
                  <a:pt x="0" y="1057783"/>
                </a:lnTo>
                <a:lnTo>
                  <a:pt x="204977" y="1115440"/>
                </a:lnTo>
                <a:lnTo>
                  <a:pt x="191338" y="1044193"/>
                </a:lnTo>
                <a:lnTo>
                  <a:pt x="171957" y="1044193"/>
                </a:lnTo>
                <a:lnTo>
                  <a:pt x="164719" y="1006728"/>
                </a:lnTo>
                <a:lnTo>
                  <a:pt x="183476" y="1003129"/>
                </a:lnTo>
                <a:lnTo>
                  <a:pt x="169163" y="928369"/>
                </a:lnTo>
                <a:close/>
              </a:path>
              <a:path w="5417820" h="1115695">
                <a:moveTo>
                  <a:pt x="183476" y="1003129"/>
                </a:moveTo>
                <a:lnTo>
                  <a:pt x="164719" y="1006728"/>
                </a:lnTo>
                <a:lnTo>
                  <a:pt x="171957" y="1044193"/>
                </a:lnTo>
                <a:lnTo>
                  <a:pt x="190651" y="1040606"/>
                </a:lnTo>
                <a:lnTo>
                  <a:pt x="183476" y="1003129"/>
                </a:lnTo>
                <a:close/>
              </a:path>
              <a:path w="5417820" h="1115695">
                <a:moveTo>
                  <a:pt x="190651" y="1040606"/>
                </a:moveTo>
                <a:lnTo>
                  <a:pt x="171957" y="1044193"/>
                </a:lnTo>
                <a:lnTo>
                  <a:pt x="191338" y="1044193"/>
                </a:lnTo>
                <a:lnTo>
                  <a:pt x="190651" y="1040606"/>
                </a:lnTo>
                <a:close/>
              </a:path>
              <a:path w="5417820" h="1115695">
                <a:moveTo>
                  <a:pt x="5410454" y="0"/>
                </a:moveTo>
                <a:lnTo>
                  <a:pt x="183476" y="1003129"/>
                </a:lnTo>
                <a:lnTo>
                  <a:pt x="190651" y="1040606"/>
                </a:lnTo>
                <a:lnTo>
                  <a:pt x="5417693" y="37337"/>
                </a:lnTo>
                <a:lnTo>
                  <a:pt x="541045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p/>
        </p:txBody>
      </p:sp>
      <p:sp>
        <p:nvSpPr>
          <p:cNvPr id="39" name="object 38"/>
          <p:cNvSpPr/>
          <p:nvPr/>
        </p:nvSpPr>
        <p:spPr>
          <a:xfrm>
            <a:off x="3803767" y="3012293"/>
            <a:ext cx="968375" cy="668020"/>
          </a:xfrm>
          <a:custGeom>
            <a:avLst/>
            <a:gdLst/>
            <a:ahLst/>
            <a:cxnLst/>
            <a:rect l="l" t="t" r="r" b="b"/>
            <a:pathLst>
              <a:path w="968375" h="668020">
                <a:moveTo>
                  <a:pt x="799236" y="582060"/>
                </a:moveTo>
                <a:lnTo>
                  <a:pt x="629675" y="582060"/>
                </a:lnTo>
                <a:lnTo>
                  <a:pt x="810269" y="667531"/>
                </a:lnTo>
                <a:lnTo>
                  <a:pt x="799236" y="582060"/>
                </a:lnTo>
                <a:close/>
              </a:path>
              <a:path w="968375" h="668020">
                <a:moveTo>
                  <a:pt x="502714" y="0"/>
                </a:moveTo>
                <a:lnTo>
                  <a:pt x="448165" y="599"/>
                </a:lnTo>
                <a:lnTo>
                  <a:pt x="393221" y="5087"/>
                </a:lnTo>
                <a:lnTo>
                  <a:pt x="338337" y="13608"/>
                </a:lnTo>
                <a:lnTo>
                  <a:pt x="281494" y="27069"/>
                </a:lnTo>
                <a:lnTo>
                  <a:pt x="228978" y="44361"/>
                </a:lnTo>
                <a:lnTo>
                  <a:pt x="181086" y="65133"/>
                </a:lnTo>
                <a:lnTo>
                  <a:pt x="138114" y="89036"/>
                </a:lnTo>
                <a:lnTo>
                  <a:pt x="100360" y="115721"/>
                </a:lnTo>
                <a:lnTo>
                  <a:pt x="68119" y="144837"/>
                </a:lnTo>
                <a:lnTo>
                  <a:pt x="41689" y="176035"/>
                </a:lnTo>
                <a:lnTo>
                  <a:pt x="21365" y="208965"/>
                </a:lnTo>
                <a:lnTo>
                  <a:pt x="224" y="278625"/>
                </a:lnTo>
                <a:lnTo>
                  <a:pt x="0" y="314656"/>
                </a:lnTo>
                <a:lnTo>
                  <a:pt x="7068" y="351020"/>
                </a:lnTo>
                <a:lnTo>
                  <a:pt x="21726" y="387369"/>
                </a:lnTo>
                <a:lnTo>
                  <a:pt x="41838" y="419912"/>
                </a:lnTo>
                <a:lnTo>
                  <a:pt x="67359" y="450171"/>
                </a:lnTo>
                <a:lnTo>
                  <a:pt x="97836" y="478001"/>
                </a:lnTo>
                <a:lnTo>
                  <a:pt x="132811" y="503255"/>
                </a:lnTo>
                <a:lnTo>
                  <a:pt x="171829" y="525787"/>
                </a:lnTo>
                <a:lnTo>
                  <a:pt x="214434" y="545453"/>
                </a:lnTo>
                <a:lnTo>
                  <a:pt x="260169" y="562105"/>
                </a:lnTo>
                <a:lnTo>
                  <a:pt x="308579" y="575598"/>
                </a:lnTo>
                <a:lnTo>
                  <a:pt x="359208" y="585787"/>
                </a:lnTo>
                <a:lnTo>
                  <a:pt x="411600" y="592525"/>
                </a:lnTo>
                <a:lnTo>
                  <a:pt x="465298" y="595668"/>
                </a:lnTo>
                <a:lnTo>
                  <a:pt x="519848" y="595068"/>
                </a:lnTo>
                <a:lnTo>
                  <a:pt x="574792" y="590581"/>
                </a:lnTo>
                <a:lnTo>
                  <a:pt x="629675" y="582060"/>
                </a:lnTo>
                <a:lnTo>
                  <a:pt x="799236" y="582060"/>
                </a:lnTo>
                <a:lnTo>
                  <a:pt x="792235" y="527831"/>
                </a:lnTo>
                <a:lnTo>
                  <a:pt x="839609" y="500316"/>
                </a:lnTo>
                <a:lnTo>
                  <a:pt x="879972" y="469660"/>
                </a:lnTo>
                <a:lnTo>
                  <a:pt x="913088" y="436353"/>
                </a:lnTo>
                <a:lnTo>
                  <a:pt x="938718" y="400886"/>
                </a:lnTo>
                <a:lnTo>
                  <a:pt x="956625" y="363748"/>
                </a:lnTo>
                <a:lnTo>
                  <a:pt x="966573" y="325430"/>
                </a:lnTo>
                <a:lnTo>
                  <a:pt x="968324" y="286423"/>
                </a:lnTo>
                <a:lnTo>
                  <a:pt x="961641" y="247215"/>
                </a:lnTo>
                <a:lnTo>
                  <a:pt x="946286" y="208299"/>
                </a:lnTo>
                <a:lnTo>
                  <a:pt x="926175" y="175755"/>
                </a:lnTo>
                <a:lnTo>
                  <a:pt x="900653" y="145496"/>
                </a:lnTo>
                <a:lnTo>
                  <a:pt x="870177" y="117666"/>
                </a:lnTo>
                <a:lnTo>
                  <a:pt x="835202" y="92412"/>
                </a:lnTo>
                <a:lnTo>
                  <a:pt x="796184" y="69880"/>
                </a:lnTo>
                <a:lnTo>
                  <a:pt x="753579" y="50215"/>
                </a:lnTo>
                <a:lnTo>
                  <a:pt x="707844" y="33562"/>
                </a:lnTo>
                <a:lnTo>
                  <a:pt x="659434" y="20069"/>
                </a:lnTo>
                <a:lnTo>
                  <a:pt x="608805" y="9880"/>
                </a:lnTo>
                <a:lnTo>
                  <a:pt x="556413" y="3142"/>
                </a:lnTo>
                <a:lnTo>
                  <a:pt x="50271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p/>
        </p:txBody>
      </p:sp>
      <p:sp>
        <p:nvSpPr>
          <p:cNvPr id="40" name="object 39"/>
          <p:cNvSpPr/>
          <p:nvPr/>
        </p:nvSpPr>
        <p:spPr>
          <a:xfrm>
            <a:off x="3930767" y="3139293"/>
            <a:ext cx="968375" cy="668020"/>
          </a:xfrm>
          <a:custGeom>
            <a:avLst/>
            <a:gdLst/>
            <a:ahLst/>
            <a:cxnLst/>
            <a:rect l="l" t="t" r="r" b="b"/>
            <a:pathLst>
              <a:path w="968375" h="668020">
                <a:moveTo>
                  <a:pt x="810269" y="667531"/>
                </a:moveTo>
                <a:lnTo>
                  <a:pt x="629675" y="582060"/>
                </a:lnTo>
                <a:lnTo>
                  <a:pt x="574792" y="590581"/>
                </a:lnTo>
                <a:lnTo>
                  <a:pt x="519848" y="595068"/>
                </a:lnTo>
                <a:lnTo>
                  <a:pt x="465298" y="595668"/>
                </a:lnTo>
                <a:lnTo>
                  <a:pt x="411600" y="592525"/>
                </a:lnTo>
                <a:lnTo>
                  <a:pt x="359208" y="585787"/>
                </a:lnTo>
                <a:lnTo>
                  <a:pt x="308579" y="575598"/>
                </a:lnTo>
                <a:lnTo>
                  <a:pt x="260169" y="562105"/>
                </a:lnTo>
                <a:lnTo>
                  <a:pt x="214434" y="545453"/>
                </a:lnTo>
                <a:lnTo>
                  <a:pt x="171829" y="525787"/>
                </a:lnTo>
                <a:lnTo>
                  <a:pt x="132811" y="503255"/>
                </a:lnTo>
                <a:lnTo>
                  <a:pt x="97836" y="478001"/>
                </a:lnTo>
                <a:lnTo>
                  <a:pt x="67359" y="450171"/>
                </a:lnTo>
                <a:lnTo>
                  <a:pt x="41838" y="419912"/>
                </a:lnTo>
                <a:lnTo>
                  <a:pt x="21726" y="387369"/>
                </a:lnTo>
                <a:lnTo>
                  <a:pt x="7068" y="351020"/>
                </a:lnTo>
                <a:lnTo>
                  <a:pt x="0" y="314656"/>
                </a:lnTo>
                <a:lnTo>
                  <a:pt x="224" y="278625"/>
                </a:lnTo>
                <a:lnTo>
                  <a:pt x="21365" y="208965"/>
                </a:lnTo>
                <a:lnTo>
                  <a:pt x="41689" y="176035"/>
                </a:lnTo>
                <a:lnTo>
                  <a:pt x="68119" y="144837"/>
                </a:lnTo>
                <a:lnTo>
                  <a:pt x="100360" y="115721"/>
                </a:lnTo>
                <a:lnTo>
                  <a:pt x="138114" y="89036"/>
                </a:lnTo>
                <a:lnTo>
                  <a:pt x="181086" y="65133"/>
                </a:lnTo>
                <a:lnTo>
                  <a:pt x="228978" y="44361"/>
                </a:lnTo>
                <a:lnTo>
                  <a:pt x="281494" y="27069"/>
                </a:lnTo>
                <a:lnTo>
                  <a:pt x="338337" y="13608"/>
                </a:lnTo>
                <a:lnTo>
                  <a:pt x="393221" y="5087"/>
                </a:lnTo>
                <a:lnTo>
                  <a:pt x="448165" y="599"/>
                </a:lnTo>
                <a:lnTo>
                  <a:pt x="502714" y="0"/>
                </a:lnTo>
                <a:lnTo>
                  <a:pt x="556413" y="3142"/>
                </a:lnTo>
                <a:lnTo>
                  <a:pt x="608805" y="9880"/>
                </a:lnTo>
                <a:lnTo>
                  <a:pt x="659434" y="20069"/>
                </a:lnTo>
                <a:lnTo>
                  <a:pt x="707844" y="33562"/>
                </a:lnTo>
                <a:lnTo>
                  <a:pt x="753579" y="50215"/>
                </a:lnTo>
                <a:lnTo>
                  <a:pt x="796184" y="69880"/>
                </a:lnTo>
                <a:lnTo>
                  <a:pt x="835202" y="92412"/>
                </a:lnTo>
                <a:lnTo>
                  <a:pt x="870177" y="117666"/>
                </a:lnTo>
                <a:lnTo>
                  <a:pt x="900653" y="145496"/>
                </a:lnTo>
                <a:lnTo>
                  <a:pt x="926175" y="175755"/>
                </a:lnTo>
                <a:lnTo>
                  <a:pt x="946286" y="208299"/>
                </a:lnTo>
                <a:lnTo>
                  <a:pt x="961641" y="247215"/>
                </a:lnTo>
                <a:lnTo>
                  <a:pt x="968324" y="286423"/>
                </a:lnTo>
                <a:lnTo>
                  <a:pt x="966573" y="325430"/>
                </a:lnTo>
                <a:lnTo>
                  <a:pt x="956625" y="363748"/>
                </a:lnTo>
                <a:lnTo>
                  <a:pt x="938718" y="400886"/>
                </a:lnTo>
                <a:lnTo>
                  <a:pt x="913088" y="436353"/>
                </a:lnTo>
                <a:lnTo>
                  <a:pt x="879972" y="469660"/>
                </a:lnTo>
                <a:lnTo>
                  <a:pt x="839609" y="500316"/>
                </a:lnTo>
                <a:lnTo>
                  <a:pt x="792235" y="527831"/>
                </a:lnTo>
                <a:lnTo>
                  <a:pt x="810269" y="667531"/>
                </a:lnTo>
                <a:close/>
              </a:path>
            </a:pathLst>
          </a:custGeom>
          <a:ln w="19811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41" name="object 40"/>
          <p:cNvSpPr txBox="1"/>
          <p:nvPr/>
        </p:nvSpPr>
        <p:spPr>
          <a:xfrm>
            <a:off x="4044822" y="3145993"/>
            <a:ext cx="482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颁发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2" name="object 41"/>
          <p:cNvSpPr/>
          <p:nvPr/>
        </p:nvSpPr>
        <p:spPr>
          <a:xfrm>
            <a:off x="1706117" y="3679697"/>
            <a:ext cx="1270000" cy="594360"/>
          </a:xfrm>
          <a:custGeom>
            <a:avLst/>
            <a:gdLst/>
            <a:ahLst/>
            <a:cxnLst/>
            <a:rect l="l" t="t" r="r" b="b"/>
            <a:pathLst>
              <a:path w="1270000" h="594360">
                <a:moveTo>
                  <a:pt x="1269492" y="0"/>
                </a:moveTo>
                <a:lnTo>
                  <a:pt x="0" y="0"/>
                </a:lnTo>
                <a:lnTo>
                  <a:pt x="0" y="594359"/>
                </a:lnTo>
                <a:lnTo>
                  <a:pt x="1170432" y="594359"/>
                </a:lnTo>
                <a:lnTo>
                  <a:pt x="1269492" y="495300"/>
                </a:lnTo>
                <a:lnTo>
                  <a:pt x="1269492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p/>
        </p:txBody>
      </p:sp>
      <p:sp>
        <p:nvSpPr>
          <p:cNvPr id="43" name="object 42"/>
          <p:cNvSpPr/>
          <p:nvPr/>
        </p:nvSpPr>
        <p:spPr>
          <a:xfrm>
            <a:off x="2876550" y="4174997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99060" y="0"/>
                </a:moveTo>
                <a:lnTo>
                  <a:pt x="19812" y="19812"/>
                </a:lnTo>
                <a:lnTo>
                  <a:pt x="0" y="99059"/>
                </a:lnTo>
                <a:lnTo>
                  <a:pt x="99060" y="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p/>
        </p:txBody>
      </p:sp>
      <p:sp>
        <p:nvSpPr>
          <p:cNvPr id="44" name="object 43"/>
          <p:cNvSpPr/>
          <p:nvPr/>
        </p:nvSpPr>
        <p:spPr>
          <a:xfrm>
            <a:off x="1833117" y="3806697"/>
            <a:ext cx="1270000" cy="594360"/>
          </a:xfrm>
          <a:custGeom>
            <a:avLst/>
            <a:gdLst/>
            <a:ahLst/>
            <a:cxnLst/>
            <a:rect l="l" t="t" r="r" b="b"/>
            <a:pathLst>
              <a:path w="1270000" h="594360">
                <a:moveTo>
                  <a:pt x="1170432" y="594359"/>
                </a:moveTo>
                <a:lnTo>
                  <a:pt x="1190244" y="515112"/>
                </a:lnTo>
                <a:lnTo>
                  <a:pt x="1269492" y="495300"/>
                </a:lnTo>
                <a:lnTo>
                  <a:pt x="1170432" y="594359"/>
                </a:lnTo>
                <a:lnTo>
                  <a:pt x="0" y="594359"/>
                </a:lnTo>
                <a:lnTo>
                  <a:pt x="0" y="0"/>
                </a:lnTo>
                <a:lnTo>
                  <a:pt x="1269492" y="0"/>
                </a:lnTo>
                <a:lnTo>
                  <a:pt x="1269492" y="49530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45" name="object 44"/>
          <p:cNvSpPr txBox="1"/>
          <p:nvPr/>
        </p:nvSpPr>
        <p:spPr>
          <a:xfrm>
            <a:off x="1999614" y="3625342"/>
            <a:ext cx="680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40005" marR="5080" indent="-2794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Access  </a:t>
            </a:r>
            <a:r>
              <a:rPr sz="1800" spc="4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Token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6" name="object 45"/>
          <p:cNvSpPr/>
          <p:nvPr/>
        </p:nvSpPr>
        <p:spPr>
          <a:xfrm>
            <a:off x="3373120" y="5188711"/>
            <a:ext cx="4445000" cy="190500"/>
          </a:xfrm>
          <a:custGeom>
            <a:avLst/>
            <a:gdLst/>
            <a:ahLst/>
            <a:cxnLst/>
            <a:rect l="l" t="t" r="r" b="b"/>
            <a:pathLst>
              <a:path w="4445000" h="190500">
                <a:moveTo>
                  <a:pt x="4410196" y="75946"/>
                </a:moveTo>
                <a:lnTo>
                  <a:pt x="4273169" y="75946"/>
                </a:lnTo>
                <a:lnTo>
                  <a:pt x="4273677" y="114046"/>
                </a:lnTo>
                <a:lnTo>
                  <a:pt x="4254626" y="114299"/>
                </a:lnTo>
                <a:lnTo>
                  <a:pt x="4255643" y="190500"/>
                </a:lnTo>
                <a:lnTo>
                  <a:pt x="4444873" y="92709"/>
                </a:lnTo>
                <a:lnTo>
                  <a:pt x="4410196" y="75946"/>
                </a:lnTo>
                <a:close/>
              </a:path>
              <a:path w="4445000" h="190500">
                <a:moveTo>
                  <a:pt x="4254118" y="76199"/>
                </a:moveTo>
                <a:lnTo>
                  <a:pt x="0" y="132841"/>
                </a:lnTo>
                <a:lnTo>
                  <a:pt x="507" y="170941"/>
                </a:lnTo>
                <a:lnTo>
                  <a:pt x="4254626" y="114299"/>
                </a:lnTo>
                <a:lnTo>
                  <a:pt x="4254118" y="76199"/>
                </a:lnTo>
                <a:close/>
              </a:path>
              <a:path w="4445000" h="190500">
                <a:moveTo>
                  <a:pt x="4273169" y="75946"/>
                </a:moveTo>
                <a:lnTo>
                  <a:pt x="4254118" y="76199"/>
                </a:lnTo>
                <a:lnTo>
                  <a:pt x="4254626" y="114299"/>
                </a:lnTo>
                <a:lnTo>
                  <a:pt x="4273677" y="114046"/>
                </a:lnTo>
                <a:lnTo>
                  <a:pt x="4273169" y="75946"/>
                </a:lnTo>
                <a:close/>
              </a:path>
              <a:path w="4445000" h="190500">
                <a:moveTo>
                  <a:pt x="4253103" y="0"/>
                </a:moveTo>
                <a:lnTo>
                  <a:pt x="4254118" y="76199"/>
                </a:lnTo>
                <a:lnTo>
                  <a:pt x="4273169" y="75946"/>
                </a:lnTo>
                <a:lnTo>
                  <a:pt x="4410196" y="75946"/>
                </a:lnTo>
                <a:lnTo>
                  <a:pt x="42531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p/>
        </p:txBody>
      </p:sp>
      <p:sp>
        <p:nvSpPr>
          <p:cNvPr id="47" name="object 46"/>
          <p:cNvSpPr/>
          <p:nvPr/>
        </p:nvSpPr>
        <p:spPr>
          <a:xfrm>
            <a:off x="4337303" y="4265663"/>
            <a:ext cx="1082052" cy="6888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8" name="object 47"/>
          <p:cNvSpPr/>
          <p:nvPr/>
        </p:nvSpPr>
        <p:spPr>
          <a:xfrm>
            <a:off x="4349496" y="4168152"/>
            <a:ext cx="1095743" cy="8564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9" name="object 48"/>
          <p:cNvSpPr/>
          <p:nvPr/>
        </p:nvSpPr>
        <p:spPr>
          <a:xfrm>
            <a:off x="4400550" y="4290821"/>
            <a:ext cx="937260" cy="567055"/>
          </a:xfrm>
          <a:custGeom>
            <a:avLst/>
            <a:gdLst/>
            <a:ahLst/>
            <a:cxnLst/>
            <a:rect l="l" t="t" r="r" b="b"/>
            <a:pathLst>
              <a:path w="937260" h="567054">
                <a:moveTo>
                  <a:pt x="937260" y="0"/>
                </a:moveTo>
                <a:lnTo>
                  <a:pt x="0" y="0"/>
                </a:lnTo>
                <a:lnTo>
                  <a:pt x="0" y="566927"/>
                </a:lnTo>
                <a:lnTo>
                  <a:pt x="842772" y="566927"/>
                </a:lnTo>
                <a:lnTo>
                  <a:pt x="937260" y="472439"/>
                </a:lnTo>
                <a:lnTo>
                  <a:pt x="93726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p/>
        </p:txBody>
      </p:sp>
      <p:sp>
        <p:nvSpPr>
          <p:cNvPr id="50" name="object 49"/>
          <p:cNvSpPr/>
          <p:nvPr/>
        </p:nvSpPr>
        <p:spPr>
          <a:xfrm>
            <a:off x="5243321" y="476326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94487" y="0"/>
                </a:moveTo>
                <a:lnTo>
                  <a:pt x="18923" y="18923"/>
                </a:lnTo>
                <a:lnTo>
                  <a:pt x="0" y="94487"/>
                </a:lnTo>
                <a:lnTo>
                  <a:pt x="94487" y="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p/>
        </p:txBody>
      </p:sp>
      <p:sp>
        <p:nvSpPr>
          <p:cNvPr id="51" name="object 50"/>
          <p:cNvSpPr/>
          <p:nvPr/>
        </p:nvSpPr>
        <p:spPr>
          <a:xfrm>
            <a:off x="4527550" y="4417821"/>
            <a:ext cx="937260" cy="567055"/>
          </a:xfrm>
          <a:custGeom>
            <a:avLst/>
            <a:gdLst/>
            <a:ahLst/>
            <a:cxnLst/>
            <a:rect l="l" t="t" r="r" b="b"/>
            <a:pathLst>
              <a:path w="937260" h="567054">
                <a:moveTo>
                  <a:pt x="842772" y="566927"/>
                </a:moveTo>
                <a:lnTo>
                  <a:pt x="861695" y="491363"/>
                </a:lnTo>
                <a:lnTo>
                  <a:pt x="937260" y="472439"/>
                </a:lnTo>
                <a:lnTo>
                  <a:pt x="842772" y="566927"/>
                </a:lnTo>
                <a:lnTo>
                  <a:pt x="0" y="566927"/>
                </a:lnTo>
                <a:lnTo>
                  <a:pt x="0" y="0"/>
                </a:lnTo>
                <a:lnTo>
                  <a:pt x="937260" y="0"/>
                </a:lnTo>
                <a:lnTo>
                  <a:pt x="937260" y="472439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52" name="object 51"/>
          <p:cNvSpPr txBox="1"/>
          <p:nvPr/>
        </p:nvSpPr>
        <p:spPr>
          <a:xfrm>
            <a:off x="3384041" y="4225239"/>
            <a:ext cx="2314575" cy="979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156335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Access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183640">
              <a:lnSpc>
                <a:spcPct val="100000"/>
              </a:lnSpc>
              <a:spcBef>
                <a:spcPts val="5"/>
              </a:spcBef>
            </a:pPr>
            <a:r>
              <a:rPr sz="1800" spc="4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Token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0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“给</a:t>
            </a:r>
            <a:r>
              <a:rPr sz="2000" spc="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我</a:t>
            </a:r>
            <a:r>
              <a:rPr sz="2000" spc="-1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用</a:t>
            </a:r>
            <a:r>
              <a:rPr sz="20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户</a:t>
            </a:r>
            <a:r>
              <a:rPr sz="2000" spc="-1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0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数据”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3" name="object 52"/>
          <p:cNvSpPr/>
          <p:nvPr/>
        </p:nvSpPr>
        <p:spPr>
          <a:xfrm>
            <a:off x="5338571" y="4751070"/>
            <a:ext cx="595630" cy="563245"/>
          </a:xfrm>
          <a:custGeom>
            <a:avLst/>
            <a:gdLst/>
            <a:ahLst/>
            <a:cxnLst/>
            <a:rect l="l" t="t" r="r" b="b"/>
            <a:pathLst>
              <a:path w="595629" h="563245">
                <a:moveTo>
                  <a:pt x="0" y="0"/>
                </a:moveTo>
                <a:lnTo>
                  <a:pt x="48809" y="1866"/>
                </a:lnTo>
                <a:lnTo>
                  <a:pt x="96531" y="7369"/>
                </a:lnTo>
                <a:lnTo>
                  <a:pt x="143014" y="16364"/>
                </a:lnTo>
                <a:lnTo>
                  <a:pt x="188104" y="28706"/>
                </a:lnTo>
                <a:lnTo>
                  <a:pt x="231648" y="44249"/>
                </a:lnTo>
                <a:lnTo>
                  <a:pt x="273492" y="62850"/>
                </a:lnTo>
                <a:lnTo>
                  <a:pt x="313484" y="84362"/>
                </a:lnTo>
                <a:lnTo>
                  <a:pt x="351470" y="108642"/>
                </a:lnTo>
                <a:lnTo>
                  <a:pt x="387298" y="135545"/>
                </a:lnTo>
                <a:lnTo>
                  <a:pt x="420814" y="164925"/>
                </a:lnTo>
                <a:lnTo>
                  <a:pt x="451865" y="196638"/>
                </a:lnTo>
                <a:lnTo>
                  <a:pt x="480297" y="230538"/>
                </a:lnTo>
                <a:lnTo>
                  <a:pt x="505958" y="266481"/>
                </a:lnTo>
                <a:lnTo>
                  <a:pt x="528695" y="304323"/>
                </a:lnTo>
                <a:lnTo>
                  <a:pt x="548354" y="343917"/>
                </a:lnTo>
                <a:lnTo>
                  <a:pt x="564782" y="385120"/>
                </a:lnTo>
                <a:lnTo>
                  <a:pt x="577826" y="427787"/>
                </a:lnTo>
                <a:lnTo>
                  <a:pt x="587332" y="471772"/>
                </a:lnTo>
                <a:lnTo>
                  <a:pt x="593149" y="516930"/>
                </a:lnTo>
                <a:lnTo>
                  <a:pt x="595122" y="563117"/>
                </a:lnTo>
              </a:path>
            </a:pathLst>
          </a:custGeom>
          <a:ln w="381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p/>
        </p:txBody>
      </p:sp>
      <p:sp>
        <p:nvSpPr>
          <p:cNvPr id="54" name="object 53"/>
          <p:cNvSpPr/>
          <p:nvPr/>
        </p:nvSpPr>
        <p:spPr>
          <a:xfrm>
            <a:off x="8389619" y="3973067"/>
            <a:ext cx="1469135" cy="8001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55" name="object 54"/>
          <p:cNvSpPr/>
          <p:nvPr/>
        </p:nvSpPr>
        <p:spPr>
          <a:xfrm>
            <a:off x="8596883" y="3921264"/>
            <a:ext cx="1095743" cy="8564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56" name="object 55"/>
          <p:cNvSpPr/>
          <p:nvPr/>
        </p:nvSpPr>
        <p:spPr>
          <a:xfrm>
            <a:off x="8452866" y="3998214"/>
            <a:ext cx="1324610" cy="678180"/>
          </a:xfrm>
          <a:custGeom>
            <a:avLst/>
            <a:gdLst/>
            <a:ahLst/>
            <a:cxnLst/>
            <a:rect l="l" t="t" r="r" b="b"/>
            <a:pathLst>
              <a:path w="1324609" h="678179">
                <a:moveTo>
                  <a:pt x="1324355" y="0"/>
                </a:moveTo>
                <a:lnTo>
                  <a:pt x="0" y="0"/>
                </a:lnTo>
                <a:lnTo>
                  <a:pt x="0" y="678180"/>
                </a:lnTo>
                <a:lnTo>
                  <a:pt x="1211326" y="678180"/>
                </a:lnTo>
                <a:lnTo>
                  <a:pt x="1324355" y="565150"/>
                </a:lnTo>
                <a:lnTo>
                  <a:pt x="1324355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p/>
        </p:txBody>
      </p:sp>
      <p:sp>
        <p:nvSpPr>
          <p:cNvPr id="57" name="object 56"/>
          <p:cNvSpPr/>
          <p:nvPr/>
        </p:nvSpPr>
        <p:spPr>
          <a:xfrm>
            <a:off x="9664192" y="4563364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113029" y="0"/>
                </a:moveTo>
                <a:lnTo>
                  <a:pt x="22605" y="22606"/>
                </a:lnTo>
                <a:lnTo>
                  <a:pt x="0" y="113030"/>
                </a:lnTo>
                <a:lnTo>
                  <a:pt x="113029" y="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p/>
        </p:txBody>
      </p:sp>
      <p:sp>
        <p:nvSpPr>
          <p:cNvPr id="58" name="object 57"/>
          <p:cNvSpPr/>
          <p:nvPr/>
        </p:nvSpPr>
        <p:spPr>
          <a:xfrm>
            <a:off x="8579866" y="4125214"/>
            <a:ext cx="1324610" cy="678180"/>
          </a:xfrm>
          <a:custGeom>
            <a:avLst/>
            <a:gdLst/>
            <a:ahLst/>
            <a:cxnLst/>
            <a:rect l="l" t="t" r="r" b="b"/>
            <a:pathLst>
              <a:path w="1324609" h="678179">
                <a:moveTo>
                  <a:pt x="1211326" y="678180"/>
                </a:moveTo>
                <a:lnTo>
                  <a:pt x="1233931" y="587756"/>
                </a:lnTo>
                <a:lnTo>
                  <a:pt x="1324355" y="565150"/>
                </a:lnTo>
                <a:lnTo>
                  <a:pt x="1211326" y="678180"/>
                </a:lnTo>
                <a:lnTo>
                  <a:pt x="0" y="678180"/>
                </a:lnTo>
                <a:lnTo>
                  <a:pt x="0" y="0"/>
                </a:lnTo>
                <a:lnTo>
                  <a:pt x="1324355" y="0"/>
                </a:lnTo>
                <a:lnTo>
                  <a:pt x="1324355" y="56515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59" name="object 58"/>
          <p:cNvSpPr txBox="1"/>
          <p:nvPr/>
        </p:nvSpPr>
        <p:spPr>
          <a:xfrm>
            <a:off x="8775572" y="3977716"/>
            <a:ext cx="68199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Access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800" spc="4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Token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0" name="object 59"/>
          <p:cNvSpPr/>
          <p:nvPr/>
        </p:nvSpPr>
        <p:spPr>
          <a:xfrm>
            <a:off x="8215756" y="4657725"/>
            <a:ext cx="630555" cy="549275"/>
          </a:xfrm>
          <a:custGeom>
            <a:avLst/>
            <a:gdLst/>
            <a:ahLst/>
            <a:cxnLst/>
            <a:rect l="l" t="t" r="r" b="b"/>
            <a:pathLst>
              <a:path w="630554" h="549275">
                <a:moveTo>
                  <a:pt x="173035" y="505713"/>
                </a:moveTo>
                <a:lnTo>
                  <a:pt x="32512" y="505713"/>
                </a:lnTo>
                <a:lnTo>
                  <a:pt x="0" y="511810"/>
                </a:lnTo>
                <a:lnTo>
                  <a:pt x="7112" y="549275"/>
                </a:lnTo>
                <a:lnTo>
                  <a:pt x="39877" y="543051"/>
                </a:lnTo>
                <a:lnTo>
                  <a:pt x="104267" y="527685"/>
                </a:lnTo>
                <a:lnTo>
                  <a:pt x="165862" y="508381"/>
                </a:lnTo>
                <a:lnTo>
                  <a:pt x="173035" y="505713"/>
                </a:lnTo>
                <a:close/>
              </a:path>
              <a:path w="630554" h="549275">
                <a:moveTo>
                  <a:pt x="191480" y="498856"/>
                </a:moveTo>
                <a:lnTo>
                  <a:pt x="63881" y="498856"/>
                </a:lnTo>
                <a:lnTo>
                  <a:pt x="32135" y="505784"/>
                </a:lnTo>
                <a:lnTo>
                  <a:pt x="32512" y="505713"/>
                </a:lnTo>
                <a:lnTo>
                  <a:pt x="173035" y="505713"/>
                </a:lnTo>
                <a:lnTo>
                  <a:pt x="191480" y="498856"/>
                </a:lnTo>
                <a:close/>
              </a:path>
              <a:path w="630554" h="549275">
                <a:moveTo>
                  <a:pt x="211221" y="490855"/>
                </a:moveTo>
                <a:lnTo>
                  <a:pt x="94361" y="490855"/>
                </a:lnTo>
                <a:lnTo>
                  <a:pt x="63119" y="498982"/>
                </a:lnTo>
                <a:lnTo>
                  <a:pt x="63881" y="498856"/>
                </a:lnTo>
                <a:lnTo>
                  <a:pt x="191480" y="498856"/>
                </a:lnTo>
                <a:lnTo>
                  <a:pt x="195579" y="497331"/>
                </a:lnTo>
                <a:lnTo>
                  <a:pt x="211221" y="490855"/>
                </a:lnTo>
                <a:close/>
              </a:path>
              <a:path w="630554" h="549275">
                <a:moveTo>
                  <a:pt x="124333" y="481964"/>
                </a:moveTo>
                <a:lnTo>
                  <a:pt x="93725" y="490981"/>
                </a:lnTo>
                <a:lnTo>
                  <a:pt x="94361" y="490855"/>
                </a:lnTo>
                <a:lnTo>
                  <a:pt x="211221" y="490855"/>
                </a:lnTo>
                <a:lnTo>
                  <a:pt x="224409" y="485394"/>
                </a:lnTo>
                <a:lnTo>
                  <a:pt x="231457" y="482219"/>
                </a:lnTo>
                <a:lnTo>
                  <a:pt x="123698" y="482219"/>
                </a:lnTo>
                <a:lnTo>
                  <a:pt x="124333" y="481964"/>
                </a:lnTo>
                <a:close/>
              </a:path>
              <a:path w="630554" h="549275">
                <a:moveTo>
                  <a:pt x="253365" y="472313"/>
                </a:moveTo>
                <a:lnTo>
                  <a:pt x="153543" y="472313"/>
                </a:lnTo>
                <a:lnTo>
                  <a:pt x="123698" y="482219"/>
                </a:lnTo>
                <a:lnTo>
                  <a:pt x="231457" y="482219"/>
                </a:lnTo>
                <a:lnTo>
                  <a:pt x="252602" y="472694"/>
                </a:lnTo>
                <a:lnTo>
                  <a:pt x="253365" y="472313"/>
                </a:lnTo>
                <a:close/>
              </a:path>
              <a:path w="630554" h="549275">
                <a:moveTo>
                  <a:pt x="274447" y="461772"/>
                </a:moveTo>
                <a:lnTo>
                  <a:pt x="181991" y="461772"/>
                </a:lnTo>
                <a:lnTo>
                  <a:pt x="152908" y="472439"/>
                </a:lnTo>
                <a:lnTo>
                  <a:pt x="153543" y="472313"/>
                </a:lnTo>
                <a:lnTo>
                  <a:pt x="253365" y="472313"/>
                </a:lnTo>
                <a:lnTo>
                  <a:pt x="274447" y="461772"/>
                </a:lnTo>
                <a:close/>
              </a:path>
              <a:path w="630554" h="549275">
                <a:moveTo>
                  <a:pt x="295911" y="450342"/>
                </a:moveTo>
                <a:lnTo>
                  <a:pt x="209676" y="450342"/>
                </a:lnTo>
                <a:lnTo>
                  <a:pt x="181356" y="461899"/>
                </a:lnTo>
                <a:lnTo>
                  <a:pt x="181991" y="461772"/>
                </a:lnTo>
                <a:lnTo>
                  <a:pt x="274447" y="461772"/>
                </a:lnTo>
                <a:lnTo>
                  <a:pt x="279781" y="459105"/>
                </a:lnTo>
                <a:lnTo>
                  <a:pt x="295911" y="450342"/>
                </a:lnTo>
                <a:close/>
              </a:path>
              <a:path w="630554" h="549275">
                <a:moveTo>
                  <a:pt x="317334" y="438150"/>
                </a:moveTo>
                <a:lnTo>
                  <a:pt x="236600" y="438150"/>
                </a:lnTo>
                <a:lnTo>
                  <a:pt x="209042" y="450595"/>
                </a:lnTo>
                <a:lnTo>
                  <a:pt x="209676" y="450342"/>
                </a:lnTo>
                <a:lnTo>
                  <a:pt x="295911" y="450342"/>
                </a:lnTo>
                <a:lnTo>
                  <a:pt x="306197" y="444754"/>
                </a:lnTo>
                <a:lnTo>
                  <a:pt x="317334" y="438150"/>
                </a:lnTo>
                <a:close/>
              </a:path>
              <a:path w="630554" h="549275">
                <a:moveTo>
                  <a:pt x="262509" y="425195"/>
                </a:moveTo>
                <a:lnTo>
                  <a:pt x="235966" y="438404"/>
                </a:lnTo>
                <a:lnTo>
                  <a:pt x="236600" y="438150"/>
                </a:lnTo>
                <a:lnTo>
                  <a:pt x="317334" y="438150"/>
                </a:lnTo>
                <a:lnTo>
                  <a:pt x="331470" y="429768"/>
                </a:lnTo>
                <a:lnTo>
                  <a:pt x="337993" y="425576"/>
                </a:lnTo>
                <a:lnTo>
                  <a:pt x="261874" y="425576"/>
                </a:lnTo>
                <a:lnTo>
                  <a:pt x="262509" y="425195"/>
                </a:lnTo>
                <a:close/>
              </a:path>
              <a:path w="630554" h="549275">
                <a:moveTo>
                  <a:pt x="380138" y="397129"/>
                </a:moveTo>
                <a:lnTo>
                  <a:pt x="311785" y="397129"/>
                </a:lnTo>
                <a:lnTo>
                  <a:pt x="287020" y="411861"/>
                </a:lnTo>
                <a:lnTo>
                  <a:pt x="261874" y="425576"/>
                </a:lnTo>
                <a:lnTo>
                  <a:pt x="337993" y="425576"/>
                </a:lnTo>
                <a:lnTo>
                  <a:pt x="355981" y="414019"/>
                </a:lnTo>
                <a:lnTo>
                  <a:pt x="379703" y="397462"/>
                </a:lnTo>
                <a:lnTo>
                  <a:pt x="380138" y="397129"/>
                </a:lnTo>
                <a:close/>
              </a:path>
              <a:path w="630554" h="549275">
                <a:moveTo>
                  <a:pt x="287654" y="411480"/>
                </a:moveTo>
                <a:lnTo>
                  <a:pt x="286958" y="411861"/>
                </a:lnTo>
                <a:lnTo>
                  <a:pt x="287654" y="411480"/>
                </a:lnTo>
                <a:close/>
              </a:path>
              <a:path w="630554" h="549275">
                <a:moveTo>
                  <a:pt x="399510" y="382269"/>
                </a:moveTo>
                <a:lnTo>
                  <a:pt x="335025" y="382269"/>
                </a:lnTo>
                <a:lnTo>
                  <a:pt x="311224" y="397462"/>
                </a:lnTo>
                <a:lnTo>
                  <a:pt x="311785" y="397129"/>
                </a:lnTo>
                <a:lnTo>
                  <a:pt x="380138" y="397129"/>
                </a:lnTo>
                <a:lnTo>
                  <a:pt x="399510" y="382269"/>
                </a:lnTo>
                <a:close/>
              </a:path>
              <a:path w="630554" h="549275">
                <a:moveTo>
                  <a:pt x="436811" y="350393"/>
                </a:moveTo>
                <a:lnTo>
                  <a:pt x="378460" y="350393"/>
                </a:lnTo>
                <a:lnTo>
                  <a:pt x="377825" y="350900"/>
                </a:lnTo>
                <a:lnTo>
                  <a:pt x="356616" y="367156"/>
                </a:lnTo>
                <a:lnTo>
                  <a:pt x="334391" y="382650"/>
                </a:lnTo>
                <a:lnTo>
                  <a:pt x="335025" y="382269"/>
                </a:lnTo>
                <a:lnTo>
                  <a:pt x="399510" y="382269"/>
                </a:lnTo>
                <a:lnTo>
                  <a:pt x="401827" y="380492"/>
                </a:lnTo>
                <a:lnTo>
                  <a:pt x="423164" y="362838"/>
                </a:lnTo>
                <a:lnTo>
                  <a:pt x="436811" y="350393"/>
                </a:lnTo>
                <a:close/>
              </a:path>
              <a:path w="630554" h="549275">
                <a:moveTo>
                  <a:pt x="357250" y="366649"/>
                </a:moveTo>
                <a:lnTo>
                  <a:pt x="356525" y="367156"/>
                </a:lnTo>
                <a:lnTo>
                  <a:pt x="357250" y="366649"/>
                </a:lnTo>
                <a:close/>
              </a:path>
              <a:path w="630554" h="549275">
                <a:moveTo>
                  <a:pt x="378165" y="350619"/>
                </a:moveTo>
                <a:lnTo>
                  <a:pt x="377798" y="350900"/>
                </a:lnTo>
                <a:lnTo>
                  <a:pt x="378165" y="350619"/>
                </a:lnTo>
                <a:close/>
              </a:path>
              <a:path w="630554" h="549275">
                <a:moveTo>
                  <a:pt x="454169" y="333756"/>
                </a:moveTo>
                <a:lnTo>
                  <a:pt x="398525" y="333756"/>
                </a:lnTo>
                <a:lnTo>
                  <a:pt x="378165" y="350619"/>
                </a:lnTo>
                <a:lnTo>
                  <a:pt x="378460" y="350393"/>
                </a:lnTo>
                <a:lnTo>
                  <a:pt x="436811" y="350393"/>
                </a:lnTo>
                <a:lnTo>
                  <a:pt x="443357" y="344424"/>
                </a:lnTo>
                <a:lnTo>
                  <a:pt x="454169" y="333756"/>
                </a:lnTo>
                <a:close/>
              </a:path>
              <a:path w="630554" h="549275">
                <a:moveTo>
                  <a:pt x="435356" y="298831"/>
                </a:moveTo>
                <a:lnTo>
                  <a:pt x="416941" y="316992"/>
                </a:lnTo>
                <a:lnTo>
                  <a:pt x="397891" y="334263"/>
                </a:lnTo>
                <a:lnTo>
                  <a:pt x="398525" y="333756"/>
                </a:lnTo>
                <a:lnTo>
                  <a:pt x="454169" y="333756"/>
                </a:lnTo>
                <a:lnTo>
                  <a:pt x="462407" y="325627"/>
                </a:lnTo>
                <a:lnTo>
                  <a:pt x="480314" y="306197"/>
                </a:lnTo>
                <a:lnTo>
                  <a:pt x="485859" y="299593"/>
                </a:lnTo>
                <a:lnTo>
                  <a:pt x="434721" y="299593"/>
                </a:lnTo>
                <a:lnTo>
                  <a:pt x="435356" y="298831"/>
                </a:lnTo>
                <a:close/>
              </a:path>
              <a:path w="630554" h="549275">
                <a:moveTo>
                  <a:pt x="417449" y="316483"/>
                </a:moveTo>
                <a:lnTo>
                  <a:pt x="416890" y="316992"/>
                </a:lnTo>
                <a:lnTo>
                  <a:pt x="417449" y="316483"/>
                </a:lnTo>
                <a:close/>
              </a:path>
              <a:path w="630554" h="549275">
                <a:moveTo>
                  <a:pt x="501185" y="280797"/>
                </a:moveTo>
                <a:lnTo>
                  <a:pt x="451993" y="280797"/>
                </a:lnTo>
                <a:lnTo>
                  <a:pt x="434721" y="299593"/>
                </a:lnTo>
                <a:lnTo>
                  <a:pt x="485859" y="299593"/>
                </a:lnTo>
                <a:lnTo>
                  <a:pt x="496950" y="286385"/>
                </a:lnTo>
                <a:lnTo>
                  <a:pt x="501185" y="280797"/>
                </a:lnTo>
                <a:close/>
              </a:path>
              <a:path w="630554" h="549275">
                <a:moveTo>
                  <a:pt x="514953" y="262255"/>
                </a:moveTo>
                <a:lnTo>
                  <a:pt x="467487" y="262255"/>
                </a:lnTo>
                <a:lnTo>
                  <a:pt x="451358" y="281431"/>
                </a:lnTo>
                <a:lnTo>
                  <a:pt x="451993" y="280797"/>
                </a:lnTo>
                <a:lnTo>
                  <a:pt x="501185" y="280797"/>
                </a:lnTo>
                <a:lnTo>
                  <a:pt x="512445" y="265938"/>
                </a:lnTo>
                <a:lnTo>
                  <a:pt x="514953" y="262255"/>
                </a:lnTo>
                <a:close/>
              </a:path>
              <a:path w="630554" h="549275">
                <a:moveTo>
                  <a:pt x="481711" y="243331"/>
                </a:moveTo>
                <a:lnTo>
                  <a:pt x="466903" y="262948"/>
                </a:lnTo>
                <a:lnTo>
                  <a:pt x="467487" y="262255"/>
                </a:lnTo>
                <a:lnTo>
                  <a:pt x="514953" y="262255"/>
                </a:lnTo>
                <a:lnTo>
                  <a:pt x="526542" y="245237"/>
                </a:lnTo>
                <a:lnTo>
                  <a:pt x="527156" y="244220"/>
                </a:lnTo>
                <a:lnTo>
                  <a:pt x="481202" y="244220"/>
                </a:lnTo>
                <a:lnTo>
                  <a:pt x="481711" y="243331"/>
                </a:lnTo>
                <a:close/>
              </a:path>
              <a:path w="630554" h="549275">
                <a:moveTo>
                  <a:pt x="515492" y="187587"/>
                </a:moveTo>
                <a:lnTo>
                  <a:pt x="505968" y="205739"/>
                </a:lnTo>
                <a:lnTo>
                  <a:pt x="494157" y="225170"/>
                </a:lnTo>
                <a:lnTo>
                  <a:pt x="481202" y="244220"/>
                </a:lnTo>
                <a:lnTo>
                  <a:pt x="527156" y="244220"/>
                </a:lnTo>
                <a:lnTo>
                  <a:pt x="539369" y="224027"/>
                </a:lnTo>
                <a:lnTo>
                  <a:pt x="551688" y="200660"/>
                </a:lnTo>
                <a:lnTo>
                  <a:pt x="553815" y="191016"/>
                </a:lnTo>
                <a:lnTo>
                  <a:pt x="546257" y="189864"/>
                </a:lnTo>
                <a:lnTo>
                  <a:pt x="514985" y="189864"/>
                </a:lnTo>
                <a:lnTo>
                  <a:pt x="515492" y="187587"/>
                </a:lnTo>
                <a:close/>
              </a:path>
              <a:path w="630554" h="549275">
                <a:moveTo>
                  <a:pt x="494665" y="224281"/>
                </a:moveTo>
                <a:lnTo>
                  <a:pt x="494064" y="225170"/>
                </a:lnTo>
                <a:lnTo>
                  <a:pt x="494665" y="224281"/>
                </a:lnTo>
                <a:close/>
              </a:path>
              <a:path w="630554" h="549275">
                <a:moveTo>
                  <a:pt x="506475" y="204724"/>
                </a:moveTo>
                <a:lnTo>
                  <a:pt x="505863" y="205739"/>
                </a:lnTo>
                <a:lnTo>
                  <a:pt x="506475" y="204724"/>
                </a:lnTo>
                <a:close/>
              </a:path>
              <a:path w="630554" h="549275">
                <a:moveTo>
                  <a:pt x="618379" y="165354"/>
                </a:moveTo>
                <a:lnTo>
                  <a:pt x="520446" y="165354"/>
                </a:lnTo>
                <a:lnTo>
                  <a:pt x="557657" y="173608"/>
                </a:lnTo>
                <a:lnTo>
                  <a:pt x="553815" y="191016"/>
                </a:lnTo>
                <a:lnTo>
                  <a:pt x="630427" y="202692"/>
                </a:lnTo>
                <a:lnTo>
                  <a:pt x="618379" y="165354"/>
                </a:lnTo>
                <a:close/>
              </a:path>
              <a:path w="630554" h="549275">
                <a:moveTo>
                  <a:pt x="555106" y="185166"/>
                </a:moveTo>
                <a:lnTo>
                  <a:pt x="516763" y="185166"/>
                </a:lnTo>
                <a:lnTo>
                  <a:pt x="516689" y="185359"/>
                </a:lnTo>
                <a:lnTo>
                  <a:pt x="553815" y="191016"/>
                </a:lnTo>
                <a:lnTo>
                  <a:pt x="555106" y="185166"/>
                </a:lnTo>
                <a:close/>
              </a:path>
              <a:path w="630554" h="549275">
                <a:moveTo>
                  <a:pt x="516663" y="185355"/>
                </a:moveTo>
                <a:lnTo>
                  <a:pt x="515492" y="187587"/>
                </a:lnTo>
                <a:lnTo>
                  <a:pt x="514985" y="189864"/>
                </a:lnTo>
                <a:lnTo>
                  <a:pt x="516689" y="185359"/>
                </a:lnTo>
                <a:close/>
              </a:path>
              <a:path w="630554" h="549275">
                <a:moveTo>
                  <a:pt x="516689" y="185359"/>
                </a:moveTo>
                <a:lnTo>
                  <a:pt x="514985" y="189864"/>
                </a:lnTo>
                <a:lnTo>
                  <a:pt x="546257" y="189864"/>
                </a:lnTo>
                <a:lnTo>
                  <a:pt x="516689" y="185359"/>
                </a:lnTo>
                <a:close/>
              </a:path>
              <a:path w="630554" h="549275">
                <a:moveTo>
                  <a:pt x="516011" y="185255"/>
                </a:moveTo>
                <a:lnTo>
                  <a:pt x="515492" y="187587"/>
                </a:lnTo>
                <a:lnTo>
                  <a:pt x="516663" y="185355"/>
                </a:lnTo>
                <a:lnTo>
                  <a:pt x="516011" y="185255"/>
                </a:lnTo>
                <a:close/>
              </a:path>
              <a:path w="630554" h="549275">
                <a:moveTo>
                  <a:pt x="520446" y="165354"/>
                </a:moveTo>
                <a:lnTo>
                  <a:pt x="516011" y="185255"/>
                </a:lnTo>
                <a:lnTo>
                  <a:pt x="516663" y="185355"/>
                </a:lnTo>
                <a:lnTo>
                  <a:pt x="516763" y="185166"/>
                </a:lnTo>
                <a:lnTo>
                  <a:pt x="555106" y="185166"/>
                </a:lnTo>
                <a:lnTo>
                  <a:pt x="557657" y="173608"/>
                </a:lnTo>
                <a:lnTo>
                  <a:pt x="520446" y="165354"/>
                </a:lnTo>
                <a:close/>
              </a:path>
              <a:path w="630554" h="549275">
                <a:moveTo>
                  <a:pt x="565023" y="0"/>
                </a:moveTo>
                <a:lnTo>
                  <a:pt x="442087" y="173989"/>
                </a:lnTo>
                <a:lnTo>
                  <a:pt x="516011" y="185255"/>
                </a:lnTo>
                <a:lnTo>
                  <a:pt x="520446" y="165354"/>
                </a:lnTo>
                <a:lnTo>
                  <a:pt x="618379" y="165354"/>
                </a:lnTo>
                <a:lnTo>
                  <a:pt x="56502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p/>
        </p:txBody>
      </p:sp>
      <p:sp>
        <p:nvSpPr>
          <p:cNvPr id="61" name="object 60"/>
          <p:cNvSpPr/>
          <p:nvPr/>
        </p:nvSpPr>
        <p:spPr>
          <a:xfrm>
            <a:off x="8793480" y="4460760"/>
            <a:ext cx="1327403" cy="9037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62" name="object 61"/>
          <p:cNvSpPr/>
          <p:nvPr/>
        </p:nvSpPr>
        <p:spPr>
          <a:xfrm>
            <a:off x="9026652" y="4625301"/>
            <a:ext cx="845820" cy="59439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63" name="object 62"/>
          <p:cNvSpPr/>
          <p:nvPr/>
        </p:nvSpPr>
        <p:spPr>
          <a:xfrm>
            <a:off x="8852916" y="4500371"/>
            <a:ext cx="1213485" cy="791210"/>
          </a:xfrm>
          <a:custGeom>
            <a:avLst/>
            <a:gdLst/>
            <a:ahLst/>
            <a:cxnLst/>
            <a:rect l="l" t="t" r="r" b="b"/>
            <a:pathLst>
              <a:path w="1213484" h="791210">
                <a:moveTo>
                  <a:pt x="579479" y="572261"/>
                </a:moveTo>
                <a:lnTo>
                  <a:pt x="433324" y="572261"/>
                </a:lnTo>
                <a:lnTo>
                  <a:pt x="476503" y="790955"/>
                </a:lnTo>
                <a:lnTo>
                  <a:pt x="579479" y="572261"/>
                </a:lnTo>
                <a:close/>
              </a:path>
              <a:path w="1213484" h="791210">
                <a:moveTo>
                  <a:pt x="783464" y="546861"/>
                </a:moveTo>
                <a:lnTo>
                  <a:pt x="591438" y="546861"/>
                </a:lnTo>
                <a:lnTo>
                  <a:pt x="743965" y="722757"/>
                </a:lnTo>
                <a:lnTo>
                  <a:pt x="783464" y="546861"/>
                </a:lnTo>
                <a:close/>
              </a:path>
              <a:path w="1213484" h="791210">
                <a:moveTo>
                  <a:pt x="967194" y="529335"/>
                </a:moveTo>
                <a:lnTo>
                  <a:pt x="787400" y="529335"/>
                </a:lnTo>
                <a:lnTo>
                  <a:pt x="1019048" y="662558"/>
                </a:lnTo>
                <a:lnTo>
                  <a:pt x="967194" y="529335"/>
                </a:lnTo>
                <a:close/>
              </a:path>
              <a:path w="1213484" h="791210">
                <a:moveTo>
                  <a:pt x="959828" y="510413"/>
                </a:moveTo>
                <a:lnTo>
                  <a:pt x="318261" y="510413"/>
                </a:lnTo>
                <a:lnTo>
                  <a:pt x="267461" y="645159"/>
                </a:lnTo>
                <a:lnTo>
                  <a:pt x="433324" y="572261"/>
                </a:lnTo>
                <a:lnTo>
                  <a:pt x="579479" y="572261"/>
                </a:lnTo>
                <a:lnTo>
                  <a:pt x="591438" y="546861"/>
                </a:lnTo>
                <a:lnTo>
                  <a:pt x="783464" y="546861"/>
                </a:lnTo>
                <a:lnTo>
                  <a:pt x="787400" y="529335"/>
                </a:lnTo>
                <a:lnTo>
                  <a:pt x="967194" y="529335"/>
                </a:lnTo>
                <a:lnTo>
                  <a:pt x="959828" y="510413"/>
                </a:lnTo>
                <a:close/>
              </a:path>
              <a:path w="1213484" h="791210">
                <a:moveTo>
                  <a:pt x="20827" y="84073"/>
                </a:moveTo>
                <a:lnTo>
                  <a:pt x="259841" y="278891"/>
                </a:lnTo>
                <a:lnTo>
                  <a:pt x="0" y="315467"/>
                </a:lnTo>
                <a:lnTo>
                  <a:pt x="209041" y="431164"/>
                </a:lnTo>
                <a:lnTo>
                  <a:pt x="7619" y="534161"/>
                </a:lnTo>
                <a:lnTo>
                  <a:pt x="318261" y="510413"/>
                </a:lnTo>
                <a:lnTo>
                  <a:pt x="959828" y="510413"/>
                </a:lnTo>
                <a:lnTo>
                  <a:pt x="945641" y="473963"/>
                </a:lnTo>
                <a:lnTo>
                  <a:pt x="1185483" y="473963"/>
                </a:lnTo>
                <a:lnTo>
                  <a:pt x="988822" y="383539"/>
                </a:lnTo>
                <a:lnTo>
                  <a:pt x="1184909" y="297941"/>
                </a:lnTo>
                <a:lnTo>
                  <a:pt x="938022" y="267842"/>
                </a:lnTo>
                <a:lnTo>
                  <a:pt x="970843" y="231394"/>
                </a:lnTo>
                <a:lnTo>
                  <a:pt x="410717" y="231394"/>
                </a:lnTo>
                <a:lnTo>
                  <a:pt x="20827" y="84073"/>
                </a:lnTo>
                <a:close/>
              </a:path>
              <a:path w="1213484" h="791210">
                <a:moveTo>
                  <a:pt x="1185483" y="473963"/>
                </a:moveTo>
                <a:lnTo>
                  <a:pt x="945641" y="473963"/>
                </a:lnTo>
                <a:lnTo>
                  <a:pt x="1213103" y="486663"/>
                </a:lnTo>
                <a:lnTo>
                  <a:pt x="1185483" y="473963"/>
                </a:lnTo>
                <a:close/>
              </a:path>
              <a:path w="1213484" h="791210">
                <a:moveTo>
                  <a:pt x="469010" y="84073"/>
                </a:moveTo>
                <a:lnTo>
                  <a:pt x="410717" y="231394"/>
                </a:lnTo>
                <a:lnTo>
                  <a:pt x="970843" y="231394"/>
                </a:lnTo>
                <a:lnTo>
                  <a:pt x="987998" y="212344"/>
                </a:lnTo>
                <a:lnTo>
                  <a:pt x="606551" y="212344"/>
                </a:lnTo>
                <a:lnTo>
                  <a:pt x="469010" y="84073"/>
                </a:lnTo>
                <a:close/>
              </a:path>
              <a:path w="1213484" h="791210">
                <a:moveTo>
                  <a:pt x="815593" y="0"/>
                </a:moveTo>
                <a:lnTo>
                  <a:pt x="606551" y="212344"/>
                </a:lnTo>
                <a:lnTo>
                  <a:pt x="987998" y="212344"/>
                </a:lnTo>
                <a:lnTo>
                  <a:pt x="1003665" y="194944"/>
                </a:lnTo>
                <a:lnTo>
                  <a:pt x="795019" y="194944"/>
                </a:lnTo>
                <a:lnTo>
                  <a:pt x="815593" y="0"/>
                </a:lnTo>
                <a:close/>
              </a:path>
              <a:path w="1213484" h="791210">
                <a:moveTo>
                  <a:pt x="1032255" y="163194"/>
                </a:moveTo>
                <a:lnTo>
                  <a:pt x="795019" y="194944"/>
                </a:lnTo>
                <a:lnTo>
                  <a:pt x="1003665" y="194944"/>
                </a:lnTo>
                <a:lnTo>
                  <a:pt x="1032255" y="16319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p/>
        </p:txBody>
      </p:sp>
      <p:sp>
        <p:nvSpPr>
          <p:cNvPr id="64" name="object 63"/>
          <p:cNvSpPr txBox="1"/>
          <p:nvPr/>
        </p:nvSpPr>
        <p:spPr>
          <a:xfrm>
            <a:off x="9211182" y="4707382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校验</a:t>
            </a:r>
            <a:endParaRPr sz="1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342265"/>
            <a:ext cx="768985" cy="76581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7561" y="665556"/>
            <a:ext cx="7007859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44775"/>
                </a:solidFill>
              </a:rPr>
              <a:t>校验Access</a:t>
            </a:r>
            <a:r>
              <a:rPr sz="2800" spc="20" dirty="0">
                <a:solidFill>
                  <a:srgbClr val="044775"/>
                </a:solidFill>
              </a:rPr>
              <a:t> </a:t>
            </a:r>
            <a:r>
              <a:rPr sz="2800" spc="-70" dirty="0">
                <a:solidFill>
                  <a:srgbClr val="044775"/>
                </a:solidFill>
              </a:rPr>
              <a:t>Token</a:t>
            </a:r>
            <a:r>
              <a:rPr sz="2800" spc="-10" dirty="0">
                <a:solidFill>
                  <a:srgbClr val="044775"/>
                </a:solidFill>
              </a:rPr>
              <a:t>具有访问用户数据的权限</a:t>
            </a:r>
            <a:endParaRPr sz="2800" spc="-10" dirty="0">
              <a:solidFill>
                <a:srgbClr val="044775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80095" y="3319245"/>
            <a:ext cx="2123028" cy="2644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" name="object 4"/>
          <p:cNvSpPr/>
          <p:nvPr/>
        </p:nvSpPr>
        <p:spPr>
          <a:xfrm>
            <a:off x="1350263" y="3403091"/>
            <a:ext cx="1978152" cy="2481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6" name="object 5"/>
          <p:cNvSpPr/>
          <p:nvPr/>
        </p:nvSpPr>
        <p:spPr>
          <a:xfrm>
            <a:off x="1350263" y="3403091"/>
            <a:ext cx="1978660" cy="2481580"/>
          </a:xfrm>
          <a:custGeom>
            <a:avLst/>
            <a:gdLst/>
            <a:ahLst/>
            <a:cxnLst/>
            <a:rect l="l" t="t" r="r" b="b"/>
            <a:pathLst>
              <a:path w="1978660" h="2481579">
                <a:moveTo>
                  <a:pt x="0" y="2481072"/>
                </a:moveTo>
                <a:lnTo>
                  <a:pt x="1978152" y="2481072"/>
                </a:lnTo>
                <a:lnTo>
                  <a:pt x="1978152" y="0"/>
                </a:lnTo>
                <a:lnTo>
                  <a:pt x="0" y="0"/>
                </a:lnTo>
                <a:lnTo>
                  <a:pt x="0" y="2481072"/>
                </a:lnTo>
                <a:close/>
              </a:path>
            </a:pathLst>
          </a:custGeom>
          <a:ln w="6096">
            <a:solidFill>
              <a:srgbClr val="FF0000"/>
            </a:solidFill>
          </a:ln>
        </p:spPr>
        <p:txBody>
          <a:bodyPr wrap="square" lIns="0" tIns="0" rIns="0" bIns="0" rtlCol="0"/>
          <a:p/>
        </p:txBody>
      </p:sp>
      <p:sp>
        <p:nvSpPr>
          <p:cNvPr id="7" name="object 6"/>
          <p:cNvSpPr txBox="1"/>
          <p:nvPr/>
        </p:nvSpPr>
        <p:spPr>
          <a:xfrm>
            <a:off x="1717294" y="2803397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客户应用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8071091" y="1222179"/>
            <a:ext cx="2083334" cy="23958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9" name="object 8"/>
          <p:cNvSpPr/>
          <p:nvPr/>
        </p:nvSpPr>
        <p:spPr>
          <a:xfrm>
            <a:off x="8148066" y="1302258"/>
            <a:ext cx="1934210" cy="2231390"/>
          </a:xfrm>
          <a:custGeom>
            <a:avLst/>
            <a:gdLst/>
            <a:ahLst/>
            <a:cxnLst/>
            <a:rect l="l" t="t" r="r" b="b"/>
            <a:pathLst>
              <a:path w="1934209" h="2231390">
                <a:moveTo>
                  <a:pt x="1835150" y="0"/>
                </a:moveTo>
                <a:lnTo>
                  <a:pt x="98805" y="0"/>
                </a:lnTo>
                <a:lnTo>
                  <a:pt x="60328" y="7758"/>
                </a:lnTo>
                <a:lnTo>
                  <a:pt x="28924" y="28924"/>
                </a:lnTo>
                <a:lnTo>
                  <a:pt x="7758" y="60328"/>
                </a:lnTo>
                <a:lnTo>
                  <a:pt x="0" y="98805"/>
                </a:lnTo>
                <a:lnTo>
                  <a:pt x="0" y="2132329"/>
                </a:lnTo>
                <a:lnTo>
                  <a:pt x="7758" y="2170807"/>
                </a:lnTo>
                <a:lnTo>
                  <a:pt x="28924" y="2202211"/>
                </a:lnTo>
                <a:lnTo>
                  <a:pt x="60328" y="2223377"/>
                </a:lnTo>
                <a:lnTo>
                  <a:pt x="98805" y="2231136"/>
                </a:lnTo>
                <a:lnTo>
                  <a:pt x="1835150" y="2231136"/>
                </a:lnTo>
                <a:lnTo>
                  <a:pt x="1873627" y="2223377"/>
                </a:lnTo>
                <a:lnTo>
                  <a:pt x="1905031" y="2202211"/>
                </a:lnTo>
                <a:lnTo>
                  <a:pt x="1926197" y="2170807"/>
                </a:lnTo>
                <a:lnTo>
                  <a:pt x="1933955" y="2132329"/>
                </a:lnTo>
                <a:lnTo>
                  <a:pt x="1933955" y="98805"/>
                </a:lnTo>
                <a:lnTo>
                  <a:pt x="1926197" y="60328"/>
                </a:lnTo>
                <a:lnTo>
                  <a:pt x="1905031" y="28924"/>
                </a:lnTo>
                <a:lnTo>
                  <a:pt x="1873627" y="7758"/>
                </a:lnTo>
                <a:lnTo>
                  <a:pt x="183515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p/>
        </p:txBody>
      </p:sp>
      <p:sp>
        <p:nvSpPr>
          <p:cNvPr id="10" name="object 9"/>
          <p:cNvSpPr/>
          <p:nvPr/>
        </p:nvSpPr>
        <p:spPr>
          <a:xfrm>
            <a:off x="8275066" y="1429258"/>
            <a:ext cx="1934210" cy="2231390"/>
          </a:xfrm>
          <a:custGeom>
            <a:avLst/>
            <a:gdLst/>
            <a:ahLst/>
            <a:cxnLst/>
            <a:rect l="l" t="t" r="r" b="b"/>
            <a:pathLst>
              <a:path w="1934209" h="2231390">
                <a:moveTo>
                  <a:pt x="0" y="98805"/>
                </a:moveTo>
                <a:lnTo>
                  <a:pt x="7758" y="60328"/>
                </a:lnTo>
                <a:lnTo>
                  <a:pt x="28924" y="28924"/>
                </a:lnTo>
                <a:lnTo>
                  <a:pt x="60328" y="7758"/>
                </a:lnTo>
                <a:lnTo>
                  <a:pt x="98805" y="0"/>
                </a:lnTo>
                <a:lnTo>
                  <a:pt x="1835150" y="0"/>
                </a:lnTo>
                <a:lnTo>
                  <a:pt x="1873627" y="7758"/>
                </a:lnTo>
                <a:lnTo>
                  <a:pt x="1905031" y="28924"/>
                </a:lnTo>
                <a:lnTo>
                  <a:pt x="1926197" y="60328"/>
                </a:lnTo>
                <a:lnTo>
                  <a:pt x="1933955" y="98805"/>
                </a:lnTo>
                <a:lnTo>
                  <a:pt x="1933955" y="2132329"/>
                </a:lnTo>
                <a:lnTo>
                  <a:pt x="1926197" y="2170807"/>
                </a:lnTo>
                <a:lnTo>
                  <a:pt x="1905031" y="2202211"/>
                </a:lnTo>
                <a:lnTo>
                  <a:pt x="1873627" y="2223377"/>
                </a:lnTo>
                <a:lnTo>
                  <a:pt x="1835150" y="2231136"/>
                </a:lnTo>
                <a:lnTo>
                  <a:pt x="98805" y="2231136"/>
                </a:lnTo>
                <a:lnTo>
                  <a:pt x="60328" y="2223377"/>
                </a:lnTo>
                <a:lnTo>
                  <a:pt x="28924" y="2202211"/>
                </a:lnTo>
                <a:lnTo>
                  <a:pt x="7758" y="2170807"/>
                </a:lnTo>
                <a:lnTo>
                  <a:pt x="0" y="2132329"/>
                </a:lnTo>
                <a:lnTo>
                  <a:pt x="0" y="98805"/>
                </a:lnTo>
                <a:close/>
              </a:path>
            </a:pathLst>
          </a:custGeom>
          <a:ln w="19811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11" name="object 10"/>
          <p:cNvSpPr txBox="1"/>
          <p:nvPr/>
        </p:nvSpPr>
        <p:spPr>
          <a:xfrm>
            <a:off x="10359008" y="1558239"/>
            <a:ext cx="330835" cy="18491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p>
            <a:pPr marL="12700" marR="5080" algn="just">
              <a:lnSpc>
                <a:spcPct val="100000"/>
              </a:lnSpc>
              <a:spcBef>
                <a:spcPts val="110"/>
              </a:spcBef>
            </a:pP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授 权 服 务 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1"/>
          <p:cNvSpPr txBox="1"/>
          <p:nvPr/>
        </p:nvSpPr>
        <p:spPr>
          <a:xfrm>
            <a:off x="10314813" y="4046982"/>
            <a:ext cx="330835" cy="1848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p>
            <a:pPr marL="12700" marR="5080" algn="just">
              <a:lnSpc>
                <a:spcPct val="100000"/>
              </a:lnSpc>
              <a:spcBef>
                <a:spcPts val="110"/>
              </a:spcBef>
            </a:pPr>
            <a:r>
              <a:rPr sz="2400" b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资 源 服 务 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2"/>
          <p:cNvSpPr/>
          <p:nvPr/>
        </p:nvSpPr>
        <p:spPr>
          <a:xfrm>
            <a:off x="8008619" y="3607308"/>
            <a:ext cx="2164079" cy="27081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4" name="object 13"/>
          <p:cNvSpPr/>
          <p:nvPr/>
        </p:nvSpPr>
        <p:spPr>
          <a:xfrm>
            <a:off x="8103869" y="3708653"/>
            <a:ext cx="1978660" cy="2510155"/>
          </a:xfrm>
          <a:custGeom>
            <a:avLst/>
            <a:gdLst/>
            <a:ahLst/>
            <a:cxnLst/>
            <a:rect l="l" t="t" r="r" b="b"/>
            <a:pathLst>
              <a:path w="1978659" h="2510154">
                <a:moveTo>
                  <a:pt x="1817370" y="0"/>
                </a:moveTo>
                <a:lnTo>
                  <a:pt x="160781" y="0"/>
                </a:lnTo>
                <a:lnTo>
                  <a:pt x="109971" y="8199"/>
                </a:lnTo>
                <a:lnTo>
                  <a:pt x="65836" y="31028"/>
                </a:lnTo>
                <a:lnTo>
                  <a:pt x="31028" y="65836"/>
                </a:lnTo>
                <a:lnTo>
                  <a:pt x="8199" y="109971"/>
                </a:lnTo>
                <a:lnTo>
                  <a:pt x="0" y="160782"/>
                </a:lnTo>
                <a:lnTo>
                  <a:pt x="0" y="2349296"/>
                </a:lnTo>
                <a:lnTo>
                  <a:pt x="8199" y="2400101"/>
                </a:lnTo>
                <a:lnTo>
                  <a:pt x="31028" y="2444224"/>
                </a:lnTo>
                <a:lnTo>
                  <a:pt x="65836" y="2479017"/>
                </a:lnTo>
                <a:lnTo>
                  <a:pt x="109971" y="2501834"/>
                </a:lnTo>
                <a:lnTo>
                  <a:pt x="160781" y="2510028"/>
                </a:lnTo>
                <a:lnTo>
                  <a:pt x="1817370" y="2510028"/>
                </a:lnTo>
                <a:lnTo>
                  <a:pt x="1868180" y="2501834"/>
                </a:lnTo>
                <a:lnTo>
                  <a:pt x="1912315" y="2479017"/>
                </a:lnTo>
                <a:lnTo>
                  <a:pt x="1947123" y="2444224"/>
                </a:lnTo>
                <a:lnTo>
                  <a:pt x="1969952" y="2400101"/>
                </a:lnTo>
                <a:lnTo>
                  <a:pt x="1978152" y="2349296"/>
                </a:lnTo>
                <a:lnTo>
                  <a:pt x="1978152" y="160782"/>
                </a:lnTo>
                <a:lnTo>
                  <a:pt x="1969952" y="109971"/>
                </a:lnTo>
                <a:lnTo>
                  <a:pt x="1947123" y="65836"/>
                </a:lnTo>
                <a:lnTo>
                  <a:pt x="1912315" y="31028"/>
                </a:lnTo>
                <a:lnTo>
                  <a:pt x="1868180" y="8199"/>
                </a:lnTo>
                <a:lnTo>
                  <a:pt x="1817370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15" name="object 14"/>
          <p:cNvSpPr/>
          <p:nvPr/>
        </p:nvSpPr>
        <p:spPr>
          <a:xfrm>
            <a:off x="8230869" y="3835653"/>
            <a:ext cx="1978660" cy="2510155"/>
          </a:xfrm>
          <a:custGeom>
            <a:avLst/>
            <a:gdLst/>
            <a:ahLst/>
            <a:cxnLst/>
            <a:rect l="l" t="t" r="r" b="b"/>
            <a:pathLst>
              <a:path w="1978659" h="2510154">
                <a:moveTo>
                  <a:pt x="0" y="160782"/>
                </a:moveTo>
                <a:lnTo>
                  <a:pt x="8199" y="109971"/>
                </a:lnTo>
                <a:lnTo>
                  <a:pt x="31028" y="65836"/>
                </a:lnTo>
                <a:lnTo>
                  <a:pt x="65836" y="31028"/>
                </a:lnTo>
                <a:lnTo>
                  <a:pt x="109971" y="8199"/>
                </a:lnTo>
                <a:lnTo>
                  <a:pt x="160781" y="0"/>
                </a:lnTo>
                <a:lnTo>
                  <a:pt x="1817370" y="0"/>
                </a:lnTo>
                <a:lnTo>
                  <a:pt x="1868180" y="8199"/>
                </a:lnTo>
                <a:lnTo>
                  <a:pt x="1912315" y="31028"/>
                </a:lnTo>
                <a:lnTo>
                  <a:pt x="1947123" y="65836"/>
                </a:lnTo>
                <a:lnTo>
                  <a:pt x="1969952" y="109971"/>
                </a:lnTo>
                <a:lnTo>
                  <a:pt x="1978152" y="160782"/>
                </a:lnTo>
                <a:lnTo>
                  <a:pt x="1978152" y="2349296"/>
                </a:lnTo>
                <a:lnTo>
                  <a:pt x="1969952" y="2400101"/>
                </a:lnTo>
                <a:lnTo>
                  <a:pt x="1947123" y="2444224"/>
                </a:lnTo>
                <a:lnTo>
                  <a:pt x="1912315" y="2479017"/>
                </a:lnTo>
                <a:lnTo>
                  <a:pt x="1868180" y="2501834"/>
                </a:lnTo>
                <a:lnTo>
                  <a:pt x="1817370" y="2510028"/>
                </a:lnTo>
                <a:lnTo>
                  <a:pt x="160781" y="2510028"/>
                </a:lnTo>
                <a:lnTo>
                  <a:pt x="109971" y="2501834"/>
                </a:lnTo>
                <a:lnTo>
                  <a:pt x="65836" y="2479017"/>
                </a:lnTo>
                <a:lnTo>
                  <a:pt x="31028" y="2444224"/>
                </a:lnTo>
                <a:lnTo>
                  <a:pt x="8199" y="2400101"/>
                </a:lnTo>
                <a:lnTo>
                  <a:pt x="0" y="2349296"/>
                </a:lnTo>
                <a:lnTo>
                  <a:pt x="0" y="160782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16" name="object 15"/>
          <p:cNvSpPr/>
          <p:nvPr/>
        </p:nvSpPr>
        <p:spPr>
          <a:xfrm>
            <a:off x="8447531" y="5036820"/>
            <a:ext cx="1449324" cy="10759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7" name="object 16"/>
          <p:cNvSpPr/>
          <p:nvPr/>
        </p:nvSpPr>
        <p:spPr>
          <a:xfrm>
            <a:off x="8532876" y="5117591"/>
            <a:ext cx="1270000" cy="919480"/>
          </a:xfrm>
          <a:custGeom>
            <a:avLst/>
            <a:gdLst/>
            <a:ahLst/>
            <a:cxnLst/>
            <a:rect l="l" t="t" r="r" b="b"/>
            <a:pathLst>
              <a:path w="1270000" h="919479">
                <a:moveTo>
                  <a:pt x="1269492" y="0"/>
                </a:moveTo>
                <a:lnTo>
                  <a:pt x="0" y="0"/>
                </a:lnTo>
                <a:lnTo>
                  <a:pt x="0" y="918971"/>
                </a:lnTo>
                <a:lnTo>
                  <a:pt x="1116329" y="918971"/>
                </a:lnTo>
                <a:lnTo>
                  <a:pt x="1269492" y="765809"/>
                </a:lnTo>
                <a:lnTo>
                  <a:pt x="126949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p/>
        </p:txBody>
      </p:sp>
      <p:sp>
        <p:nvSpPr>
          <p:cNvPr id="18" name="object 17"/>
          <p:cNvSpPr/>
          <p:nvPr/>
        </p:nvSpPr>
        <p:spPr>
          <a:xfrm>
            <a:off x="9649206" y="5883402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153162" y="0"/>
                </a:moveTo>
                <a:lnTo>
                  <a:pt x="30607" y="30632"/>
                </a:lnTo>
                <a:lnTo>
                  <a:pt x="0" y="153162"/>
                </a:lnTo>
                <a:lnTo>
                  <a:pt x="153162" y="0"/>
                </a:lnTo>
                <a:close/>
              </a:path>
            </a:pathLst>
          </a:custGeom>
          <a:solidFill>
            <a:srgbClr val="375C9E"/>
          </a:solidFill>
        </p:spPr>
        <p:txBody>
          <a:bodyPr wrap="square" lIns="0" tIns="0" rIns="0" bIns="0" rtlCol="0"/>
          <a:p/>
        </p:txBody>
      </p:sp>
      <p:sp>
        <p:nvSpPr>
          <p:cNvPr id="19" name="object 18"/>
          <p:cNvSpPr/>
          <p:nvPr/>
        </p:nvSpPr>
        <p:spPr>
          <a:xfrm>
            <a:off x="8659876" y="5244591"/>
            <a:ext cx="1270000" cy="919480"/>
          </a:xfrm>
          <a:custGeom>
            <a:avLst/>
            <a:gdLst/>
            <a:ahLst/>
            <a:cxnLst/>
            <a:rect l="l" t="t" r="r" b="b"/>
            <a:pathLst>
              <a:path w="1270000" h="919479">
                <a:moveTo>
                  <a:pt x="1116329" y="918971"/>
                </a:moveTo>
                <a:lnTo>
                  <a:pt x="1146937" y="796442"/>
                </a:lnTo>
                <a:lnTo>
                  <a:pt x="1269492" y="765809"/>
                </a:lnTo>
                <a:lnTo>
                  <a:pt x="1116329" y="918971"/>
                </a:lnTo>
                <a:lnTo>
                  <a:pt x="0" y="918971"/>
                </a:lnTo>
                <a:lnTo>
                  <a:pt x="0" y="0"/>
                </a:lnTo>
                <a:lnTo>
                  <a:pt x="1269492" y="0"/>
                </a:lnTo>
                <a:lnTo>
                  <a:pt x="1269492" y="765809"/>
                </a:lnTo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p/>
        </p:txBody>
      </p:sp>
      <p:sp>
        <p:nvSpPr>
          <p:cNvPr id="20" name="object 19"/>
          <p:cNvSpPr txBox="1"/>
          <p:nvPr/>
        </p:nvSpPr>
        <p:spPr>
          <a:xfrm>
            <a:off x="8698483" y="5338317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用户数据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object 20"/>
          <p:cNvSpPr/>
          <p:nvPr/>
        </p:nvSpPr>
        <p:spPr>
          <a:xfrm>
            <a:off x="6862496" y="4224471"/>
            <a:ext cx="1079155" cy="7088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2" name="object 21"/>
          <p:cNvSpPr/>
          <p:nvPr/>
        </p:nvSpPr>
        <p:spPr>
          <a:xfrm>
            <a:off x="7013447" y="4242828"/>
            <a:ext cx="775703" cy="5821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3" name="object 22"/>
          <p:cNvSpPr/>
          <p:nvPr/>
        </p:nvSpPr>
        <p:spPr>
          <a:xfrm>
            <a:off x="6909816" y="4233671"/>
            <a:ext cx="989330" cy="623570"/>
          </a:xfrm>
          <a:custGeom>
            <a:avLst/>
            <a:gdLst/>
            <a:ahLst/>
            <a:cxnLst/>
            <a:rect l="l" t="t" r="r" b="b"/>
            <a:pathLst>
              <a:path w="989329" h="623570">
                <a:moveTo>
                  <a:pt x="824229" y="461771"/>
                </a:moveTo>
                <a:lnTo>
                  <a:pt x="576960" y="461771"/>
                </a:lnTo>
                <a:lnTo>
                  <a:pt x="978915" y="623569"/>
                </a:lnTo>
                <a:lnTo>
                  <a:pt x="824229" y="461771"/>
                </a:lnTo>
                <a:close/>
              </a:path>
              <a:path w="989329" h="623570">
                <a:moveTo>
                  <a:pt x="989076" y="0"/>
                </a:moveTo>
                <a:lnTo>
                  <a:pt x="0" y="0"/>
                </a:lnTo>
                <a:lnTo>
                  <a:pt x="0" y="461771"/>
                </a:lnTo>
                <a:lnTo>
                  <a:pt x="989076" y="461771"/>
                </a:lnTo>
                <a:lnTo>
                  <a:pt x="98907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p/>
        </p:txBody>
      </p:sp>
      <p:sp>
        <p:nvSpPr>
          <p:cNvPr id="24" name="object 23"/>
          <p:cNvSpPr/>
          <p:nvPr/>
        </p:nvSpPr>
        <p:spPr>
          <a:xfrm>
            <a:off x="7036816" y="4360671"/>
            <a:ext cx="989330" cy="623570"/>
          </a:xfrm>
          <a:custGeom>
            <a:avLst/>
            <a:gdLst/>
            <a:ahLst/>
            <a:cxnLst/>
            <a:rect l="l" t="t" r="r" b="b"/>
            <a:pathLst>
              <a:path w="989329" h="623570">
                <a:moveTo>
                  <a:pt x="0" y="0"/>
                </a:moveTo>
                <a:lnTo>
                  <a:pt x="576960" y="0"/>
                </a:lnTo>
                <a:lnTo>
                  <a:pt x="824229" y="0"/>
                </a:lnTo>
                <a:lnTo>
                  <a:pt x="989076" y="0"/>
                </a:lnTo>
                <a:lnTo>
                  <a:pt x="989076" y="269366"/>
                </a:lnTo>
                <a:lnTo>
                  <a:pt x="989076" y="384809"/>
                </a:lnTo>
                <a:lnTo>
                  <a:pt x="989076" y="461771"/>
                </a:lnTo>
                <a:lnTo>
                  <a:pt x="824229" y="461771"/>
                </a:lnTo>
                <a:lnTo>
                  <a:pt x="978915" y="623569"/>
                </a:lnTo>
                <a:lnTo>
                  <a:pt x="576960" y="461771"/>
                </a:lnTo>
                <a:lnTo>
                  <a:pt x="0" y="461771"/>
                </a:lnTo>
                <a:lnTo>
                  <a:pt x="0" y="384809"/>
                </a:lnTo>
                <a:lnTo>
                  <a:pt x="0" y="269366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25" name="object 24"/>
          <p:cNvSpPr txBox="1"/>
          <p:nvPr/>
        </p:nvSpPr>
        <p:spPr>
          <a:xfrm>
            <a:off x="7192518" y="4307204"/>
            <a:ext cx="425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800" b="1" spc="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I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object 25"/>
          <p:cNvSpPr/>
          <p:nvPr/>
        </p:nvSpPr>
        <p:spPr>
          <a:xfrm>
            <a:off x="7760207" y="4829555"/>
            <a:ext cx="467893" cy="6263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7" name="object 26"/>
          <p:cNvSpPr/>
          <p:nvPr/>
        </p:nvSpPr>
        <p:spPr>
          <a:xfrm>
            <a:off x="7816595" y="4847844"/>
            <a:ext cx="360045" cy="518159"/>
          </a:xfrm>
          <a:custGeom>
            <a:avLst/>
            <a:gdLst/>
            <a:ahLst/>
            <a:cxnLst/>
            <a:rect l="l" t="t" r="r" b="b"/>
            <a:pathLst>
              <a:path w="360045" h="518160">
                <a:moveTo>
                  <a:pt x="299720" y="0"/>
                </a:moveTo>
                <a:lnTo>
                  <a:pt x="59944" y="0"/>
                </a:lnTo>
                <a:lnTo>
                  <a:pt x="43994" y="9251"/>
                </a:lnTo>
                <a:lnTo>
                  <a:pt x="17541" y="75866"/>
                </a:lnTo>
                <a:lnTo>
                  <a:pt x="8175" y="128298"/>
                </a:lnTo>
                <a:lnTo>
                  <a:pt x="2138" y="190191"/>
                </a:lnTo>
                <a:lnTo>
                  <a:pt x="0" y="259079"/>
                </a:lnTo>
                <a:lnTo>
                  <a:pt x="2138" y="327968"/>
                </a:lnTo>
                <a:lnTo>
                  <a:pt x="8175" y="389861"/>
                </a:lnTo>
                <a:lnTo>
                  <a:pt x="17541" y="442293"/>
                </a:lnTo>
                <a:lnTo>
                  <a:pt x="29670" y="482797"/>
                </a:lnTo>
                <a:lnTo>
                  <a:pt x="59944" y="518159"/>
                </a:lnTo>
                <a:lnTo>
                  <a:pt x="299720" y="518159"/>
                </a:lnTo>
                <a:lnTo>
                  <a:pt x="329993" y="482797"/>
                </a:lnTo>
                <a:lnTo>
                  <a:pt x="342122" y="442293"/>
                </a:lnTo>
                <a:lnTo>
                  <a:pt x="351488" y="389861"/>
                </a:lnTo>
                <a:lnTo>
                  <a:pt x="357525" y="327968"/>
                </a:lnTo>
                <a:lnTo>
                  <a:pt x="359663" y="259079"/>
                </a:lnTo>
                <a:lnTo>
                  <a:pt x="357525" y="190191"/>
                </a:lnTo>
                <a:lnTo>
                  <a:pt x="351488" y="128298"/>
                </a:lnTo>
                <a:lnTo>
                  <a:pt x="342122" y="75866"/>
                </a:lnTo>
                <a:lnTo>
                  <a:pt x="329993" y="35362"/>
                </a:lnTo>
                <a:lnTo>
                  <a:pt x="299720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28" name="object 27"/>
          <p:cNvSpPr/>
          <p:nvPr/>
        </p:nvSpPr>
        <p:spPr>
          <a:xfrm>
            <a:off x="7876540" y="4847844"/>
            <a:ext cx="60325" cy="518159"/>
          </a:xfrm>
          <a:custGeom>
            <a:avLst/>
            <a:gdLst/>
            <a:ahLst/>
            <a:cxnLst/>
            <a:rect l="l" t="t" r="r" b="b"/>
            <a:pathLst>
              <a:path w="60325" h="518160">
                <a:moveTo>
                  <a:pt x="0" y="0"/>
                </a:moveTo>
                <a:lnTo>
                  <a:pt x="30273" y="35362"/>
                </a:lnTo>
                <a:lnTo>
                  <a:pt x="42402" y="75866"/>
                </a:lnTo>
                <a:lnTo>
                  <a:pt x="51768" y="128298"/>
                </a:lnTo>
                <a:lnTo>
                  <a:pt x="57805" y="190191"/>
                </a:lnTo>
                <a:lnTo>
                  <a:pt x="59943" y="259079"/>
                </a:lnTo>
                <a:lnTo>
                  <a:pt x="57805" y="327968"/>
                </a:lnTo>
                <a:lnTo>
                  <a:pt x="51768" y="389861"/>
                </a:lnTo>
                <a:lnTo>
                  <a:pt x="42402" y="442293"/>
                </a:lnTo>
                <a:lnTo>
                  <a:pt x="30273" y="482797"/>
                </a:lnTo>
                <a:lnTo>
                  <a:pt x="15949" y="508908"/>
                </a:lnTo>
                <a:lnTo>
                  <a:pt x="0" y="518159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29" name="object 28"/>
          <p:cNvSpPr/>
          <p:nvPr/>
        </p:nvSpPr>
        <p:spPr>
          <a:xfrm>
            <a:off x="7943595" y="4974844"/>
            <a:ext cx="360045" cy="518159"/>
          </a:xfrm>
          <a:custGeom>
            <a:avLst/>
            <a:gdLst/>
            <a:ahLst/>
            <a:cxnLst/>
            <a:rect l="l" t="t" r="r" b="b"/>
            <a:pathLst>
              <a:path w="360045" h="518160">
                <a:moveTo>
                  <a:pt x="59944" y="518159"/>
                </a:moveTo>
                <a:lnTo>
                  <a:pt x="29670" y="482797"/>
                </a:lnTo>
                <a:lnTo>
                  <a:pt x="17541" y="442293"/>
                </a:lnTo>
                <a:lnTo>
                  <a:pt x="8175" y="389861"/>
                </a:lnTo>
                <a:lnTo>
                  <a:pt x="2138" y="327968"/>
                </a:lnTo>
                <a:lnTo>
                  <a:pt x="0" y="259079"/>
                </a:lnTo>
                <a:lnTo>
                  <a:pt x="2138" y="190191"/>
                </a:lnTo>
                <a:lnTo>
                  <a:pt x="8175" y="128298"/>
                </a:lnTo>
                <a:lnTo>
                  <a:pt x="17541" y="75866"/>
                </a:lnTo>
                <a:lnTo>
                  <a:pt x="29670" y="35362"/>
                </a:lnTo>
                <a:lnTo>
                  <a:pt x="59944" y="0"/>
                </a:lnTo>
                <a:lnTo>
                  <a:pt x="299720" y="0"/>
                </a:lnTo>
                <a:lnTo>
                  <a:pt x="329993" y="35362"/>
                </a:lnTo>
                <a:lnTo>
                  <a:pt x="342122" y="75866"/>
                </a:lnTo>
                <a:lnTo>
                  <a:pt x="351488" y="128298"/>
                </a:lnTo>
                <a:lnTo>
                  <a:pt x="357525" y="190191"/>
                </a:lnTo>
                <a:lnTo>
                  <a:pt x="359663" y="259079"/>
                </a:lnTo>
                <a:lnTo>
                  <a:pt x="357525" y="327968"/>
                </a:lnTo>
                <a:lnTo>
                  <a:pt x="351488" y="389861"/>
                </a:lnTo>
                <a:lnTo>
                  <a:pt x="342122" y="442293"/>
                </a:lnTo>
                <a:lnTo>
                  <a:pt x="329993" y="482797"/>
                </a:lnTo>
                <a:lnTo>
                  <a:pt x="299720" y="518159"/>
                </a:lnTo>
                <a:lnTo>
                  <a:pt x="59944" y="518159"/>
                </a:lnTo>
                <a:close/>
              </a:path>
            </a:pathLst>
          </a:custGeom>
          <a:ln w="6095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30" name="object 29"/>
          <p:cNvSpPr/>
          <p:nvPr/>
        </p:nvSpPr>
        <p:spPr>
          <a:xfrm>
            <a:off x="8369807" y="2299716"/>
            <a:ext cx="1464563" cy="7543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1" name="object 30"/>
          <p:cNvSpPr/>
          <p:nvPr/>
        </p:nvSpPr>
        <p:spPr>
          <a:xfrm>
            <a:off x="8458961" y="2381250"/>
            <a:ext cx="1270000" cy="596265"/>
          </a:xfrm>
          <a:custGeom>
            <a:avLst/>
            <a:gdLst/>
            <a:ahLst/>
            <a:cxnLst/>
            <a:rect l="l" t="t" r="r" b="b"/>
            <a:pathLst>
              <a:path w="1270000" h="596264">
                <a:moveTo>
                  <a:pt x="1269492" y="0"/>
                </a:moveTo>
                <a:lnTo>
                  <a:pt x="0" y="0"/>
                </a:lnTo>
                <a:lnTo>
                  <a:pt x="0" y="595884"/>
                </a:lnTo>
                <a:lnTo>
                  <a:pt x="1170178" y="595884"/>
                </a:lnTo>
                <a:lnTo>
                  <a:pt x="1269492" y="496570"/>
                </a:lnTo>
                <a:lnTo>
                  <a:pt x="1269492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p/>
        </p:txBody>
      </p:sp>
      <p:sp>
        <p:nvSpPr>
          <p:cNvPr id="32" name="object 31"/>
          <p:cNvSpPr/>
          <p:nvPr/>
        </p:nvSpPr>
        <p:spPr>
          <a:xfrm>
            <a:off x="9629140" y="2877820"/>
            <a:ext cx="99695" cy="99695"/>
          </a:xfrm>
          <a:custGeom>
            <a:avLst/>
            <a:gdLst/>
            <a:ahLst/>
            <a:cxnLst/>
            <a:rect l="l" t="t" r="r" b="b"/>
            <a:pathLst>
              <a:path w="99695" h="99694">
                <a:moveTo>
                  <a:pt x="99313" y="0"/>
                </a:moveTo>
                <a:lnTo>
                  <a:pt x="19811" y="19812"/>
                </a:lnTo>
                <a:lnTo>
                  <a:pt x="0" y="99313"/>
                </a:lnTo>
                <a:lnTo>
                  <a:pt x="99313" y="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p/>
        </p:txBody>
      </p:sp>
      <p:sp>
        <p:nvSpPr>
          <p:cNvPr id="33" name="object 32"/>
          <p:cNvSpPr/>
          <p:nvPr/>
        </p:nvSpPr>
        <p:spPr>
          <a:xfrm>
            <a:off x="8585961" y="2508250"/>
            <a:ext cx="1270000" cy="596265"/>
          </a:xfrm>
          <a:custGeom>
            <a:avLst/>
            <a:gdLst/>
            <a:ahLst/>
            <a:cxnLst/>
            <a:rect l="l" t="t" r="r" b="b"/>
            <a:pathLst>
              <a:path w="1270000" h="596264">
                <a:moveTo>
                  <a:pt x="1170178" y="595884"/>
                </a:moveTo>
                <a:lnTo>
                  <a:pt x="1189990" y="516382"/>
                </a:lnTo>
                <a:lnTo>
                  <a:pt x="1269492" y="496570"/>
                </a:lnTo>
                <a:lnTo>
                  <a:pt x="1170178" y="595884"/>
                </a:lnTo>
                <a:lnTo>
                  <a:pt x="0" y="595884"/>
                </a:lnTo>
                <a:lnTo>
                  <a:pt x="0" y="0"/>
                </a:lnTo>
                <a:lnTo>
                  <a:pt x="1269492" y="0"/>
                </a:lnTo>
                <a:lnTo>
                  <a:pt x="1269492" y="49657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34" name="object 33"/>
          <p:cNvSpPr txBox="1"/>
          <p:nvPr/>
        </p:nvSpPr>
        <p:spPr>
          <a:xfrm>
            <a:off x="8753347" y="2327275"/>
            <a:ext cx="680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40005" marR="5080" indent="-2794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Access  </a:t>
            </a:r>
            <a:r>
              <a:rPr sz="1800" spc="4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Token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5" name="object 34"/>
          <p:cNvSpPr/>
          <p:nvPr/>
        </p:nvSpPr>
        <p:spPr>
          <a:xfrm>
            <a:off x="8608337" y="1695450"/>
            <a:ext cx="970915" cy="668655"/>
          </a:xfrm>
          <a:custGeom>
            <a:avLst/>
            <a:gdLst/>
            <a:ahLst/>
            <a:cxnLst/>
            <a:rect l="l" t="t" r="r" b="b"/>
            <a:pathLst>
              <a:path w="970915" h="668655">
                <a:moveTo>
                  <a:pt x="477981" y="0"/>
                </a:moveTo>
                <a:lnTo>
                  <a:pt x="428228" y="2064"/>
                </a:lnTo>
                <a:lnTo>
                  <a:pt x="379226" y="7212"/>
                </a:lnTo>
                <a:lnTo>
                  <a:pt x="331376" y="15376"/>
                </a:lnTo>
                <a:lnTo>
                  <a:pt x="285083" y="26485"/>
                </a:lnTo>
                <a:lnTo>
                  <a:pt x="240749" y="40470"/>
                </a:lnTo>
                <a:lnTo>
                  <a:pt x="198778" y="57263"/>
                </a:lnTo>
                <a:lnTo>
                  <a:pt x="159573" y="76795"/>
                </a:lnTo>
                <a:lnTo>
                  <a:pt x="123538" y="98996"/>
                </a:lnTo>
                <a:lnTo>
                  <a:pt x="91075" y="123797"/>
                </a:lnTo>
                <a:lnTo>
                  <a:pt x="62587" y="151129"/>
                </a:lnTo>
                <a:lnTo>
                  <a:pt x="35967" y="184745"/>
                </a:lnTo>
                <a:lnTo>
                  <a:pt x="16777" y="219339"/>
                </a:lnTo>
                <a:lnTo>
                  <a:pt x="0" y="289945"/>
                </a:lnTo>
                <a:lnTo>
                  <a:pt x="2067" y="325199"/>
                </a:lnTo>
                <a:lnTo>
                  <a:pt x="26256" y="393712"/>
                </a:lnTo>
                <a:lnTo>
                  <a:pt x="48033" y="426213"/>
                </a:lnTo>
                <a:lnTo>
                  <a:pt x="76036" y="457039"/>
                </a:lnTo>
                <a:lnTo>
                  <a:pt x="110093" y="485811"/>
                </a:lnTo>
                <a:lnTo>
                  <a:pt x="150031" y="512148"/>
                </a:lnTo>
                <a:lnTo>
                  <a:pt x="195679" y="535673"/>
                </a:lnTo>
                <a:lnTo>
                  <a:pt x="246864" y="556005"/>
                </a:lnTo>
                <a:lnTo>
                  <a:pt x="283186" y="668654"/>
                </a:lnTo>
                <a:lnTo>
                  <a:pt x="422505" y="591820"/>
                </a:lnTo>
                <a:lnTo>
                  <a:pt x="544083" y="591820"/>
                </a:lnTo>
                <a:lnTo>
                  <a:pt x="580296" y="588634"/>
                </a:lnTo>
                <a:lnTo>
                  <a:pt x="630579" y="580763"/>
                </a:lnTo>
                <a:lnTo>
                  <a:pt x="679024" y="569698"/>
                </a:lnTo>
                <a:lnTo>
                  <a:pt x="725221" y="555563"/>
                </a:lnTo>
                <a:lnTo>
                  <a:pt x="768760" y="538484"/>
                </a:lnTo>
                <a:lnTo>
                  <a:pt x="809232" y="518585"/>
                </a:lnTo>
                <a:lnTo>
                  <a:pt x="846227" y="495993"/>
                </a:lnTo>
                <a:lnTo>
                  <a:pt x="879338" y="470833"/>
                </a:lnTo>
                <a:lnTo>
                  <a:pt x="908153" y="443229"/>
                </a:lnTo>
                <a:lnTo>
                  <a:pt x="934773" y="409614"/>
                </a:lnTo>
                <a:lnTo>
                  <a:pt x="953963" y="375020"/>
                </a:lnTo>
                <a:lnTo>
                  <a:pt x="970741" y="304414"/>
                </a:lnTo>
                <a:lnTo>
                  <a:pt x="968673" y="269160"/>
                </a:lnTo>
                <a:lnTo>
                  <a:pt x="944484" y="200647"/>
                </a:lnTo>
                <a:lnTo>
                  <a:pt x="922707" y="168146"/>
                </a:lnTo>
                <a:lnTo>
                  <a:pt x="894704" y="137320"/>
                </a:lnTo>
                <a:lnTo>
                  <a:pt x="860647" y="108548"/>
                </a:lnTo>
                <a:lnTo>
                  <a:pt x="820709" y="82211"/>
                </a:lnTo>
                <a:lnTo>
                  <a:pt x="775061" y="58686"/>
                </a:lnTo>
                <a:lnTo>
                  <a:pt x="723876" y="38353"/>
                </a:lnTo>
                <a:lnTo>
                  <a:pt x="676423" y="23962"/>
                </a:lnTo>
                <a:lnTo>
                  <a:pt x="627704" y="13000"/>
                </a:lnTo>
                <a:lnTo>
                  <a:pt x="578122" y="5399"/>
                </a:lnTo>
                <a:lnTo>
                  <a:pt x="528079" y="1088"/>
                </a:lnTo>
                <a:lnTo>
                  <a:pt x="477981" y="0"/>
                </a:lnTo>
                <a:close/>
              </a:path>
              <a:path w="970915" h="668655">
                <a:moveTo>
                  <a:pt x="544083" y="591820"/>
                </a:moveTo>
                <a:lnTo>
                  <a:pt x="422505" y="591820"/>
                </a:lnTo>
                <a:lnTo>
                  <a:pt x="475849" y="594287"/>
                </a:lnTo>
                <a:lnTo>
                  <a:pt x="528583" y="593183"/>
                </a:lnTo>
                <a:lnTo>
                  <a:pt x="544083" y="5918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p/>
        </p:txBody>
      </p:sp>
      <p:sp>
        <p:nvSpPr>
          <p:cNvPr id="36" name="object 35"/>
          <p:cNvSpPr/>
          <p:nvPr/>
        </p:nvSpPr>
        <p:spPr>
          <a:xfrm>
            <a:off x="8735337" y="1822450"/>
            <a:ext cx="970915" cy="668655"/>
          </a:xfrm>
          <a:custGeom>
            <a:avLst/>
            <a:gdLst/>
            <a:ahLst/>
            <a:cxnLst/>
            <a:rect l="l" t="t" r="r" b="b"/>
            <a:pathLst>
              <a:path w="970915" h="668655">
                <a:moveTo>
                  <a:pt x="283186" y="668654"/>
                </a:moveTo>
                <a:lnTo>
                  <a:pt x="246864" y="556005"/>
                </a:lnTo>
                <a:lnTo>
                  <a:pt x="195679" y="535673"/>
                </a:lnTo>
                <a:lnTo>
                  <a:pt x="150031" y="512148"/>
                </a:lnTo>
                <a:lnTo>
                  <a:pt x="110093" y="485811"/>
                </a:lnTo>
                <a:lnTo>
                  <a:pt x="76036" y="457039"/>
                </a:lnTo>
                <a:lnTo>
                  <a:pt x="48033" y="426213"/>
                </a:lnTo>
                <a:lnTo>
                  <a:pt x="26256" y="393712"/>
                </a:lnTo>
                <a:lnTo>
                  <a:pt x="2067" y="325199"/>
                </a:lnTo>
                <a:lnTo>
                  <a:pt x="0" y="289945"/>
                </a:lnTo>
                <a:lnTo>
                  <a:pt x="4846" y="254532"/>
                </a:lnTo>
                <a:lnTo>
                  <a:pt x="35967" y="184745"/>
                </a:lnTo>
                <a:lnTo>
                  <a:pt x="62587" y="151129"/>
                </a:lnTo>
                <a:lnTo>
                  <a:pt x="91075" y="123797"/>
                </a:lnTo>
                <a:lnTo>
                  <a:pt x="123538" y="98996"/>
                </a:lnTo>
                <a:lnTo>
                  <a:pt x="159573" y="76795"/>
                </a:lnTo>
                <a:lnTo>
                  <a:pt x="198778" y="57263"/>
                </a:lnTo>
                <a:lnTo>
                  <a:pt x="240749" y="40470"/>
                </a:lnTo>
                <a:lnTo>
                  <a:pt x="285083" y="26485"/>
                </a:lnTo>
                <a:lnTo>
                  <a:pt x="331376" y="15376"/>
                </a:lnTo>
                <a:lnTo>
                  <a:pt x="379226" y="7212"/>
                </a:lnTo>
                <a:lnTo>
                  <a:pt x="428228" y="2064"/>
                </a:lnTo>
                <a:lnTo>
                  <a:pt x="477981" y="0"/>
                </a:lnTo>
                <a:lnTo>
                  <a:pt x="528079" y="1088"/>
                </a:lnTo>
                <a:lnTo>
                  <a:pt x="578122" y="5399"/>
                </a:lnTo>
                <a:lnTo>
                  <a:pt x="627704" y="13000"/>
                </a:lnTo>
                <a:lnTo>
                  <a:pt x="676423" y="23962"/>
                </a:lnTo>
                <a:lnTo>
                  <a:pt x="723876" y="38353"/>
                </a:lnTo>
                <a:lnTo>
                  <a:pt x="775061" y="58686"/>
                </a:lnTo>
                <a:lnTo>
                  <a:pt x="820709" y="82211"/>
                </a:lnTo>
                <a:lnTo>
                  <a:pt x="860647" y="108548"/>
                </a:lnTo>
                <a:lnTo>
                  <a:pt x="894704" y="137320"/>
                </a:lnTo>
                <a:lnTo>
                  <a:pt x="922707" y="168146"/>
                </a:lnTo>
                <a:lnTo>
                  <a:pt x="944484" y="200647"/>
                </a:lnTo>
                <a:lnTo>
                  <a:pt x="968673" y="269160"/>
                </a:lnTo>
                <a:lnTo>
                  <a:pt x="970741" y="304414"/>
                </a:lnTo>
                <a:lnTo>
                  <a:pt x="965895" y="339827"/>
                </a:lnTo>
                <a:lnTo>
                  <a:pt x="934773" y="409614"/>
                </a:lnTo>
                <a:lnTo>
                  <a:pt x="908153" y="443229"/>
                </a:lnTo>
                <a:lnTo>
                  <a:pt x="879338" y="470833"/>
                </a:lnTo>
                <a:lnTo>
                  <a:pt x="846227" y="495993"/>
                </a:lnTo>
                <a:lnTo>
                  <a:pt x="809232" y="518585"/>
                </a:lnTo>
                <a:lnTo>
                  <a:pt x="768760" y="538484"/>
                </a:lnTo>
                <a:lnTo>
                  <a:pt x="725221" y="555563"/>
                </a:lnTo>
                <a:lnTo>
                  <a:pt x="679024" y="569698"/>
                </a:lnTo>
                <a:lnTo>
                  <a:pt x="630579" y="580763"/>
                </a:lnTo>
                <a:lnTo>
                  <a:pt x="580296" y="588634"/>
                </a:lnTo>
                <a:lnTo>
                  <a:pt x="528583" y="593183"/>
                </a:lnTo>
                <a:lnTo>
                  <a:pt x="475849" y="594287"/>
                </a:lnTo>
                <a:lnTo>
                  <a:pt x="422505" y="591820"/>
                </a:lnTo>
                <a:lnTo>
                  <a:pt x="283186" y="668654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37" name="object 36"/>
          <p:cNvSpPr txBox="1"/>
          <p:nvPr/>
        </p:nvSpPr>
        <p:spPr>
          <a:xfrm>
            <a:off x="8851772" y="1829180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生成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object 37"/>
          <p:cNvSpPr/>
          <p:nvPr/>
        </p:nvSpPr>
        <p:spPr>
          <a:xfrm>
            <a:off x="2975610" y="2967608"/>
            <a:ext cx="5417820" cy="1115695"/>
          </a:xfrm>
          <a:custGeom>
            <a:avLst/>
            <a:gdLst/>
            <a:ahLst/>
            <a:cxnLst/>
            <a:rect l="l" t="t" r="r" b="b"/>
            <a:pathLst>
              <a:path w="5417820" h="1115695">
                <a:moveTo>
                  <a:pt x="169163" y="928369"/>
                </a:moveTo>
                <a:lnTo>
                  <a:pt x="0" y="1057783"/>
                </a:lnTo>
                <a:lnTo>
                  <a:pt x="204977" y="1115440"/>
                </a:lnTo>
                <a:lnTo>
                  <a:pt x="191338" y="1044193"/>
                </a:lnTo>
                <a:lnTo>
                  <a:pt x="171957" y="1044193"/>
                </a:lnTo>
                <a:lnTo>
                  <a:pt x="164719" y="1006728"/>
                </a:lnTo>
                <a:lnTo>
                  <a:pt x="183476" y="1003129"/>
                </a:lnTo>
                <a:lnTo>
                  <a:pt x="169163" y="928369"/>
                </a:lnTo>
                <a:close/>
              </a:path>
              <a:path w="5417820" h="1115695">
                <a:moveTo>
                  <a:pt x="183476" y="1003129"/>
                </a:moveTo>
                <a:lnTo>
                  <a:pt x="164719" y="1006728"/>
                </a:lnTo>
                <a:lnTo>
                  <a:pt x="171957" y="1044193"/>
                </a:lnTo>
                <a:lnTo>
                  <a:pt x="190651" y="1040606"/>
                </a:lnTo>
                <a:lnTo>
                  <a:pt x="183476" y="1003129"/>
                </a:lnTo>
                <a:close/>
              </a:path>
              <a:path w="5417820" h="1115695">
                <a:moveTo>
                  <a:pt x="190651" y="1040606"/>
                </a:moveTo>
                <a:lnTo>
                  <a:pt x="171957" y="1044193"/>
                </a:lnTo>
                <a:lnTo>
                  <a:pt x="191338" y="1044193"/>
                </a:lnTo>
                <a:lnTo>
                  <a:pt x="190651" y="1040606"/>
                </a:lnTo>
                <a:close/>
              </a:path>
              <a:path w="5417820" h="1115695">
                <a:moveTo>
                  <a:pt x="5410454" y="0"/>
                </a:moveTo>
                <a:lnTo>
                  <a:pt x="183476" y="1003129"/>
                </a:lnTo>
                <a:lnTo>
                  <a:pt x="190651" y="1040606"/>
                </a:lnTo>
                <a:lnTo>
                  <a:pt x="5417693" y="37337"/>
                </a:lnTo>
                <a:lnTo>
                  <a:pt x="541045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p/>
        </p:txBody>
      </p:sp>
      <p:sp>
        <p:nvSpPr>
          <p:cNvPr id="39" name="object 38"/>
          <p:cNvSpPr/>
          <p:nvPr/>
        </p:nvSpPr>
        <p:spPr>
          <a:xfrm>
            <a:off x="3803767" y="3012293"/>
            <a:ext cx="968375" cy="668020"/>
          </a:xfrm>
          <a:custGeom>
            <a:avLst/>
            <a:gdLst/>
            <a:ahLst/>
            <a:cxnLst/>
            <a:rect l="l" t="t" r="r" b="b"/>
            <a:pathLst>
              <a:path w="968375" h="668020">
                <a:moveTo>
                  <a:pt x="799236" y="582060"/>
                </a:moveTo>
                <a:lnTo>
                  <a:pt x="629675" y="582060"/>
                </a:lnTo>
                <a:lnTo>
                  <a:pt x="810269" y="667531"/>
                </a:lnTo>
                <a:lnTo>
                  <a:pt x="799236" y="582060"/>
                </a:lnTo>
                <a:close/>
              </a:path>
              <a:path w="968375" h="668020">
                <a:moveTo>
                  <a:pt x="502714" y="0"/>
                </a:moveTo>
                <a:lnTo>
                  <a:pt x="448165" y="599"/>
                </a:lnTo>
                <a:lnTo>
                  <a:pt x="393221" y="5087"/>
                </a:lnTo>
                <a:lnTo>
                  <a:pt x="338337" y="13608"/>
                </a:lnTo>
                <a:lnTo>
                  <a:pt x="281494" y="27069"/>
                </a:lnTo>
                <a:lnTo>
                  <a:pt x="228978" y="44361"/>
                </a:lnTo>
                <a:lnTo>
                  <a:pt x="181086" y="65133"/>
                </a:lnTo>
                <a:lnTo>
                  <a:pt x="138114" y="89036"/>
                </a:lnTo>
                <a:lnTo>
                  <a:pt x="100360" y="115721"/>
                </a:lnTo>
                <a:lnTo>
                  <a:pt x="68119" y="144837"/>
                </a:lnTo>
                <a:lnTo>
                  <a:pt x="41689" y="176035"/>
                </a:lnTo>
                <a:lnTo>
                  <a:pt x="21365" y="208965"/>
                </a:lnTo>
                <a:lnTo>
                  <a:pt x="224" y="278625"/>
                </a:lnTo>
                <a:lnTo>
                  <a:pt x="0" y="314656"/>
                </a:lnTo>
                <a:lnTo>
                  <a:pt x="7068" y="351020"/>
                </a:lnTo>
                <a:lnTo>
                  <a:pt x="21726" y="387369"/>
                </a:lnTo>
                <a:lnTo>
                  <a:pt x="41838" y="419912"/>
                </a:lnTo>
                <a:lnTo>
                  <a:pt x="67359" y="450171"/>
                </a:lnTo>
                <a:lnTo>
                  <a:pt x="97836" y="478001"/>
                </a:lnTo>
                <a:lnTo>
                  <a:pt x="132811" y="503255"/>
                </a:lnTo>
                <a:lnTo>
                  <a:pt x="171829" y="525787"/>
                </a:lnTo>
                <a:lnTo>
                  <a:pt x="214434" y="545453"/>
                </a:lnTo>
                <a:lnTo>
                  <a:pt x="260169" y="562105"/>
                </a:lnTo>
                <a:lnTo>
                  <a:pt x="308579" y="575598"/>
                </a:lnTo>
                <a:lnTo>
                  <a:pt x="359208" y="585787"/>
                </a:lnTo>
                <a:lnTo>
                  <a:pt x="411600" y="592525"/>
                </a:lnTo>
                <a:lnTo>
                  <a:pt x="465298" y="595668"/>
                </a:lnTo>
                <a:lnTo>
                  <a:pt x="519848" y="595068"/>
                </a:lnTo>
                <a:lnTo>
                  <a:pt x="574792" y="590581"/>
                </a:lnTo>
                <a:lnTo>
                  <a:pt x="629675" y="582060"/>
                </a:lnTo>
                <a:lnTo>
                  <a:pt x="799236" y="582060"/>
                </a:lnTo>
                <a:lnTo>
                  <a:pt x="792235" y="527831"/>
                </a:lnTo>
                <a:lnTo>
                  <a:pt x="839609" y="500316"/>
                </a:lnTo>
                <a:lnTo>
                  <a:pt x="879972" y="469660"/>
                </a:lnTo>
                <a:lnTo>
                  <a:pt x="913088" y="436353"/>
                </a:lnTo>
                <a:lnTo>
                  <a:pt x="938718" y="400886"/>
                </a:lnTo>
                <a:lnTo>
                  <a:pt x="956625" y="363748"/>
                </a:lnTo>
                <a:lnTo>
                  <a:pt x="966573" y="325430"/>
                </a:lnTo>
                <a:lnTo>
                  <a:pt x="968324" y="286423"/>
                </a:lnTo>
                <a:lnTo>
                  <a:pt x="961641" y="247215"/>
                </a:lnTo>
                <a:lnTo>
                  <a:pt x="946286" y="208299"/>
                </a:lnTo>
                <a:lnTo>
                  <a:pt x="926175" y="175755"/>
                </a:lnTo>
                <a:lnTo>
                  <a:pt x="900653" y="145496"/>
                </a:lnTo>
                <a:lnTo>
                  <a:pt x="870177" y="117666"/>
                </a:lnTo>
                <a:lnTo>
                  <a:pt x="835202" y="92412"/>
                </a:lnTo>
                <a:lnTo>
                  <a:pt x="796184" y="69880"/>
                </a:lnTo>
                <a:lnTo>
                  <a:pt x="753579" y="50215"/>
                </a:lnTo>
                <a:lnTo>
                  <a:pt x="707844" y="33562"/>
                </a:lnTo>
                <a:lnTo>
                  <a:pt x="659434" y="20069"/>
                </a:lnTo>
                <a:lnTo>
                  <a:pt x="608805" y="9880"/>
                </a:lnTo>
                <a:lnTo>
                  <a:pt x="556413" y="3142"/>
                </a:lnTo>
                <a:lnTo>
                  <a:pt x="50271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p/>
        </p:txBody>
      </p:sp>
      <p:sp>
        <p:nvSpPr>
          <p:cNvPr id="40" name="object 39"/>
          <p:cNvSpPr/>
          <p:nvPr/>
        </p:nvSpPr>
        <p:spPr>
          <a:xfrm>
            <a:off x="3930767" y="3139293"/>
            <a:ext cx="968375" cy="668020"/>
          </a:xfrm>
          <a:custGeom>
            <a:avLst/>
            <a:gdLst/>
            <a:ahLst/>
            <a:cxnLst/>
            <a:rect l="l" t="t" r="r" b="b"/>
            <a:pathLst>
              <a:path w="968375" h="668020">
                <a:moveTo>
                  <a:pt x="810269" y="667531"/>
                </a:moveTo>
                <a:lnTo>
                  <a:pt x="629675" y="582060"/>
                </a:lnTo>
                <a:lnTo>
                  <a:pt x="574792" y="590581"/>
                </a:lnTo>
                <a:lnTo>
                  <a:pt x="519848" y="595068"/>
                </a:lnTo>
                <a:lnTo>
                  <a:pt x="465298" y="595668"/>
                </a:lnTo>
                <a:lnTo>
                  <a:pt x="411600" y="592525"/>
                </a:lnTo>
                <a:lnTo>
                  <a:pt x="359208" y="585787"/>
                </a:lnTo>
                <a:lnTo>
                  <a:pt x="308579" y="575598"/>
                </a:lnTo>
                <a:lnTo>
                  <a:pt x="260169" y="562105"/>
                </a:lnTo>
                <a:lnTo>
                  <a:pt x="214434" y="545453"/>
                </a:lnTo>
                <a:lnTo>
                  <a:pt x="171829" y="525787"/>
                </a:lnTo>
                <a:lnTo>
                  <a:pt x="132811" y="503255"/>
                </a:lnTo>
                <a:lnTo>
                  <a:pt x="97836" y="478001"/>
                </a:lnTo>
                <a:lnTo>
                  <a:pt x="67359" y="450171"/>
                </a:lnTo>
                <a:lnTo>
                  <a:pt x="41838" y="419912"/>
                </a:lnTo>
                <a:lnTo>
                  <a:pt x="21726" y="387369"/>
                </a:lnTo>
                <a:lnTo>
                  <a:pt x="7068" y="351020"/>
                </a:lnTo>
                <a:lnTo>
                  <a:pt x="0" y="314656"/>
                </a:lnTo>
                <a:lnTo>
                  <a:pt x="224" y="278625"/>
                </a:lnTo>
                <a:lnTo>
                  <a:pt x="21365" y="208965"/>
                </a:lnTo>
                <a:lnTo>
                  <a:pt x="41689" y="176035"/>
                </a:lnTo>
                <a:lnTo>
                  <a:pt x="68119" y="144837"/>
                </a:lnTo>
                <a:lnTo>
                  <a:pt x="100360" y="115721"/>
                </a:lnTo>
                <a:lnTo>
                  <a:pt x="138114" y="89036"/>
                </a:lnTo>
                <a:lnTo>
                  <a:pt x="181086" y="65133"/>
                </a:lnTo>
                <a:lnTo>
                  <a:pt x="228978" y="44361"/>
                </a:lnTo>
                <a:lnTo>
                  <a:pt x="281494" y="27069"/>
                </a:lnTo>
                <a:lnTo>
                  <a:pt x="338337" y="13608"/>
                </a:lnTo>
                <a:lnTo>
                  <a:pt x="393221" y="5087"/>
                </a:lnTo>
                <a:lnTo>
                  <a:pt x="448165" y="599"/>
                </a:lnTo>
                <a:lnTo>
                  <a:pt x="502714" y="0"/>
                </a:lnTo>
                <a:lnTo>
                  <a:pt x="556413" y="3142"/>
                </a:lnTo>
                <a:lnTo>
                  <a:pt x="608805" y="9880"/>
                </a:lnTo>
                <a:lnTo>
                  <a:pt x="659434" y="20069"/>
                </a:lnTo>
                <a:lnTo>
                  <a:pt x="707844" y="33562"/>
                </a:lnTo>
                <a:lnTo>
                  <a:pt x="753579" y="50215"/>
                </a:lnTo>
                <a:lnTo>
                  <a:pt x="796184" y="69880"/>
                </a:lnTo>
                <a:lnTo>
                  <a:pt x="835202" y="92412"/>
                </a:lnTo>
                <a:lnTo>
                  <a:pt x="870177" y="117666"/>
                </a:lnTo>
                <a:lnTo>
                  <a:pt x="900653" y="145496"/>
                </a:lnTo>
                <a:lnTo>
                  <a:pt x="926175" y="175755"/>
                </a:lnTo>
                <a:lnTo>
                  <a:pt x="946286" y="208299"/>
                </a:lnTo>
                <a:lnTo>
                  <a:pt x="961641" y="247215"/>
                </a:lnTo>
                <a:lnTo>
                  <a:pt x="968324" y="286423"/>
                </a:lnTo>
                <a:lnTo>
                  <a:pt x="966573" y="325430"/>
                </a:lnTo>
                <a:lnTo>
                  <a:pt x="956625" y="363748"/>
                </a:lnTo>
                <a:lnTo>
                  <a:pt x="938718" y="400886"/>
                </a:lnTo>
                <a:lnTo>
                  <a:pt x="913088" y="436353"/>
                </a:lnTo>
                <a:lnTo>
                  <a:pt x="879972" y="469660"/>
                </a:lnTo>
                <a:lnTo>
                  <a:pt x="839609" y="500316"/>
                </a:lnTo>
                <a:lnTo>
                  <a:pt x="792235" y="527831"/>
                </a:lnTo>
                <a:lnTo>
                  <a:pt x="810269" y="667531"/>
                </a:lnTo>
                <a:close/>
              </a:path>
            </a:pathLst>
          </a:custGeom>
          <a:ln w="19811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41" name="object 40"/>
          <p:cNvSpPr txBox="1"/>
          <p:nvPr/>
        </p:nvSpPr>
        <p:spPr>
          <a:xfrm>
            <a:off x="4044822" y="3145993"/>
            <a:ext cx="482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颁发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2" name="object 41"/>
          <p:cNvSpPr/>
          <p:nvPr/>
        </p:nvSpPr>
        <p:spPr>
          <a:xfrm>
            <a:off x="1706117" y="3679697"/>
            <a:ext cx="1270000" cy="594360"/>
          </a:xfrm>
          <a:custGeom>
            <a:avLst/>
            <a:gdLst/>
            <a:ahLst/>
            <a:cxnLst/>
            <a:rect l="l" t="t" r="r" b="b"/>
            <a:pathLst>
              <a:path w="1270000" h="594360">
                <a:moveTo>
                  <a:pt x="1269492" y="0"/>
                </a:moveTo>
                <a:lnTo>
                  <a:pt x="0" y="0"/>
                </a:lnTo>
                <a:lnTo>
                  <a:pt x="0" y="594359"/>
                </a:lnTo>
                <a:lnTo>
                  <a:pt x="1170432" y="594359"/>
                </a:lnTo>
                <a:lnTo>
                  <a:pt x="1269492" y="495300"/>
                </a:lnTo>
                <a:lnTo>
                  <a:pt x="1269492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p/>
        </p:txBody>
      </p:sp>
      <p:sp>
        <p:nvSpPr>
          <p:cNvPr id="43" name="object 42"/>
          <p:cNvSpPr/>
          <p:nvPr/>
        </p:nvSpPr>
        <p:spPr>
          <a:xfrm>
            <a:off x="2876550" y="4174997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99060" y="0"/>
                </a:moveTo>
                <a:lnTo>
                  <a:pt x="19812" y="19812"/>
                </a:lnTo>
                <a:lnTo>
                  <a:pt x="0" y="99059"/>
                </a:lnTo>
                <a:lnTo>
                  <a:pt x="99060" y="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p/>
        </p:txBody>
      </p:sp>
      <p:sp>
        <p:nvSpPr>
          <p:cNvPr id="44" name="object 43"/>
          <p:cNvSpPr/>
          <p:nvPr/>
        </p:nvSpPr>
        <p:spPr>
          <a:xfrm>
            <a:off x="1833117" y="3806697"/>
            <a:ext cx="1270000" cy="594360"/>
          </a:xfrm>
          <a:custGeom>
            <a:avLst/>
            <a:gdLst/>
            <a:ahLst/>
            <a:cxnLst/>
            <a:rect l="l" t="t" r="r" b="b"/>
            <a:pathLst>
              <a:path w="1270000" h="594360">
                <a:moveTo>
                  <a:pt x="1170432" y="594359"/>
                </a:moveTo>
                <a:lnTo>
                  <a:pt x="1190244" y="515112"/>
                </a:lnTo>
                <a:lnTo>
                  <a:pt x="1269492" y="495300"/>
                </a:lnTo>
                <a:lnTo>
                  <a:pt x="1170432" y="594359"/>
                </a:lnTo>
                <a:lnTo>
                  <a:pt x="0" y="594359"/>
                </a:lnTo>
                <a:lnTo>
                  <a:pt x="0" y="0"/>
                </a:lnTo>
                <a:lnTo>
                  <a:pt x="1269492" y="0"/>
                </a:lnTo>
                <a:lnTo>
                  <a:pt x="1269492" y="49530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45" name="object 44"/>
          <p:cNvSpPr txBox="1"/>
          <p:nvPr/>
        </p:nvSpPr>
        <p:spPr>
          <a:xfrm>
            <a:off x="1999614" y="3625342"/>
            <a:ext cx="680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40005" marR="5080" indent="-2794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Access  </a:t>
            </a:r>
            <a:r>
              <a:rPr sz="1800" spc="4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Token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6" name="object 45"/>
          <p:cNvSpPr/>
          <p:nvPr/>
        </p:nvSpPr>
        <p:spPr>
          <a:xfrm>
            <a:off x="3400552" y="4897628"/>
            <a:ext cx="4445000" cy="190500"/>
          </a:xfrm>
          <a:custGeom>
            <a:avLst/>
            <a:gdLst/>
            <a:ahLst/>
            <a:cxnLst/>
            <a:rect l="l" t="t" r="r" b="b"/>
            <a:pathLst>
              <a:path w="4445000" h="190500">
                <a:moveTo>
                  <a:pt x="4410196" y="75946"/>
                </a:moveTo>
                <a:lnTo>
                  <a:pt x="4273169" y="75946"/>
                </a:lnTo>
                <a:lnTo>
                  <a:pt x="4273677" y="114046"/>
                </a:lnTo>
                <a:lnTo>
                  <a:pt x="4254626" y="114299"/>
                </a:lnTo>
                <a:lnTo>
                  <a:pt x="4255643" y="190500"/>
                </a:lnTo>
                <a:lnTo>
                  <a:pt x="4444873" y="92710"/>
                </a:lnTo>
                <a:lnTo>
                  <a:pt x="4410196" y="75946"/>
                </a:lnTo>
                <a:close/>
              </a:path>
              <a:path w="4445000" h="190500">
                <a:moveTo>
                  <a:pt x="4254118" y="76199"/>
                </a:moveTo>
                <a:lnTo>
                  <a:pt x="0" y="132842"/>
                </a:lnTo>
                <a:lnTo>
                  <a:pt x="508" y="170942"/>
                </a:lnTo>
                <a:lnTo>
                  <a:pt x="4254626" y="114299"/>
                </a:lnTo>
                <a:lnTo>
                  <a:pt x="4254118" y="76199"/>
                </a:lnTo>
                <a:close/>
              </a:path>
              <a:path w="4445000" h="190500">
                <a:moveTo>
                  <a:pt x="4273169" y="75946"/>
                </a:moveTo>
                <a:lnTo>
                  <a:pt x="4254118" y="76199"/>
                </a:lnTo>
                <a:lnTo>
                  <a:pt x="4254626" y="114299"/>
                </a:lnTo>
                <a:lnTo>
                  <a:pt x="4273677" y="114046"/>
                </a:lnTo>
                <a:lnTo>
                  <a:pt x="4273169" y="75946"/>
                </a:lnTo>
                <a:close/>
              </a:path>
              <a:path w="4445000" h="190500">
                <a:moveTo>
                  <a:pt x="4253103" y="0"/>
                </a:moveTo>
                <a:lnTo>
                  <a:pt x="4254118" y="76199"/>
                </a:lnTo>
                <a:lnTo>
                  <a:pt x="4273169" y="75946"/>
                </a:lnTo>
                <a:lnTo>
                  <a:pt x="4410196" y="75946"/>
                </a:lnTo>
                <a:lnTo>
                  <a:pt x="42531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p/>
        </p:txBody>
      </p:sp>
      <p:sp>
        <p:nvSpPr>
          <p:cNvPr id="47" name="object 46"/>
          <p:cNvSpPr/>
          <p:nvPr/>
        </p:nvSpPr>
        <p:spPr>
          <a:xfrm>
            <a:off x="4364735" y="3974579"/>
            <a:ext cx="1083564" cy="6888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8" name="object 47"/>
          <p:cNvSpPr/>
          <p:nvPr/>
        </p:nvSpPr>
        <p:spPr>
          <a:xfrm>
            <a:off x="4376928" y="3877068"/>
            <a:ext cx="1095743" cy="8564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9" name="object 48"/>
          <p:cNvSpPr/>
          <p:nvPr/>
        </p:nvSpPr>
        <p:spPr>
          <a:xfrm>
            <a:off x="4427982" y="3999738"/>
            <a:ext cx="939165" cy="567055"/>
          </a:xfrm>
          <a:custGeom>
            <a:avLst/>
            <a:gdLst/>
            <a:ahLst/>
            <a:cxnLst/>
            <a:rect l="l" t="t" r="r" b="b"/>
            <a:pathLst>
              <a:path w="939164" h="567054">
                <a:moveTo>
                  <a:pt x="938783" y="0"/>
                </a:moveTo>
                <a:lnTo>
                  <a:pt x="0" y="0"/>
                </a:lnTo>
                <a:lnTo>
                  <a:pt x="0" y="566928"/>
                </a:lnTo>
                <a:lnTo>
                  <a:pt x="844295" y="566928"/>
                </a:lnTo>
                <a:lnTo>
                  <a:pt x="938783" y="472439"/>
                </a:lnTo>
                <a:lnTo>
                  <a:pt x="938783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p/>
        </p:txBody>
      </p:sp>
      <p:sp>
        <p:nvSpPr>
          <p:cNvPr id="50" name="object 49"/>
          <p:cNvSpPr/>
          <p:nvPr/>
        </p:nvSpPr>
        <p:spPr>
          <a:xfrm>
            <a:off x="5272278" y="4472178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94487" y="0"/>
                </a:moveTo>
                <a:lnTo>
                  <a:pt x="18923" y="18923"/>
                </a:lnTo>
                <a:lnTo>
                  <a:pt x="0" y="94488"/>
                </a:lnTo>
                <a:lnTo>
                  <a:pt x="94487" y="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p/>
        </p:txBody>
      </p:sp>
      <p:sp>
        <p:nvSpPr>
          <p:cNvPr id="51" name="object 50"/>
          <p:cNvSpPr/>
          <p:nvPr/>
        </p:nvSpPr>
        <p:spPr>
          <a:xfrm>
            <a:off x="4554982" y="4126738"/>
            <a:ext cx="939165" cy="567055"/>
          </a:xfrm>
          <a:custGeom>
            <a:avLst/>
            <a:gdLst/>
            <a:ahLst/>
            <a:cxnLst/>
            <a:rect l="l" t="t" r="r" b="b"/>
            <a:pathLst>
              <a:path w="939164" h="567054">
                <a:moveTo>
                  <a:pt x="844295" y="566928"/>
                </a:moveTo>
                <a:lnTo>
                  <a:pt x="863218" y="491363"/>
                </a:lnTo>
                <a:lnTo>
                  <a:pt x="938783" y="472439"/>
                </a:lnTo>
                <a:lnTo>
                  <a:pt x="844295" y="566928"/>
                </a:lnTo>
                <a:lnTo>
                  <a:pt x="0" y="566928"/>
                </a:lnTo>
                <a:lnTo>
                  <a:pt x="0" y="0"/>
                </a:lnTo>
                <a:lnTo>
                  <a:pt x="938783" y="0"/>
                </a:lnTo>
                <a:lnTo>
                  <a:pt x="938783" y="472439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52" name="object 51"/>
          <p:cNvSpPr txBox="1"/>
          <p:nvPr/>
        </p:nvSpPr>
        <p:spPr>
          <a:xfrm>
            <a:off x="3411982" y="3934459"/>
            <a:ext cx="2315845" cy="979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156335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Access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183640">
              <a:lnSpc>
                <a:spcPct val="100000"/>
              </a:lnSpc>
            </a:pPr>
            <a:r>
              <a:rPr sz="1800" spc="4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Token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000" spc="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“给我</a:t>
            </a:r>
            <a:r>
              <a:rPr sz="2000" spc="-1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用</a:t>
            </a:r>
            <a:r>
              <a:rPr sz="2000" spc="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户</a:t>
            </a:r>
            <a:r>
              <a:rPr sz="2000" spc="-1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000" spc="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数据”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3" name="object 52"/>
          <p:cNvSpPr/>
          <p:nvPr/>
        </p:nvSpPr>
        <p:spPr>
          <a:xfrm>
            <a:off x="5366003" y="4459985"/>
            <a:ext cx="595630" cy="563245"/>
          </a:xfrm>
          <a:custGeom>
            <a:avLst/>
            <a:gdLst/>
            <a:ahLst/>
            <a:cxnLst/>
            <a:rect l="l" t="t" r="r" b="b"/>
            <a:pathLst>
              <a:path w="595629" h="563245">
                <a:moveTo>
                  <a:pt x="0" y="0"/>
                </a:moveTo>
                <a:lnTo>
                  <a:pt x="48809" y="1866"/>
                </a:lnTo>
                <a:lnTo>
                  <a:pt x="96531" y="7369"/>
                </a:lnTo>
                <a:lnTo>
                  <a:pt x="143014" y="16364"/>
                </a:lnTo>
                <a:lnTo>
                  <a:pt x="188104" y="28706"/>
                </a:lnTo>
                <a:lnTo>
                  <a:pt x="231648" y="44249"/>
                </a:lnTo>
                <a:lnTo>
                  <a:pt x="273492" y="62850"/>
                </a:lnTo>
                <a:lnTo>
                  <a:pt x="313484" y="84362"/>
                </a:lnTo>
                <a:lnTo>
                  <a:pt x="351470" y="108642"/>
                </a:lnTo>
                <a:lnTo>
                  <a:pt x="387298" y="135545"/>
                </a:lnTo>
                <a:lnTo>
                  <a:pt x="420814" y="164925"/>
                </a:lnTo>
                <a:lnTo>
                  <a:pt x="451865" y="196638"/>
                </a:lnTo>
                <a:lnTo>
                  <a:pt x="480297" y="230538"/>
                </a:lnTo>
                <a:lnTo>
                  <a:pt x="505958" y="266481"/>
                </a:lnTo>
                <a:lnTo>
                  <a:pt x="528695" y="304323"/>
                </a:lnTo>
                <a:lnTo>
                  <a:pt x="548354" y="343917"/>
                </a:lnTo>
                <a:lnTo>
                  <a:pt x="564782" y="385120"/>
                </a:lnTo>
                <a:lnTo>
                  <a:pt x="577826" y="427787"/>
                </a:lnTo>
                <a:lnTo>
                  <a:pt x="587332" y="471772"/>
                </a:lnTo>
                <a:lnTo>
                  <a:pt x="593149" y="516930"/>
                </a:lnTo>
                <a:lnTo>
                  <a:pt x="595122" y="563118"/>
                </a:lnTo>
              </a:path>
            </a:pathLst>
          </a:custGeom>
          <a:ln w="381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p/>
        </p:txBody>
      </p:sp>
      <p:sp>
        <p:nvSpPr>
          <p:cNvPr id="54" name="object 53"/>
          <p:cNvSpPr/>
          <p:nvPr/>
        </p:nvSpPr>
        <p:spPr>
          <a:xfrm>
            <a:off x="8368283" y="3797808"/>
            <a:ext cx="1469135" cy="8001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55" name="object 54"/>
          <p:cNvSpPr/>
          <p:nvPr/>
        </p:nvSpPr>
        <p:spPr>
          <a:xfrm>
            <a:off x="8574023" y="3747528"/>
            <a:ext cx="1095743" cy="8564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56" name="object 55"/>
          <p:cNvSpPr/>
          <p:nvPr/>
        </p:nvSpPr>
        <p:spPr>
          <a:xfrm>
            <a:off x="8431530" y="3822953"/>
            <a:ext cx="1324610" cy="678180"/>
          </a:xfrm>
          <a:custGeom>
            <a:avLst/>
            <a:gdLst/>
            <a:ahLst/>
            <a:cxnLst/>
            <a:rect l="l" t="t" r="r" b="b"/>
            <a:pathLst>
              <a:path w="1324609" h="678179">
                <a:moveTo>
                  <a:pt x="1324355" y="0"/>
                </a:moveTo>
                <a:lnTo>
                  <a:pt x="0" y="0"/>
                </a:lnTo>
                <a:lnTo>
                  <a:pt x="0" y="678180"/>
                </a:lnTo>
                <a:lnTo>
                  <a:pt x="1211326" y="678180"/>
                </a:lnTo>
                <a:lnTo>
                  <a:pt x="1324355" y="565150"/>
                </a:lnTo>
                <a:lnTo>
                  <a:pt x="1324355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p/>
        </p:txBody>
      </p:sp>
      <p:sp>
        <p:nvSpPr>
          <p:cNvPr id="57" name="object 56"/>
          <p:cNvSpPr/>
          <p:nvPr/>
        </p:nvSpPr>
        <p:spPr>
          <a:xfrm>
            <a:off x="9642856" y="4388103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113029" y="0"/>
                </a:moveTo>
                <a:lnTo>
                  <a:pt x="22605" y="22606"/>
                </a:lnTo>
                <a:lnTo>
                  <a:pt x="0" y="113030"/>
                </a:lnTo>
                <a:lnTo>
                  <a:pt x="113029" y="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p/>
        </p:txBody>
      </p:sp>
      <p:sp>
        <p:nvSpPr>
          <p:cNvPr id="58" name="object 57"/>
          <p:cNvSpPr/>
          <p:nvPr/>
        </p:nvSpPr>
        <p:spPr>
          <a:xfrm>
            <a:off x="8558530" y="3949953"/>
            <a:ext cx="1324610" cy="678180"/>
          </a:xfrm>
          <a:custGeom>
            <a:avLst/>
            <a:gdLst/>
            <a:ahLst/>
            <a:cxnLst/>
            <a:rect l="l" t="t" r="r" b="b"/>
            <a:pathLst>
              <a:path w="1324609" h="678179">
                <a:moveTo>
                  <a:pt x="1211326" y="678180"/>
                </a:moveTo>
                <a:lnTo>
                  <a:pt x="1233931" y="587756"/>
                </a:lnTo>
                <a:lnTo>
                  <a:pt x="1324355" y="565150"/>
                </a:lnTo>
                <a:lnTo>
                  <a:pt x="1211326" y="678180"/>
                </a:lnTo>
                <a:lnTo>
                  <a:pt x="0" y="678180"/>
                </a:lnTo>
                <a:lnTo>
                  <a:pt x="0" y="0"/>
                </a:lnTo>
                <a:lnTo>
                  <a:pt x="1324355" y="0"/>
                </a:lnTo>
                <a:lnTo>
                  <a:pt x="1324355" y="56515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59" name="object 58"/>
          <p:cNvSpPr txBox="1"/>
          <p:nvPr/>
        </p:nvSpPr>
        <p:spPr>
          <a:xfrm>
            <a:off x="8753602" y="3803345"/>
            <a:ext cx="68199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Access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800" spc="4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Token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0" name="object 59"/>
          <p:cNvSpPr/>
          <p:nvPr/>
        </p:nvSpPr>
        <p:spPr>
          <a:xfrm>
            <a:off x="8199246" y="4464050"/>
            <a:ext cx="630555" cy="549275"/>
          </a:xfrm>
          <a:custGeom>
            <a:avLst/>
            <a:gdLst/>
            <a:ahLst/>
            <a:cxnLst/>
            <a:rect l="l" t="t" r="r" b="b"/>
            <a:pathLst>
              <a:path w="630554" h="549275">
                <a:moveTo>
                  <a:pt x="172908" y="505713"/>
                </a:moveTo>
                <a:lnTo>
                  <a:pt x="32511" y="505713"/>
                </a:lnTo>
                <a:lnTo>
                  <a:pt x="0" y="511810"/>
                </a:lnTo>
                <a:lnTo>
                  <a:pt x="6984" y="549275"/>
                </a:lnTo>
                <a:lnTo>
                  <a:pt x="39750" y="543179"/>
                </a:lnTo>
                <a:lnTo>
                  <a:pt x="104139" y="527685"/>
                </a:lnTo>
                <a:lnTo>
                  <a:pt x="165734" y="508381"/>
                </a:lnTo>
                <a:lnTo>
                  <a:pt x="172908" y="505713"/>
                </a:lnTo>
                <a:close/>
              </a:path>
              <a:path w="630554" h="549275">
                <a:moveTo>
                  <a:pt x="191353" y="498856"/>
                </a:moveTo>
                <a:lnTo>
                  <a:pt x="63626" y="498856"/>
                </a:lnTo>
                <a:lnTo>
                  <a:pt x="32121" y="505787"/>
                </a:lnTo>
                <a:lnTo>
                  <a:pt x="32511" y="505713"/>
                </a:lnTo>
                <a:lnTo>
                  <a:pt x="172908" y="505713"/>
                </a:lnTo>
                <a:lnTo>
                  <a:pt x="191353" y="498856"/>
                </a:lnTo>
                <a:close/>
              </a:path>
              <a:path w="630554" h="549275">
                <a:moveTo>
                  <a:pt x="94233" y="490855"/>
                </a:moveTo>
                <a:lnTo>
                  <a:pt x="62992" y="498982"/>
                </a:lnTo>
                <a:lnTo>
                  <a:pt x="63626" y="498856"/>
                </a:lnTo>
                <a:lnTo>
                  <a:pt x="191353" y="498856"/>
                </a:lnTo>
                <a:lnTo>
                  <a:pt x="195452" y="497331"/>
                </a:lnTo>
                <a:lnTo>
                  <a:pt x="210709" y="491108"/>
                </a:lnTo>
                <a:lnTo>
                  <a:pt x="93599" y="491108"/>
                </a:lnTo>
                <a:lnTo>
                  <a:pt x="94233" y="490855"/>
                </a:lnTo>
                <a:close/>
              </a:path>
              <a:path w="630554" h="549275">
                <a:moveTo>
                  <a:pt x="124205" y="481964"/>
                </a:moveTo>
                <a:lnTo>
                  <a:pt x="93599" y="491108"/>
                </a:lnTo>
                <a:lnTo>
                  <a:pt x="210709" y="491108"/>
                </a:lnTo>
                <a:lnTo>
                  <a:pt x="224408" y="485520"/>
                </a:lnTo>
                <a:lnTo>
                  <a:pt x="231634" y="482219"/>
                </a:lnTo>
                <a:lnTo>
                  <a:pt x="123571" y="482219"/>
                </a:lnTo>
                <a:lnTo>
                  <a:pt x="124205" y="481964"/>
                </a:lnTo>
                <a:close/>
              </a:path>
              <a:path w="630554" h="549275">
                <a:moveTo>
                  <a:pt x="153416" y="472313"/>
                </a:moveTo>
                <a:lnTo>
                  <a:pt x="123571" y="482219"/>
                </a:lnTo>
                <a:lnTo>
                  <a:pt x="231634" y="482219"/>
                </a:lnTo>
                <a:lnTo>
                  <a:pt x="252732" y="472567"/>
                </a:lnTo>
                <a:lnTo>
                  <a:pt x="152780" y="472567"/>
                </a:lnTo>
                <a:lnTo>
                  <a:pt x="153416" y="472313"/>
                </a:lnTo>
                <a:close/>
              </a:path>
              <a:path w="630554" h="549275">
                <a:moveTo>
                  <a:pt x="274526" y="461772"/>
                </a:moveTo>
                <a:lnTo>
                  <a:pt x="181991" y="461772"/>
                </a:lnTo>
                <a:lnTo>
                  <a:pt x="181355" y="462025"/>
                </a:lnTo>
                <a:lnTo>
                  <a:pt x="152780" y="472567"/>
                </a:lnTo>
                <a:lnTo>
                  <a:pt x="252732" y="472567"/>
                </a:lnTo>
                <a:lnTo>
                  <a:pt x="274526" y="461772"/>
                </a:lnTo>
                <a:close/>
              </a:path>
              <a:path w="630554" h="549275">
                <a:moveTo>
                  <a:pt x="181805" y="461840"/>
                </a:moveTo>
                <a:lnTo>
                  <a:pt x="181303" y="462025"/>
                </a:lnTo>
                <a:lnTo>
                  <a:pt x="181805" y="461840"/>
                </a:lnTo>
                <a:close/>
              </a:path>
              <a:path w="630554" h="549275">
                <a:moveTo>
                  <a:pt x="295939" y="450342"/>
                </a:moveTo>
                <a:lnTo>
                  <a:pt x="209676" y="450342"/>
                </a:lnTo>
                <a:lnTo>
                  <a:pt x="181805" y="461840"/>
                </a:lnTo>
                <a:lnTo>
                  <a:pt x="181991" y="461772"/>
                </a:lnTo>
                <a:lnTo>
                  <a:pt x="274526" y="461772"/>
                </a:lnTo>
                <a:lnTo>
                  <a:pt x="279653" y="459231"/>
                </a:lnTo>
                <a:lnTo>
                  <a:pt x="295939" y="450342"/>
                </a:lnTo>
                <a:close/>
              </a:path>
              <a:path w="630554" h="549275">
                <a:moveTo>
                  <a:pt x="262381" y="425195"/>
                </a:moveTo>
                <a:lnTo>
                  <a:pt x="235838" y="438404"/>
                </a:lnTo>
                <a:lnTo>
                  <a:pt x="208914" y="450595"/>
                </a:lnTo>
                <a:lnTo>
                  <a:pt x="209676" y="450342"/>
                </a:lnTo>
                <a:lnTo>
                  <a:pt x="295939" y="450342"/>
                </a:lnTo>
                <a:lnTo>
                  <a:pt x="305943" y="444881"/>
                </a:lnTo>
                <a:lnTo>
                  <a:pt x="331470" y="429768"/>
                </a:lnTo>
                <a:lnTo>
                  <a:pt x="337959" y="425576"/>
                </a:lnTo>
                <a:lnTo>
                  <a:pt x="261747" y="425576"/>
                </a:lnTo>
                <a:lnTo>
                  <a:pt x="262381" y="425195"/>
                </a:lnTo>
                <a:close/>
              </a:path>
              <a:path w="630554" h="549275">
                <a:moveTo>
                  <a:pt x="236347" y="438150"/>
                </a:moveTo>
                <a:lnTo>
                  <a:pt x="235787" y="438404"/>
                </a:lnTo>
                <a:lnTo>
                  <a:pt x="236347" y="438150"/>
                </a:lnTo>
                <a:close/>
              </a:path>
              <a:path w="630554" h="549275">
                <a:moveTo>
                  <a:pt x="359295" y="411606"/>
                </a:moveTo>
                <a:lnTo>
                  <a:pt x="287527" y="411606"/>
                </a:lnTo>
                <a:lnTo>
                  <a:pt x="261747" y="425576"/>
                </a:lnTo>
                <a:lnTo>
                  <a:pt x="337959" y="425576"/>
                </a:lnTo>
                <a:lnTo>
                  <a:pt x="355853" y="414019"/>
                </a:lnTo>
                <a:lnTo>
                  <a:pt x="359295" y="411606"/>
                </a:lnTo>
                <a:close/>
              </a:path>
              <a:path w="630554" h="549275">
                <a:moveTo>
                  <a:pt x="379721" y="397256"/>
                </a:moveTo>
                <a:lnTo>
                  <a:pt x="311784" y="397256"/>
                </a:lnTo>
                <a:lnTo>
                  <a:pt x="286893" y="411861"/>
                </a:lnTo>
                <a:lnTo>
                  <a:pt x="287527" y="411606"/>
                </a:lnTo>
                <a:lnTo>
                  <a:pt x="359295" y="411606"/>
                </a:lnTo>
                <a:lnTo>
                  <a:pt x="379340" y="397546"/>
                </a:lnTo>
                <a:lnTo>
                  <a:pt x="379721" y="397256"/>
                </a:lnTo>
                <a:close/>
              </a:path>
              <a:path w="630554" h="549275">
                <a:moveTo>
                  <a:pt x="399369" y="382269"/>
                </a:moveTo>
                <a:lnTo>
                  <a:pt x="334899" y="382269"/>
                </a:lnTo>
                <a:lnTo>
                  <a:pt x="311289" y="397546"/>
                </a:lnTo>
                <a:lnTo>
                  <a:pt x="311784" y="397256"/>
                </a:lnTo>
                <a:lnTo>
                  <a:pt x="379721" y="397256"/>
                </a:lnTo>
                <a:lnTo>
                  <a:pt x="399369" y="382269"/>
                </a:lnTo>
                <a:close/>
              </a:path>
              <a:path w="630554" h="549275">
                <a:moveTo>
                  <a:pt x="356997" y="366649"/>
                </a:moveTo>
                <a:lnTo>
                  <a:pt x="334263" y="382650"/>
                </a:lnTo>
                <a:lnTo>
                  <a:pt x="334899" y="382269"/>
                </a:lnTo>
                <a:lnTo>
                  <a:pt x="399369" y="382269"/>
                </a:lnTo>
                <a:lnTo>
                  <a:pt x="401700" y="380492"/>
                </a:lnTo>
                <a:lnTo>
                  <a:pt x="417818" y="367156"/>
                </a:lnTo>
                <a:lnTo>
                  <a:pt x="356488" y="367156"/>
                </a:lnTo>
                <a:lnTo>
                  <a:pt x="356997" y="366649"/>
                </a:lnTo>
                <a:close/>
              </a:path>
              <a:path w="630554" h="549275">
                <a:moveTo>
                  <a:pt x="436724" y="350519"/>
                </a:moveTo>
                <a:lnTo>
                  <a:pt x="378205" y="350519"/>
                </a:lnTo>
                <a:lnTo>
                  <a:pt x="356488" y="367156"/>
                </a:lnTo>
                <a:lnTo>
                  <a:pt x="417818" y="367156"/>
                </a:lnTo>
                <a:lnTo>
                  <a:pt x="423036" y="362838"/>
                </a:lnTo>
                <a:lnTo>
                  <a:pt x="436724" y="350519"/>
                </a:lnTo>
                <a:close/>
              </a:path>
              <a:path w="630554" h="549275">
                <a:moveTo>
                  <a:pt x="398399" y="333756"/>
                </a:moveTo>
                <a:lnTo>
                  <a:pt x="377698" y="350900"/>
                </a:lnTo>
                <a:lnTo>
                  <a:pt x="378205" y="350519"/>
                </a:lnTo>
                <a:lnTo>
                  <a:pt x="436724" y="350519"/>
                </a:lnTo>
                <a:lnTo>
                  <a:pt x="443356" y="344550"/>
                </a:lnTo>
                <a:lnTo>
                  <a:pt x="453585" y="334391"/>
                </a:lnTo>
                <a:lnTo>
                  <a:pt x="397763" y="334391"/>
                </a:lnTo>
                <a:lnTo>
                  <a:pt x="398399" y="333756"/>
                </a:lnTo>
                <a:close/>
              </a:path>
              <a:path w="630554" h="549275">
                <a:moveTo>
                  <a:pt x="435355" y="298831"/>
                </a:moveTo>
                <a:lnTo>
                  <a:pt x="416813" y="317119"/>
                </a:lnTo>
                <a:lnTo>
                  <a:pt x="397763" y="334391"/>
                </a:lnTo>
                <a:lnTo>
                  <a:pt x="453585" y="334391"/>
                </a:lnTo>
                <a:lnTo>
                  <a:pt x="462406" y="325627"/>
                </a:lnTo>
                <a:lnTo>
                  <a:pt x="480186" y="306324"/>
                </a:lnTo>
                <a:lnTo>
                  <a:pt x="485846" y="299593"/>
                </a:lnTo>
                <a:lnTo>
                  <a:pt x="434721" y="299593"/>
                </a:lnTo>
                <a:lnTo>
                  <a:pt x="435355" y="298831"/>
                </a:lnTo>
                <a:close/>
              </a:path>
              <a:path w="630554" h="549275">
                <a:moveTo>
                  <a:pt x="417449" y="316483"/>
                </a:moveTo>
                <a:lnTo>
                  <a:pt x="416750" y="317119"/>
                </a:lnTo>
                <a:lnTo>
                  <a:pt x="417449" y="316483"/>
                </a:lnTo>
                <a:close/>
              </a:path>
              <a:path w="630554" h="549275">
                <a:moveTo>
                  <a:pt x="514896" y="262255"/>
                </a:moveTo>
                <a:lnTo>
                  <a:pt x="467486" y="262255"/>
                </a:lnTo>
                <a:lnTo>
                  <a:pt x="451357" y="281431"/>
                </a:lnTo>
                <a:lnTo>
                  <a:pt x="434721" y="299593"/>
                </a:lnTo>
                <a:lnTo>
                  <a:pt x="485846" y="299593"/>
                </a:lnTo>
                <a:lnTo>
                  <a:pt x="496950" y="286385"/>
                </a:lnTo>
                <a:lnTo>
                  <a:pt x="512318" y="266064"/>
                </a:lnTo>
                <a:lnTo>
                  <a:pt x="514896" y="262255"/>
                </a:lnTo>
                <a:close/>
              </a:path>
              <a:path w="630554" h="549275">
                <a:moveTo>
                  <a:pt x="451866" y="280797"/>
                </a:moveTo>
                <a:lnTo>
                  <a:pt x="451286" y="281431"/>
                </a:lnTo>
                <a:lnTo>
                  <a:pt x="451866" y="280797"/>
                </a:lnTo>
                <a:close/>
              </a:path>
              <a:path w="630554" h="549275">
                <a:moveTo>
                  <a:pt x="527490" y="243458"/>
                </a:moveTo>
                <a:lnTo>
                  <a:pt x="481710" y="243458"/>
                </a:lnTo>
                <a:lnTo>
                  <a:pt x="466907" y="262944"/>
                </a:lnTo>
                <a:lnTo>
                  <a:pt x="467486" y="262255"/>
                </a:lnTo>
                <a:lnTo>
                  <a:pt x="514896" y="262255"/>
                </a:lnTo>
                <a:lnTo>
                  <a:pt x="526414" y="245237"/>
                </a:lnTo>
                <a:lnTo>
                  <a:pt x="527490" y="243458"/>
                </a:lnTo>
                <a:close/>
              </a:path>
              <a:path w="630554" h="549275">
                <a:moveTo>
                  <a:pt x="549351" y="204850"/>
                </a:moveTo>
                <a:lnTo>
                  <a:pt x="506349" y="204850"/>
                </a:lnTo>
                <a:lnTo>
                  <a:pt x="505841" y="205739"/>
                </a:lnTo>
                <a:lnTo>
                  <a:pt x="494156" y="225170"/>
                </a:lnTo>
                <a:lnTo>
                  <a:pt x="481075" y="244220"/>
                </a:lnTo>
                <a:lnTo>
                  <a:pt x="481710" y="243458"/>
                </a:lnTo>
                <a:lnTo>
                  <a:pt x="527490" y="243458"/>
                </a:lnTo>
                <a:lnTo>
                  <a:pt x="539242" y="224027"/>
                </a:lnTo>
                <a:lnTo>
                  <a:pt x="549351" y="204850"/>
                </a:lnTo>
                <a:close/>
              </a:path>
              <a:path w="630554" h="549275">
                <a:moveTo>
                  <a:pt x="494664" y="224281"/>
                </a:moveTo>
                <a:lnTo>
                  <a:pt x="494059" y="225170"/>
                </a:lnTo>
                <a:lnTo>
                  <a:pt x="494664" y="224281"/>
                </a:lnTo>
                <a:close/>
              </a:path>
              <a:path w="630554" h="549275">
                <a:moveTo>
                  <a:pt x="506036" y="205372"/>
                </a:moveTo>
                <a:lnTo>
                  <a:pt x="505815" y="205739"/>
                </a:lnTo>
                <a:lnTo>
                  <a:pt x="506036" y="205372"/>
                </a:lnTo>
                <a:close/>
              </a:path>
              <a:path w="630554" h="549275">
                <a:moveTo>
                  <a:pt x="506349" y="204850"/>
                </a:moveTo>
                <a:lnTo>
                  <a:pt x="506036" y="205372"/>
                </a:lnTo>
                <a:lnTo>
                  <a:pt x="505841" y="205739"/>
                </a:lnTo>
                <a:lnTo>
                  <a:pt x="506349" y="204850"/>
                </a:lnTo>
                <a:close/>
              </a:path>
              <a:path w="630554" h="549275">
                <a:moveTo>
                  <a:pt x="515503" y="187539"/>
                </a:moveTo>
                <a:lnTo>
                  <a:pt x="506036" y="205372"/>
                </a:lnTo>
                <a:lnTo>
                  <a:pt x="506349" y="204850"/>
                </a:lnTo>
                <a:lnTo>
                  <a:pt x="549351" y="204850"/>
                </a:lnTo>
                <a:lnTo>
                  <a:pt x="551560" y="200660"/>
                </a:lnTo>
                <a:lnTo>
                  <a:pt x="553732" y="191023"/>
                </a:lnTo>
                <a:lnTo>
                  <a:pt x="546130" y="189864"/>
                </a:lnTo>
                <a:lnTo>
                  <a:pt x="514984" y="189864"/>
                </a:lnTo>
                <a:lnTo>
                  <a:pt x="515503" y="187539"/>
                </a:lnTo>
                <a:close/>
              </a:path>
              <a:path w="630554" h="549275">
                <a:moveTo>
                  <a:pt x="618252" y="165354"/>
                </a:moveTo>
                <a:lnTo>
                  <a:pt x="520446" y="165354"/>
                </a:lnTo>
                <a:lnTo>
                  <a:pt x="557656" y="173608"/>
                </a:lnTo>
                <a:lnTo>
                  <a:pt x="553732" y="191023"/>
                </a:lnTo>
                <a:lnTo>
                  <a:pt x="630301" y="202692"/>
                </a:lnTo>
                <a:lnTo>
                  <a:pt x="618252" y="165354"/>
                </a:lnTo>
                <a:close/>
              </a:path>
              <a:path w="630554" h="549275">
                <a:moveTo>
                  <a:pt x="555052" y="185166"/>
                </a:moveTo>
                <a:lnTo>
                  <a:pt x="516762" y="185166"/>
                </a:lnTo>
                <a:lnTo>
                  <a:pt x="516683" y="185377"/>
                </a:lnTo>
                <a:lnTo>
                  <a:pt x="553732" y="191023"/>
                </a:lnTo>
                <a:lnTo>
                  <a:pt x="555052" y="185166"/>
                </a:lnTo>
                <a:close/>
              </a:path>
              <a:path w="630554" h="549275">
                <a:moveTo>
                  <a:pt x="516653" y="185372"/>
                </a:moveTo>
                <a:lnTo>
                  <a:pt x="515503" y="187539"/>
                </a:lnTo>
                <a:lnTo>
                  <a:pt x="514984" y="189864"/>
                </a:lnTo>
                <a:lnTo>
                  <a:pt x="516683" y="185377"/>
                </a:lnTo>
                <a:close/>
              </a:path>
              <a:path w="630554" h="549275">
                <a:moveTo>
                  <a:pt x="516683" y="185377"/>
                </a:moveTo>
                <a:lnTo>
                  <a:pt x="514984" y="189864"/>
                </a:lnTo>
                <a:lnTo>
                  <a:pt x="546130" y="189864"/>
                </a:lnTo>
                <a:lnTo>
                  <a:pt x="516683" y="185377"/>
                </a:lnTo>
                <a:close/>
              </a:path>
              <a:path w="630554" h="549275">
                <a:moveTo>
                  <a:pt x="516007" y="185274"/>
                </a:moveTo>
                <a:lnTo>
                  <a:pt x="515503" y="187539"/>
                </a:lnTo>
                <a:lnTo>
                  <a:pt x="516653" y="185372"/>
                </a:lnTo>
                <a:lnTo>
                  <a:pt x="516007" y="185274"/>
                </a:lnTo>
                <a:close/>
              </a:path>
              <a:path w="630554" h="549275">
                <a:moveTo>
                  <a:pt x="520446" y="165354"/>
                </a:moveTo>
                <a:lnTo>
                  <a:pt x="516007" y="185274"/>
                </a:lnTo>
                <a:lnTo>
                  <a:pt x="516653" y="185372"/>
                </a:lnTo>
                <a:lnTo>
                  <a:pt x="516762" y="185166"/>
                </a:lnTo>
                <a:lnTo>
                  <a:pt x="555052" y="185166"/>
                </a:lnTo>
                <a:lnTo>
                  <a:pt x="557656" y="173608"/>
                </a:lnTo>
                <a:lnTo>
                  <a:pt x="520446" y="165354"/>
                </a:lnTo>
                <a:close/>
              </a:path>
              <a:path w="630554" h="549275">
                <a:moveTo>
                  <a:pt x="564896" y="0"/>
                </a:moveTo>
                <a:lnTo>
                  <a:pt x="441959" y="173989"/>
                </a:lnTo>
                <a:lnTo>
                  <a:pt x="516007" y="185274"/>
                </a:lnTo>
                <a:lnTo>
                  <a:pt x="520446" y="165354"/>
                </a:lnTo>
                <a:lnTo>
                  <a:pt x="618252" y="165354"/>
                </a:lnTo>
                <a:lnTo>
                  <a:pt x="56489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p/>
        </p:txBody>
      </p:sp>
      <p:sp>
        <p:nvSpPr>
          <p:cNvPr id="61" name="object 60"/>
          <p:cNvSpPr/>
          <p:nvPr/>
        </p:nvSpPr>
        <p:spPr>
          <a:xfrm>
            <a:off x="8793480" y="4460760"/>
            <a:ext cx="1327403" cy="9037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62" name="object 61"/>
          <p:cNvSpPr/>
          <p:nvPr/>
        </p:nvSpPr>
        <p:spPr>
          <a:xfrm>
            <a:off x="9026652" y="4625301"/>
            <a:ext cx="845820" cy="59439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63" name="object 62"/>
          <p:cNvSpPr/>
          <p:nvPr/>
        </p:nvSpPr>
        <p:spPr>
          <a:xfrm>
            <a:off x="8852916" y="4500371"/>
            <a:ext cx="1213485" cy="791210"/>
          </a:xfrm>
          <a:custGeom>
            <a:avLst/>
            <a:gdLst/>
            <a:ahLst/>
            <a:cxnLst/>
            <a:rect l="l" t="t" r="r" b="b"/>
            <a:pathLst>
              <a:path w="1213484" h="791210">
                <a:moveTo>
                  <a:pt x="579479" y="572261"/>
                </a:moveTo>
                <a:lnTo>
                  <a:pt x="433324" y="572261"/>
                </a:lnTo>
                <a:lnTo>
                  <a:pt x="476503" y="790955"/>
                </a:lnTo>
                <a:lnTo>
                  <a:pt x="579479" y="572261"/>
                </a:lnTo>
                <a:close/>
              </a:path>
              <a:path w="1213484" h="791210">
                <a:moveTo>
                  <a:pt x="783464" y="546861"/>
                </a:moveTo>
                <a:lnTo>
                  <a:pt x="591438" y="546861"/>
                </a:lnTo>
                <a:lnTo>
                  <a:pt x="743965" y="722757"/>
                </a:lnTo>
                <a:lnTo>
                  <a:pt x="783464" y="546861"/>
                </a:lnTo>
                <a:close/>
              </a:path>
              <a:path w="1213484" h="791210">
                <a:moveTo>
                  <a:pt x="967194" y="529335"/>
                </a:moveTo>
                <a:lnTo>
                  <a:pt x="787400" y="529335"/>
                </a:lnTo>
                <a:lnTo>
                  <a:pt x="1019048" y="662558"/>
                </a:lnTo>
                <a:lnTo>
                  <a:pt x="967194" y="529335"/>
                </a:lnTo>
                <a:close/>
              </a:path>
              <a:path w="1213484" h="791210">
                <a:moveTo>
                  <a:pt x="959828" y="510413"/>
                </a:moveTo>
                <a:lnTo>
                  <a:pt x="318261" y="510413"/>
                </a:lnTo>
                <a:lnTo>
                  <a:pt x="267461" y="645159"/>
                </a:lnTo>
                <a:lnTo>
                  <a:pt x="433324" y="572261"/>
                </a:lnTo>
                <a:lnTo>
                  <a:pt x="579479" y="572261"/>
                </a:lnTo>
                <a:lnTo>
                  <a:pt x="591438" y="546861"/>
                </a:lnTo>
                <a:lnTo>
                  <a:pt x="783464" y="546861"/>
                </a:lnTo>
                <a:lnTo>
                  <a:pt x="787400" y="529335"/>
                </a:lnTo>
                <a:lnTo>
                  <a:pt x="967194" y="529335"/>
                </a:lnTo>
                <a:lnTo>
                  <a:pt x="959828" y="510413"/>
                </a:lnTo>
                <a:close/>
              </a:path>
              <a:path w="1213484" h="791210">
                <a:moveTo>
                  <a:pt x="20827" y="84073"/>
                </a:moveTo>
                <a:lnTo>
                  <a:pt x="259841" y="278891"/>
                </a:lnTo>
                <a:lnTo>
                  <a:pt x="0" y="315467"/>
                </a:lnTo>
                <a:lnTo>
                  <a:pt x="209041" y="431164"/>
                </a:lnTo>
                <a:lnTo>
                  <a:pt x="7619" y="534161"/>
                </a:lnTo>
                <a:lnTo>
                  <a:pt x="318261" y="510413"/>
                </a:lnTo>
                <a:lnTo>
                  <a:pt x="959828" y="510413"/>
                </a:lnTo>
                <a:lnTo>
                  <a:pt x="945641" y="473963"/>
                </a:lnTo>
                <a:lnTo>
                  <a:pt x="1185483" y="473963"/>
                </a:lnTo>
                <a:lnTo>
                  <a:pt x="988822" y="383539"/>
                </a:lnTo>
                <a:lnTo>
                  <a:pt x="1184909" y="297941"/>
                </a:lnTo>
                <a:lnTo>
                  <a:pt x="938022" y="267842"/>
                </a:lnTo>
                <a:lnTo>
                  <a:pt x="970843" y="231394"/>
                </a:lnTo>
                <a:lnTo>
                  <a:pt x="410717" y="231394"/>
                </a:lnTo>
                <a:lnTo>
                  <a:pt x="20827" y="84073"/>
                </a:lnTo>
                <a:close/>
              </a:path>
              <a:path w="1213484" h="791210">
                <a:moveTo>
                  <a:pt x="1185483" y="473963"/>
                </a:moveTo>
                <a:lnTo>
                  <a:pt x="945641" y="473963"/>
                </a:lnTo>
                <a:lnTo>
                  <a:pt x="1213103" y="486663"/>
                </a:lnTo>
                <a:lnTo>
                  <a:pt x="1185483" y="473963"/>
                </a:lnTo>
                <a:close/>
              </a:path>
              <a:path w="1213484" h="791210">
                <a:moveTo>
                  <a:pt x="469010" y="84073"/>
                </a:moveTo>
                <a:lnTo>
                  <a:pt x="410717" y="231394"/>
                </a:lnTo>
                <a:lnTo>
                  <a:pt x="970843" y="231394"/>
                </a:lnTo>
                <a:lnTo>
                  <a:pt x="987998" y="212344"/>
                </a:lnTo>
                <a:lnTo>
                  <a:pt x="606551" y="212344"/>
                </a:lnTo>
                <a:lnTo>
                  <a:pt x="469010" y="84073"/>
                </a:lnTo>
                <a:close/>
              </a:path>
              <a:path w="1213484" h="791210">
                <a:moveTo>
                  <a:pt x="815593" y="0"/>
                </a:moveTo>
                <a:lnTo>
                  <a:pt x="606551" y="212344"/>
                </a:lnTo>
                <a:lnTo>
                  <a:pt x="987998" y="212344"/>
                </a:lnTo>
                <a:lnTo>
                  <a:pt x="1003665" y="194944"/>
                </a:lnTo>
                <a:lnTo>
                  <a:pt x="795019" y="194944"/>
                </a:lnTo>
                <a:lnTo>
                  <a:pt x="815593" y="0"/>
                </a:lnTo>
                <a:close/>
              </a:path>
              <a:path w="1213484" h="791210">
                <a:moveTo>
                  <a:pt x="1032255" y="163194"/>
                </a:moveTo>
                <a:lnTo>
                  <a:pt x="795019" y="194944"/>
                </a:lnTo>
                <a:lnTo>
                  <a:pt x="1003665" y="194944"/>
                </a:lnTo>
                <a:lnTo>
                  <a:pt x="1032255" y="16319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p/>
        </p:txBody>
      </p:sp>
      <p:sp>
        <p:nvSpPr>
          <p:cNvPr id="64" name="object 63"/>
          <p:cNvSpPr txBox="1"/>
          <p:nvPr/>
        </p:nvSpPr>
        <p:spPr>
          <a:xfrm>
            <a:off x="9211182" y="4707382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校验</a:t>
            </a:r>
            <a:endParaRPr sz="1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5" name="object 64"/>
          <p:cNvSpPr txBox="1"/>
          <p:nvPr/>
        </p:nvSpPr>
        <p:spPr>
          <a:xfrm>
            <a:off x="4252340" y="5391708"/>
            <a:ext cx="1551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“给</a:t>
            </a:r>
            <a:r>
              <a:rPr sz="2000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你</a:t>
            </a:r>
            <a:r>
              <a:rPr sz="2000" spc="-1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数</a:t>
            </a:r>
            <a:r>
              <a:rPr sz="2000" spc="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据”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6" name="object 65"/>
          <p:cNvSpPr/>
          <p:nvPr/>
        </p:nvSpPr>
        <p:spPr>
          <a:xfrm>
            <a:off x="3406902" y="5174869"/>
            <a:ext cx="5127625" cy="190500"/>
          </a:xfrm>
          <a:custGeom>
            <a:avLst/>
            <a:gdLst/>
            <a:ahLst/>
            <a:cxnLst/>
            <a:rect l="l" t="t" r="r" b="b"/>
            <a:pathLst>
              <a:path w="5127625" h="190500">
                <a:moveTo>
                  <a:pt x="190246" y="0"/>
                </a:moveTo>
                <a:lnTo>
                  <a:pt x="0" y="95630"/>
                </a:lnTo>
                <a:lnTo>
                  <a:pt x="190753" y="190499"/>
                </a:lnTo>
                <a:lnTo>
                  <a:pt x="190550" y="114299"/>
                </a:lnTo>
                <a:lnTo>
                  <a:pt x="171450" y="114299"/>
                </a:lnTo>
                <a:lnTo>
                  <a:pt x="171450" y="76199"/>
                </a:lnTo>
                <a:lnTo>
                  <a:pt x="190449" y="76155"/>
                </a:lnTo>
                <a:lnTo>
                  <a:pt x="190246" y="0"/>
                </a:lnTo>
                <a:close/>
              </a:path>
              <a:path w="5127625" h="190500">
                <a:moveTo>
                  <a:pt x="190449" y="76155"/>
                </a:moveTo>
                <a:lnTo>
                  <a:pt x="171450" y="76199"/>
                </a:lnTo>
                <a:lnTo>
                  <a:pt x="171450" y="114299"/>
                </a:lnTo>
                <a:lnTo>
                  <a:pt x="190550" y="114255"/>
                </a:lnTo>
                <a:lnTo>
                  <a:pt x="190449" y="76155"/>
                </a:lnTo>
                <a:close/>
              </a:path>
              <a:path w="5127625" h="190500">
                <a:moveTo>
                  <a:pt x="190550" y="114255"/>
                </a:moveTo>
                <a:lnTo>
                  <a:pt x="171450" y="114299"/>
                </a:lnTo>
                <a:lnTo>
                  <a:pt x="190550" y="114299"/>
                </a:lnTo>
                <a:close/>
              </a:path>
              <a:path w="5127625" h="190500">
                <a:moveTo>
                  <a:pt x="5127244" y="64642"/>
                </a:moveTo>
                <a:lnTo>
                  <a:pt x="190449" y="76155"/>
                </a:lnTo>
                <a:lnTo>
                  <a:pt x="190550" y="114255"/>
                </a:lnTo>
                <a:lnTo>
                  <a:pt x="5127371" y="102742"/>
                </a:lnTo>
                <a:lnTo>
                  <a:pt x="5127244" y="64642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p/>
        </p:txBody>
      </p:sp>
    </p:spTree>
    <p:custDataLst>
      <p:tags r:id="rId17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342265"/>
            <a:ext cx="768985" cy="76581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906" y="271220"/>
            <a:ext cx="8791575" cy="83693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p>
            <a:pPr marL="12700" marR="5080">
              <a:lnSpc>
                <a:spcPts val="3030"/>
              </a:lnSpc>
              <a:spcBef>
                <a:spcPts val="475"/>
              </a:spcBef>
            </a:pPr>
            <a:r>
              <a:rPr sz="2800" spc="-10" dirty="0">
                <a:solidFill>
                  <a:srgbClr val="044775"/>
                </a:solidFill>
              </a:rPr>
              <a:t>上面的流程中第一步是授权服务器</a:t>
            </a:r>
            <a:r>
              <a:rPr sz="2800" dirty="0">
                <a:solidFill>
                  <a:srgbClr val="044775"/>
                </a:solidFill>
              </a:rPr>
              <a:t>生成</a:t>
            </a:r>
            <a:r>
              <a:rPr sz="2800" spc="-5" dirty="0">
                <a:solidFill>
                  <a:srgbClr val="044775"/>
                </a:solidFill>
              </a:rPr>
              <a:t>Access</a:t>
            </a:r>
            <a:r>
              <a:rPr sz="2800" spc="65" dirty="0">
                <a:solidFill>
                  <a:srgbClr val="044775"/>
                </a:solidFill>
              </a:rPr>
              <a:t> </a:t>
            </a:r>
            <a:r>
              <a:rPr sz="2800" spc="-60" dirty="0">
                <a:solidFill>
                  <a:srgbClr val="044775"/>
                </a:solidFill>
              </a:rPr>
              <a:t>Token，  </a:t>
            </a:r>
            <a:r>
              <a:rPr sz="2800" spc="-5" dirty="0">
                <a:solidFill>
                  <a:srgbClr val="044775"/>
                </a:solidFill>
              </a:rPr>
              <a:t>在真实流程中，在颁</a:t>
            </a:r>
            <a:r>
              <a:rPr sz="2800" dirty="0">
                <a:solidFill>
                  <a:srgbClr val="044775"/>
                </a:solidFill>
              </a:rPr>
              <a:t>发</a:t>
            </a:r>
            <a:r>
              <a:rPr sz="2800" spc="-70" dirty="0">
                <a:solidFill>
                  <a:srgbClr val="044775"/>
                </a:solidFill>
              </a:rPr>
              <a:t>Token</a:t>
            </a:r>
            <a:r>
              <a:rPr sz="2800" spc="-5" dirty="0">
                <a:solidFill>
                  <a:srgbClr val="044775"/>
                </a:solidFill>
              </a:rPr>
              <a:t>前先要征</a:t>
            </a:r>
            <a:r>
              <a:rPr sz="2800" dirty="0">
                <a:solidFill>
                  <a:srgbClr val="044775"/>
                </a:solidFill>
              </a:rPr>
              <a:t>询</a:t>
            </a:r>
            <a:r>
              <a:rPr sz="2800" spc="-5" dirty="0">
                <a:solidFill>
                  <a:srgbClr val="044775"/>
                </a:solidFill>
              </a:rPr>
              <a:t>用户</a:t>
            </a:r>
            <a:r>
              <a:rPr sz="2800" dirty="0">
                <a:solidFill>
                  <a:srgbClr val="044775"/>
                </a:solidFill>
              </a:rPr>
              <a:t>同</a:t>
            </a:r>
            <a:r>
              <a:rPr sz="2800" spc="-5" dirty="0">
                <a:solidFill>
                  <a:srgbClr val="044775"/>
                </a:solidFill>
              </a:rPr>
              <a:t>意</a:t>
            </a:r>
            <a:endParaRPr sz="2800" spc="-5" dirty="0">
              <a:solidFill>
                <a:srgbClr val="044775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35187" y="3905977"/>
            <a:ext cx="2123028" cy="2372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" name="object 4"/>
          <p:cNvSpPr/>
          <p:nvPr/>
        </p:nvSpPr>
        <p:spPr>
          <a:xfrm>
            <a:off x="1705355" y="3979164"/>
            <a:ext cx="1978151" cy="22219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6" name="object 5"/>
          <p:cNvSpPr/>
          <p:nvPr/>
        </p:nvSpPr>
        <p:spPr>
          <a:xfrm>
            <a:off x="1705355" y="3979164"/>
            <a:ext cx="1978660" cy="2222500"/>
          </a:xfrm>
          <a:custGeom>
            <a:avLst/>
            <a:gdLst/>
            <a:ahLst/>
            <a:cxnLst/>
            <a:rect l="l" t="t" r="r" b="b"/>
            <a:pathLst>
              <a:path w="1978660" h="2222500">
                <a:moveTo>
                  <a:pt x="0" y="2221992"/>
                </a:moveTo>
                <a:lnTo>
                  <a:pt x="1978151" y="2221992"/>
                </a:lnTo>
                <a:lnTo>
                  <a:pt x="1978151" y="0"/>
                </a:lnTo>
                <a:lnTo>
                  <a:pt x="0" y="0"/>
                </a:lnTo>
                <a:lnTo>
                  <a:pt x="0" y="2221992"/>
                </a:lnTo>
                <a:close/>
              </a:path>
            </a:pathLst>
          </a:custGeom>
          <a:ln w="6096">
            <a:solidFill>
              <a:srgbClr val="FF0000"/>
            </a:solidFill>
          </a:ln>
        </p:spPr>
        <p:txBody>
          <a:bodyPr wrap="square" lIns="0" tIns="0" rIns="0" bIns="0" rtlCol="0"/>
          <a:p/>
        </p:txBody>
      </p:sp>
      <p:sp>
        <p:nvSpPr>
          <p:cNvPr id="7" name="object 6"/>
          <p:cNvSpPr txBox="1"/>
          <p:nvPr/>
        </p:nvSpPr>
        <p:spPr>
          <a:xfrm>
            <a:off x="2071877" y="3379470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客户应用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8013113" y="1615371"/>
            <a:ext cx="2084988" cy="23958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9" name="object 8"/>
          <p:cNvSpPr/>
          <p:nvPr/>
        </p:nvSpPr>
        <p:spPr>
          <a:xfrm>
            <a:off x="8090154" y="1695450"/>
            <a:ext cx="1935480" cy="2231390"/>
          </a:xfrm>
          <a:custGeom>
            <a:avLst/>
            <a:gdLst/>
            <a:ahLst/>
            <a:cxnLst/>
            <a:rect l="l" t="t" r="r" b="b"/>
            <a:pathLst>
              <a:path w="1935479" h="2231390">
                <a:moveTo>
                  <a:pt x="1836547" y="0"/>
                </a:moveTo>
                <a:lnTo>
                  <a:pt x="98932" y="0"/>
                </a:lnTo>
                <a:lnTo>
                  <a:pt x="60436" y="7778"/>
                </a:lnTo>
                <a:lnTo>
                  <a:pt x="28987" y="28987"/>
                </a:lnTo>
                <a:lnTo>
                  <a:pt x="7778" y="60436"/>
                </a:lnTo>
                <a:lnTo>
                  <a:pt x="0" y="98933"/>
                </a:lnTo>
                <a:lnTo>
                  <a:pt x="0" y="2132203"/>
                </a:lnTo>
                <a:lnTo>
                  <a:pt x="7778" y="2170699"/>
                </a:lnTo>
                <a:lnTo>
                  <a:pt x="28987" y="2202148"/>
                </a:lnTo>
                <a:lnTo>
                  <a:pt x="60436" y="2223357"/>
                </a:lnTo>
                <a:lnTo>
                  <a:pt x="98932" y="2231136"/>
                </a:lnTo>
                <a:lnTo>
                  <a:pt x="1836547" y="2231136"/>
                </a:lnTo>
                <a:lnTo>
                  <a:pt x="1875043" y="2223357"/>
                </a:lnTo>
                <a:lnTo>
                  <a:pt x="1906492" y="2202148"/>
                </a:lnTo>
                <a:lnTo>
                  <a:pt x="1927701" y="2170699"/>
                </a:lnTo>
                <a:lnTo>
                  <a:pt x="1935479" y="2132203"/>
                </a:lnTo>
                <a:lnTo>
                  <a:pt x="1935479" y="98933"/>
                </a:lnTo>
                <a:lnTo>
                  <a:pt x="1927701" y="60436"/>
                </a:lnTo>
                <a:lnTo>
                  <a:pt x="1906492" y="28987"/>
                </a:lnTo>
                <a:lnTo>
                  <a:pt x="1875043" y="7778"/>
                </a:lnTo>
                <a:lnTo>
                  <a:pt x="183654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p/>
        </p:txBody>
      </p:sp>
      <p:sp>
        <p:nvSpPr>
          <p:cNvPr id="10" name="object 9"/>
          <p:cNvSpPr/>
          <p:nvPr/>
        </p:nvSpPr>
        <p:spPr>
          <a:xfrm>
            <a:off x="8217154" y="1822450"/>
            <a:ext cx="1935480" cy="2231390"/>
          </a:xfrm>
          <a:custGeom>
            <a:avLst/>
            <a:gdLst/>
            <a:ahLst/>
            <a:cxnLst/>
            <a:rect l="l" t="t" r="r" b="b"/>
            <a:pathLst>
              <a:path w="1935479" h="2231390">
                <a:moveTo>
                  <a:pt x="0" y="98933"/>
                </a:moveTo>
                <a:lnTo>
                  <a:pt x="7778" y="60436"/>
                </a:lnTo>
                <a:lnTo>
                  <a:pt x="28987" y="28987"/>
                </a:lnTo>
                <a:lnTo>
                  <a:pt x="60436" y="7778"/>
                </a:lnTo>
                <a:lnTo>
                  <a:pt x="98932" y="0"/>
                </a:lnTo>
                <a:lnTo>
                  <a:pt x="1836547" y="0"/>
                </a:lnTo>
                <a:lnTo>
                  <a:pt x="1875043" y="7778"/>
                </a:lnTo>
                <a:lnTo>
                  <a:pt x="1906492" y="28987"/>
                </a:lnTo>
                <a:lnTo>
                  <a:pt x="1927701" y="60436"/>
                </a:lnTo>
                <a:lnTo>
                  <a:pt x="1935479" y="98933"/>
                </a:lnTo>
                <a:lnTo>
                  <a:pt x="1935479" y="2132203"/>
                </a:lnTo>
                <a:lnTo>
                  <a:pt x="1927701" y="2170699"/>
                </a:lnTo>
                <a:lnTo>
                  <a:pt x="1906492" y="2202148"/>
                </a:lnTo>
                <a:lnTo>
                  <a:pt x="1875043" y="2223357"/>
                </a:lnTo>
                <a:lnTo>
                  <a:pt x="1836547" y="2231136"/>
                </a:lnTo>
                <a:lnTo>
                  <a:pt x="98932" y="2231136"/>
                </a:lnTo>
                <a:lnTo>
                  <a:pt x="60436" y="2223357"/>
                </a:lnTo>
                <a:lnTo>
                  <a:pt x="28987" y="2202148"/>
                </a:lnTo>
                <a:lnTo>
                  <a:pt x="7778" y="2170699"/>
                </a:lnTo>
                <a:lnTo>
                  <a:pt x="0" y="2132203"/>
                </a:lnTo>
                <a:lnTo>
                  <a:pt x="0" y="98933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11" name="object 10"/>
          <p:cNvSpPr txBox="1"/>
          <p:nvPr/>
        </p:nvSpPr>
        <p:spPr>
          <a:xfrm>
            <a:off x="10301478" y="1950796"/>
            <a:ext cx="330835" cy="18491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p>
            <a:pPr marL="12700" marR="5080" algn="just">
              <a:lnSpc>
                <a:spcPct val="100000"/>
              </a:lnSpc>
              <a:spcBef>
                <a:spcPts val="110"/>
              </a:spcBef>
            </a:pP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授 权 服 务 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1"/>
          <p:cNvSpPr/>
          <p:nvPr/>
        </p:nvSpPr>
        <p:spPr>
          <a:xfrm>
            <a:off x="2465694" y="2075609"/>
            <a:ext cx="457475" cy="11004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3" name="object 12"/>
          <p:cNvSpPr txBox="1"/>
          <p:nvPr/>
        </p:nvSpPr>
        <p:spPr>
          <a:xfrm>
            <a:off x="2000250" y="2331847"/>
            <a:ext cx="280670" cy="631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ts val="2380"/>
              </a:lnSpc>
              <a:spcBef>
                <a:spcPts val="105"/>
              </a:spcBef>
            </a:pP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用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ts val="2380"/>
              </a:lnSpc>
            </a:pPr>
            <a:r>
              <a:rPr sz="2000" b="1" spc="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户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342265"/>
            <a:ext cx="768985" cy="765810"/>
          </a:xfrm>
          <a:prstGeom prst="rect">
            <a:avLst/>
          </a:prstGeom>
        </p:spPr>
      </p:pic>
      <p:sp>
        <p:nvSpPr>
          <p:cNvPr id="16" name="object 2"/>
          <p:cNvSpPr txBox="1">
            <a:spLocks noGrp="1"/>
          </p:cNvSpPr>
          <p:nvPr>
            <p:ph type="title"/>
          </p:nvPr>
        </p:nvSpPr>
        <p:spPr>
          <a:xfrm>
            <a:off x="1369161" y="665556"/>
            <a:ext cx="523557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44775"/>
                </a:solidFill>
              </a:rPr>
              <a:t>首先客户应用请求</a:t>
            </a:r>
            <a:r>
              <a:rPr sz="2800" spc="-5" dirty="0">
                <a:solidFill>
                  <a:srgbClr val="044775"/>
                </a:solidFill>
              </a:rPr>
              <a:t>Access</a:t>
            </a:r>
            <a:r>
              <a:rPr sz="2800" spc="5" dirty="0">
                <a:solidFill>
                  <a:srgbClr val="044775"/>
                </a:solidFill>
              </a:rPr>
              <a:t> </a:t>
            </a:r>
            <a:r>
              <a:rPr sz="2800" spc="-70" dirty="0">
                <a:solidFill>
                  <a:srgbClr val="044775"/>
                </a:solidFill>
              </a:rPr>
              <a:t>Token</a:t>
            </a:r>
            <a:endParaRPr sz="2800" spc="-70" dirty="0">
              <a:solidFill>
                <a:srgbClr val="044775"/>
              </a:solidFill>
            </a:endParaRPr>
          </a:p>
        </p:txBody>
      </p:sp>
      <p:sp>
        <p:nvSpPr>
          <p:cNvPr id="17" name="object 3"/>
          <p:cNvSpPr/>
          <p:nvPr/>
        </p:nvSpPr>
        <p:spPr>
          <a:xfrm>
            <a:off x="1635187" y="3905977"/>
            <a:ext cx="2123028" cy="2372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8" name="object 4"/>
          <p:cNvSpPr/>
          <p:nvPr/>
        </p:nvSpPr>
        <p:spPr>
          <a:xfrm>
            <a:off x="1705355" y="3979164"/>
            <a:ext cx="1978151" cy="22219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9" name="object 5"/>
          <p:cNvSpPr/>
          <p:nvPr/>
        </p:nvSpPr>
        <p:spPr>
          <a:xfrm>
            <a:off x="1705355" y="3979164"/>
            <a:ext cx="1978660" cy="2222500"/>
          </a:xfrm>
          <a:custGeom>
            <a:avLst/>
            <a:gdLst/>
            <a:ahLst/>
            <a:cxnLst/>
            <a:rect l="l" t="t" r="r" b="b"/>
            <a:pathLst>
              <a:path w="1978660" h="2222500">
                <a:moveTo>
                  <a:pt x="0" y="2221992"/>
                </a:moveTo>
                <a:lnTo>
                  <a:pt x="1978151" y="2221992"/>
                </a:lnTo>
                <a:lnTo>
                  <a:pt x="1978151" y="0"/>
                </a:lnTo>
                <a:lnTo>
                  <a:pt x="0" y="0"/>
                </a:lnTo>
                <a:lnTo>
                  <a:pt x="0" y="2221992"/>
                </a:lnTo>
                <a:close/>
              </a:path>
            </a:pathLst>
          </a:custGeom>
          <a:ln w="6096">
            <a:solidFill>
              <a:srgbClr val="FF0000"/>
            </a:solidFill>
          </a:ln>
        </p:spPr>
        <p:txBody>
          <a:bodyPr wrap="square" lIns="0" tIns="0" rIns="0" bIns="0" rtlCol="0"/>
          <a:p/>
        </p:txBody>
      </p:sp>
      <p:sp>
        <p:nvSpPr>
          <p:cNvPr id="20" name="object 6"/>
          <p:cNvSpPr txBox="1"/>
          <p:nvPr/>
        </p:nvSpPr>
        <p:spPr>
          <a:xfrm>
            <a:off x="2071877" y="3379470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客户应用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object 7"/>
          <p:cNvSpPr/>
          <p:nvPr/>
        </p:nvSpPr>
        <p:spPr>
          <a:xfrm>
            <a:off x="8013113" y="1615371"/>
            <a:ext cx="2084988" cy="23958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2" name="object 8"/>
          <p:cNvSpPr/>
          <p:nvPr/>
        </p:nvSpPr>
        <p:spPr>
          <a:xfrm>
            <a:off x="8090154" y="1695450"/>
            <a:ext cx="1935480" cy="2231390"/>
          </a:xfrm>
          <a:custGeom>
            <a:avLst/>
            <a:gdLst/>
            <a:ahLst/>
            <a:cxnLst/>
            <a:rect l="l" t="t" r="r" b="b"/>
            <a:pathLst>
              <a:path w="1935479" h="2231390">
                <a:moveTo>
                  <a:pt x="1836547" y="0"/>
                </a:moveTo>
                <a:lnTo>
                  <a:pt x="98932" y="0"/>
                </a:lnTo>
                <a:lnTo>
                  <a:pt x="60436" y="7778"/>
                </a:lnTo>
                <a:lnTo>
                  <a:pt x="28987" y="28987"/>
                </a:lnTo>
                <a:lnTo>
                  <a:pt x="7778" y="60436"/>
                </a:lnTo>
                <a:lnTo>
                  <a:pt x="0" y="98933"/>
                </a:lnTo>
                <a:lnTo>
                  <a:pt x="0" y="2132203"/>
                </a:lnTo>
                <a:lnTo>
                  <a:pt x="7778" y="2170699"/>
                </a:lnTo>
                <a:lnTo>
                  <a:pt x="28987" y="2202148"/>
                </a:lnTo>
                <a:lnTo>
                  <a:pt x="60436" y="2223357"/>
                </a:lnTo>
                <a:lnTo>
                  <a:pt x="98932" y="2231136"/>
                </a:lnTo>
                <a:lnTo>
                  <a:pt x="1836547" y="2231136"/>
                </a:lnTo>
                <a:lnTo>
                  <a:pt x="1875043" y="2223357"/>
                </a:lnTo>
                <a:lnTo>
                  <a:pt x="1906492" y="2202148"/>
                </a:lnTo>
                <a:lnTo>
                  <a:pt x="1927701" y="2170699"/>
                </a:lnTo>
                <a:lnTo>
                  <a:pt x="1935479" y="2132203"/>
                </a:lnTo>
                <a:lnTo>
                  <a:pt x="1935479" y="98933"/>
                </a:lnTo>
                <a:lnTo>
                  <a:pt x="1927701" y="60436"/>
                </a:lnTo>
                <a:lnTo>
                  <a:pt x="1906492" y="28987"/>
                </a:lnTo>
                <a:lnTo>
                  <a:pt x="1875043" y="7778"/>
                </a:lnTo>
                <a:lnTo>
                  <a:pt x="183654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p/>
        </p:txBody>
      </p:sp>
      <p:sp>
        <p:nvSpPr>
          <p:cNvPr id="23" name="object 9"/>
          <p:cNvSpPr/>
          <p:nvPr/>
        </p:nvSpPr>
        <p:spPr>
          <a:xfrm>
            <a:off x="8217154" y="1822450"/>
            <a:ext cx="1935480" cy="2231390"/>
          </a:xfrm>
          <a:custGeom>
            <a:avLst/>
            <a:gdLst/>
            <a:ahLst/>
            <a:cxnLst/>
            <a:rect l="l" t="t" r="r" b="b"/>
            <a:pathLst>
              <a:path w="1935479" h="2231390">
                <a:moveTo>
                  <a:pt x="0" y="98933"/>
                </a:moveTo>
                <a:lnTo>
                  <a:pt x="7778" y="60436"/>
                </a:lnTo>
                <a:lnTo>
                  <a:pt x="28987" y="28987"/>
                </a:lnTo>
                <a:lnTo>
                  <a:pt x="60436" y="7778"/>
                </a:lnTo>
                <a:lnTo>
                  <a:pt x="98932" y="0"/>
                </a:lnTo>
                <a:lnTo>
                  <a:pt x="1836547" y="0"/>
                </a:lnTo>
                <a:lnTo>
                  <a:pt x="1875043" y="7778"/>
                </a:lnTo>
                <a:lnTo>
                  <a:pt x="1906492" y="28987"/>
                </a:lnTo>
                <a:lnTo>
                  <a:pt x="1927701" y="60436"/>
                </a:lnTo>
                <a:lnTo>
                  <a:pt x="1935479" y="98933"/>
                </a:lnTo>
                <a:lnTo>
                  <a:pt x="1935479" y="2132203"/>
                </a:lnTo>
                <a:lnTo>
                  <a:pt x="1927701" y="2170699"/>
                </a:lnTo>
                <a:lnTo>
                  <a:pt x="1906492" y="2202148"/>
                </a:lnTo>
                <a:lnTo>
                  <a:pt x="1875043" y="2223357"/>
                </a:lnTo>
                <a:lnTo>
                  <a:pt x="1836547" y="2231136"/>
                </a:lnTo>
                <a:lnTo>
                  <a:pt x="98932" y="2231136"/>
                </a:lnTo>
                <a:lnTo>
                  <a:pt x="60436" y="2223357"/>
                </a:lnTo>
                <a:lnTo>
                  <a:pt x="28987" y="2202148"/>
                </a:lnTo>
                <a:lnTo>
                  <a:pt x="7778" y="2170699"/>
                </a:lnTo>
                <a:lnTo>
                  <a:pt x="0" y="2132203"/>
                </a:lnTo>
                <a:lnTo>
                  <a:pt x="0" y="98933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24" name="object 10"/>
          <p:cNvSpPr txBox="1"/>
          <p:nvPr/>
        </p:nvSpPr>
        <p:spPr>
          <a:xfrm>
            <a:off x="10301478" y="1950796"/>
            <a:ext cx="330835" cy="18491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p>
            <a:pPr marL="12700" marR="5080" algn="just">
              <a:lnSpc>
                <a:spcPct val="100000"/>
              </a:lnSpc>
              <a:spcBef>
                <a:spcPts val="110"/>
              </a:spcBef>
            </a:pP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授 权 服 务 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object 11"/>
          <p:cNvSpPr/>
          <p:nvPr/>
        </p:nvSpPr>
        <p:spPr>
          <a:xfrm>
            <a:off x="2465694" y="2112293"/>
            <a:ext cx="457475" cy="11017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6" name="object 12"/>
          <p:cNvSpPr txBox="1"/>
          <p:nvPr/>
        </p:nvSpPr>
        <p:spPr>
          <a:xfrm>
            <a:off x="2000250" y="2331847"/>
            <a:ext cx="280670" cy="631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ts val="2380"/>
              </a:lnSpc>
              <a:spcBef>
                <a:spcPts val="105"/>
              </a:spcBef>
            </a:pP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用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ts val="2380"/>
              </a:lnSpc>
            </a:pPr>
            <a:r>
              <a:rPr sz="2000" b="1" spc="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户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object 13"/>
          <p:cNvSpPr/>
          <p:nvPr/>
        </p:nvSpPr>
        <p:spPr>
          <a:xfrm>
            <a:off x="3675253" y="2811017"/>
            <a:ext cx="4415155" cy="2386330"/>
          </a:xfrm>
          <a:custGeom>
            <a:avLst/>
            <a:gdLst/>
            <a:ahLst/>
            <a:cxnLst/>
            <a:rect l="l" t="t" r="r" b="b"/>
            <a:pathLst>
              <a:path w="4415155" h="2386329">
                <a:moveTo>
                  <a:pt x="4238348" y="73414"/>
                </a:moveTo>
                <a:lnTo>
                  <a:pt x="0" y="2352294"/>
                </a:lnTo>
                <a:lnTo>
                  <a:pt x="18034" y="2385822"/>
                </a:lnTo>
                <a:lnTo>
                  <a:pt x="4256371" y="106948"/>
                </a:lnTo>
                <a:lnTo>
                  <a:pt x="4238348" y="73414"/>
                </a:lnTo>
                <a:close/>
              </a:path>
              <a:path w="4415155" h="2386329">
                <a:moveTo>
                  <a:pt x="4369786" y="64389"/>
                </a:moveTo>
                <a:lnTo>
                  <a:pt x="4255135" y="64389"/>
                </a:lnTo>
                <a:lnTo>
                  <a:pt x="4273169" y="97917"/>
                </a:lnTo>
                <a:lnTo>
                  <a:pt x="4256371" y="106948"/>
                </a:lnTo>
                <a:lnTo>
                  <a:pt x="4292473" y="174117"/>
                </a:lnTo>
                <a:lnTo>
                  <a:pt x="4369786" y="64389"/>
                </a:lnTo>
                <a:close/>
              </a:path>
              <a:path w="4415155" h="2386329">
                <a:moveTo>
                  <a:pt x="4255135" y="64389"/>
                </a:moveTo>
                <a:lnTo>
                  <a:pt x="4238348" y="73414"/>
                </a:lnTo>
                <a:lnTo>
                  <a:pt x="4256371" y="106948"/>
                </a:lnTo>
                <a:lnTo>
                  <a:pt x="4273169" y="97917"/>
                </a:lnTo>
                <a:lnTo>
                  <a:pt x="4255135" y="64389"/>
                </a:lnTo>
                <a:close/>
              </a:path>
              <a:path w="4415155" h="2386329">
                <a:moveTo>
                  <a:pt x="4415155" y="0"/>
                </a:moveTo>
                <a:lnTo>
                  <a:pt x="4202303" y="6350"/>
                </a:lnTo>
                <a:lnTo>
                  <a:pt x="4238348" y="73414"/>
                </a:lnTo>
                <a:lnTo>
                  <a:pt x="4255135" y="64389"/>
                </a:lnTo>
                <a:lnTo>
                  <a:pt x="4369786" y="64389"/>
                </a:lnTo>
                <a:lnTo>
                  <a:pt x="441515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p/>
        </p:txBody>
      </p:sp>
      <p:sp>
        <p:nvSpPr>
          <p:cNvPr id="28" name="object 14"/>
          <p:cNvSpPr/>
          <p:nvPr/>
        </p:nvSpPr>
        <p:spPr>
          <a:xfrm>
            <a:off x="4565650" y="3223767"/>
            <a:ext cx="1805177" cy="10892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</p:spTree>
    <p:custDataLst>
      <p:tags r:id="rId7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342265"/>
            <a:ext cx="768985" cy="76581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6626" y="593547"/>
            <a:ext cx="93783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44775"/>
                </a:solidFill>
              </a:rPr>
              <a:t>授权服务器征询用户意</a:t>
            </a:r>
            <a:r>
              <a:rPr sz="3200" spc="-15" dirty="0">
                <a:solidFill>
                  <a:srgbClr val="044775"/>
                </a:solidFill>
              </a:rPr>
              <a:t>见</a:t>
            </a:r>
            <a:r>
              <a:rPr sz="3200" dirty="0">
                <a:solidFill>
                  <a:srgbClr val="044775"/>
                </a:solidFill>
              </a:rPr>
              <a:t>，是</a:t>
            </a:r>
            <a:r>
              <a:rPr sz="3200" spc="-15" dirty="0">
                <a:solidFill>
                  <a:srgbClr val="044775"/>
                </a:solidFill>
              </a:rPr>
              <a:t>否</a:t>
            </a:r>
            <a:r>
              <a:rPr sz="3200" dirty="0">
                <a:solidFill>
                  <a:srgbClr val="044775"/>
                </a:solidFill>
              </a:rPr>
              <a:t>将权</a:t>
            </a:r>
            <a:r>
              <a:rPr sz="3200" spc="-15" dirty="0">
                <a:solidFill>
                  <a:srgbClr val="044775"/>
                </a:solidFill>
              </a:rPr>
              <a:t>限</a:t>
            </a:r>
            <a:r>
              <a:rPr sz="3200" dirty="0">
                <a:solidFill>
                  <a:srgbClr val="044775"/>
                </a:solidFill>
              </a:rPr>
              <a:t>授予</a:t>
            </a:r>
            <a:r>
              <a:rPr sz="3200" spc="-15" dirty="0">
                <a:solidFill>
                  <a:srgbClr val="044775"/>
                </a:solidFill>
              </a:rPr>
              <a:t>客</a:t>
            </a:r>
            <a:r>
              <a:rPr sz="3200" dirty="0">
                <a:solidFill>
                  <a:srgbClr val="044775"/>
                </a:solidFill>
              </a:rPr>
              <a:t>户应用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635187" y="3905977"/>
            <a:ext cx="2123028" cy="2372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" name="object 4"/>
          <p:cNvSpPr/>
          <p:nvPr/>
        </p:nvSpPr>
        <p:spPr>
          <a:xfrm>
            <a:off x="1705355" y="3979164"/>
            <a:ext cx="1978151" cy="22219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6" name="object 5"/>
          <p:cNvSpPr/>
          <p:nvPr/>
        </p:nvSpPr>
        <p:spPr>
          <a:xfrm>
            <a:off x="1705355" y="3979164"/>
            <a:ext cx="1978660" cy="2222500"/>
          </a:xfrm>
          <a:custGeom>
            <a:avLst/>
            <a:gdLst/>
            <a:ahLst/>
            <a:cxnLst/>
            <a:rect l="l" t="t" r="r" b="b"/>
            <a:pathLst>
              <a:path w="1978660" h="2222500">
                <a:moveTo>
                  <a:pt x="0" y="2221992"/>
                </a:moveTo>
                <a:lnTo>
                  <a:pt x="1978151" y="2221992"/>
                </a:lnTo>
                <a:lnTo>
                  <a:pt x="1978151" y="0"/>
                </a:lnTo>
                <a:lnTo>
                  <a:pt x="0" y="0"/>
                </a:lnTo>
                <a:lnTo>
                  <a:pt x="0" y="2221992"/>
                </a:lnTo>
                <a:close/>
              </a:path>
            </a:pathLst>
          </a:custGeom>
          <a:ln w="6096">
            <a:solidFill>
              <a:srgbClr val="FF0000"/>
            </a:solidFill>
          </a:ln>
        </p:spPr>
        <p:txBody>
          <a:bodyPr wrap="square" lIns="0" tIns="0" rIns="0" bIns="0" rtlCol="0"/>
          <a:p/>
        </p:txBody>
      </p:sp>
      <p:sp>
        <p:nvSpPr>
          <p:cNvPr id="7" name="object 6"/>
          <p:cNvSpPr txBox="1"/>
          <p:nvPr/>
        </p:nvSpPr>
        <p:spPr>
          <a:xfrm>
            <a:off x="2071877" y="3379470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客户应用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8013113" y="1615371"/>
            <a:ext cx="2084988" cy="23958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9" name="object 8"/>
          <p:cNvSpPr/>
          <p:nvPr/>
        </p:nvSpPr>
        <p:spPr>
          <a:xfrm>
            <a:off x="8090154" y="1695450"/>
            <a:ext cx="1935480" cy="2231390"/>
          </a:xfrm>
          <a:custGeom>
            <a:avLst/>
            <a:gdLst/>
            <a:ahLst/>
            <a:cxnLst/>
            <a:rect l="l" t="t" r="r" b="b"/>
            <a:pathLst>
              <a:path w="1935479" h="2231390">
                <a:moveTo>
                  <a:pt x="1836547" y="0"/>
                </a:moveTo>
                <a:lnTo>
                  <a:pt x="98932" y="0"/>
                </a:lnTo>
                <a:lnTo>
                  <a:pt x="60436" y="7778"/>
                </a:lnTo>
                <a:lnTo>
                  <a:pt x="28987" y="28987"/>
                </a:lnTo>
                <a:lnTo>
                  <a:pt x="7778" y="60436"/>
                </a:lnTo>
                <a:lnTo>
                  <a:pt x="0" y="98933"/>
                </a:lnTo>
                <a:lnTo>
                  <a:pt x="0" y="2132203"/>
                </a:lnTo>
                <a:lnTo>
                  <a:pt x="7778" y="2170699"/>
                </a:lnTo>
                <a:lnTo>
                  <a:pt x="28987" y="2202148"/>
                </a:lnTo>
                <a:lnTo>
                  <a:pt x="60436" y="2223357"/>
                </a:lnTo>
                <a:lnTo>
                  <a:pt x="98932" y="2231136"/>
                </a:lnTo>
                <a:lnTo>
                  <a:pt x="1836547" y="2231136"/>
                </a:lnTo>
                <a:lnTo>
                  <a:pt x="1875043" y="2223357"/>
                </a:lnTo>
                <a:lnTo>
                  <a:pt x="1906492" y="2202148"/>
                </a:lnTo>
                <a:lnTo>
                  <a:pt x="1927701" y="2170699"/>
                </a:lnTo>
                <a:lnTo>
                  <a:pt x="1935479" y="2132203"/>
                </a:lnTo>
                <a:lnTo>
                  <a:pt x="1935479" y="98933"/>
                </a:lnTo>
                <a:lnTo>
                  <a:pt x="1927701" y="60436"/>
                </a:lnTo>
                <a:lnTo>
                  <a:pt x="1906492" y="28987"/>
                </a:lnTo>
                <a:lnTo>
                  <a:pt x="1875043" y="7778"/>
                </a:lnTo>
                <a:lnTo>
                  <a:pt x="183654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p/>
        </p:txBody>
      </p:sp>
      <p:sp>
        <p:nvSpPr>
          <p:cNvPr id="10" name="object 9"/>
          <p:cNvSpPr/>
          <p:nvPr/>
        </p:nvSpPr>
        <p:spPr>
          <a:xfrm>
            <a:off x="8217154" y="1822450"/>
            <a:ext cx="1935480" cy="2231390"/>
          </a:xfrm>
          <a:custGeom>
            <a:avLst/>
            <a:gdLst/>
            <a:ahLst/>
            <a:cxnLst/>
            <a:rect l="l" t="t" r="r" b="b"/>
            <a:pathLst>
              <a:path w="1935479" h="2231390">
                <a:moveTo>
                  <a:pt x="0" y="98933"/>
                </a:moveTo>
                <a:lnTo>
                  <a:pt x="7778" y="60436"/>
                </a:lnTo>
                <a:lnTo>
                  <a:pt x="28987" y="28987"/>
                </a:lnTo>
                <a:lnTo>
                  <a:pt x="60436" y="7778"/>
                </a:lnTo>
                <a:lnTo>
                  <a:pt x="98932" y="0"/>
                </a:lnTo>
                <a:lnTo>
                  <a:pt x="1836547" y="0"/>
                </a:lnTo>
                <a:lnTo>
                  <a:pt x="1875043" y="7778"/>
                </a:lnTo>
                <a:lnTo>
                  <a:pt x="1906492" y="28987"/>
                </a:lnTo>
                <a:lnTo>
                  <a:pt x="1927701" y="60436"/>
                </a:lnTo>
                <a:lnTo>
                  <a:pt x="1935479" y="98933"/>
                </a:lnTo>
                <a:lnTo>
                  <a:pt x="1935479" y="2132203"/>
                </a:lnTo>
                <a:lnTo>
                  <a:pt x="1927701" y="2170699"/>
                </a:lnTo>
                <a:lnTo>
                  <a:pt x="1906492" y="2202148"/>
                </a:lnTo>
                <a:lnTo>
                  <a:pt x="1875043" y="2223357"/>
                </a:lnTo>
                <a:lnTo>
                  <a:pt x="1836547" y="2231136"/>
                </a:lnTo>
                <a:lnTo>
                  <a:pt x="98932" y="2231136"/>
                </a:lnTo>
                <a:lnTo>
                  <a:pt x="60436" y="2223357"/>
                </a:lnTo>
                <a:lnTo>
                  <a:pt x="28987" y="2202148"/>
                </a:lnTo>
                <a:lnTo>
                  <a:pt x="7778" y="2170699"/>
                </a:lnTo>
                <a:lnTo>
                  <a:pt x="0" y="2132203"/>
                </a:lnTo>
                <a:lnTo>
                  <a:pt x="0" y="98933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11" name="object 10"/>
          <p:cNvSpPr txBox="1"/>
          <p:nvPr/>
        </p:nvSpPr>
        <p:spPr>
          <a:xfrm>
            <a:off x="10301478" y="1950796"/>
            <a:ext cx="330835" cy="18491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p>
            <a:pPr marL="12700" marR="5080" algn="just">
              <a:lnSpc>
                <a:spcPct val="100000"/>
              </a:lnSpc>
              <a:spcBef>
                <a:spcPts val="110"/>
              </a:spcBef>
            </a:pP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授 权 服 务 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1"/>
          <p:cNvSpPr/>
          <p:nvPr/>
        </p:nvSpPr>
        <p:spPr>
          <a:xfrm>
            <a:off x="2465694" y="2112293"/>
            <a:ext cx="457475" cy="11017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3" name="object 12"/>
          <p:cNvSpPr txBox="1"/>
          <p:nvPr/>
        </p:nvSpPr>
        <p:spPr>
          <a:xfrm>
            <a:off x="2000250" y="2331847"/>
            <a:ext cx="280670" cy="631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ts val="2380"/>
              </a:lnSpc>
              <a:spcBef>
                <a:spcPts val="105"/>
              </a:spcBef>
            </a:pP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用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ts val="2380"/>
              </a:lnSpc>
            </a:pPr>
            <a:r>
              <a:rPr sz="2000" b="1" spc="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户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3"/>
          <p:cNvSpPr/>
          <p:nvPr/>
        </p:nvSpPr>
        <p:spPr>
          <a:xfrm>
            <a:off x="3675253" y="2811017"/>
            <a:ext cx="4415155" cy="2386330"/>
          </a:xfrm>
          <a:custGeom>
            <a:avLst/>
            <a:gdLst/>
            <a:ahLst/>
            <a:cxnLst/>
            <a:rect l="l" t="t" r="r" b="b"/>
            <a:pathLst>
              <a:path w="4415155" h="2386329">
                <a:moveTo>
                  <a:pt x="4238348" y="73414"/>
                </a:moveTo>
                <a:lnTo>
                  <a:pt x="0" y="2352294"/>
                </a:lnTo>
                <a:lnTo>
                  <a:pt x="18034" y="2385822"/>
                </a:lnTo>
                <a:lnTo>
                  <a:pt x="4256371" y="106948"/>
                </a:lnTo>
                <a:lnTo>
                  <a:pt x="4238348" y="73414"/>
                </a:lnTo>
                <a:close/>
              </a:path>
              <a:path w="4415155" h="2386329">
                <a:moveTo>
                  <a:pt x="4369786" y="64389"/>
                </a:moveTo>
                <a:lnTo>
                  <a:pt x="4255135" y="64389"/>
                </a:lnTo>
                <a:lnTo>
                  <a:pt x="4273169" y="97917"/>
                </a:lnTo>
                <a:lnTo>
                  <a:pt x="4256371" y="106948"/>
                </a:lnTo>
                <a:lnTo>
                  <a:pt x="4292473" y="174117"/>
                </a:lnTo>
                <a:lnTo>
                  <a:pt x="4369786" y="64389"/>
                </a:lnTo>
                <a:close/>
              </a:path>
              <a:path w="4415155" h="2386329">
                <a:moveTo>
                  <a:pt x="4255135" y="64389"/>
                </a:moveTo>
                <a:lnTo>
                  <a:pt x="4238348" y="73414"/>
                </a:lnTo>
                <a:lnTo>
                  <a:pt x="4256371" y="106948"/>
                </a:lnTo>
                <a:lnTo>
                  <a:pt x="4273169" y="97917"/>
                </a:lnTo>
                <a:lnTo>
                  <a:pt x="4255135" y="64389"/>
                </a:lnTo>
                <a:close/>
              </a:path>
              <a:path w="4415155" h="2386329">
                <a:moveTo>
                  <a:pt x="4415155" y="0"/>
                </a:moveTo>
                <a:lnTo>
                  <a:pt x="4202303" y="6350"/>
                </a:lnTo>
                <a:lnTo>
                  <a:pt x="4238348" y="73414"/>
                </a:lnTo>
                <a:lnTo>
                  <a:pt x="4255135" y="64389"/>
                </a:lnTo>
                <a:lnTo>
                  <a:pt x="4369786" y="64389"/>
                </a:lnTo>
                <a:lnTo>
                  <a:pt x="441515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p/>
        </p:txBody>
      </p:sp>
      <p:sp>
        <p:nvSpPr>
          <p:cNvPr id="15" name="object 14"/>
          <p:cNvSpPr/>
          <p:nvPr/>
        </p:nvSpPr>
        <p:spPr>
          <a:xfrm>
            <a:off x="4565650" y="3223767"/>
            <a:ext cx="1805177" cy="10892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6" name="object 15"/>
          <p:cNvSpPr/>
          <p:nvPr/>
        </p:nvSpPr>
        <p:spPr>
          <a:xfrm>
            <a:off x="3091433" y="2325623"/>
            <a:ext cx="4980305" cy="190500"/>
          </a:xfrm>
          <a:custGeom>
            <a:avLst/>
            <a:gdLst/>
            <a:ahLst/>
            <a:cxnLst/>
            <a:rect l="l" t="t" r="r" b="b"/>
            <a:pathLst>
              <a:path w="4980305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4980305" h="190500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4980305" h="190500">
                <a:moveTo>
                  <a:pt x="4979924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4979924" y="114300"/>
                </a:lnTo>
                <a:lnTo>
                  <a:pt x="4979924" y="762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p/>
        </p:txBody>
      </p:sp>
      <p:sp>
        <p:nvSpPr>
          <p:cNvPr id="17" name="object 16"/>
          <p:cNvSpPr txBox="1"/>
          <p:nvPr/>
        </p:nvSpPr>
        <p:spPr>
          <a:xfrm>
            <a:off x="3450463" y="1988057"/>
            <a:ext cx="40995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“你是否同意将权限授</a:t>
            </a:r>
            <a:r>
              <a:rPr sz="2000" spc="-1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予</a:t>
            </a:r>
            <a:r>
              <a:rPr sz="20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客户</a:t>
            </a:r>
            <a:r>
              <a:rPr sz="2000" spc="-1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应</a:t>
            </a:r>
            <a:r>
              <a:rPr sz="20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用”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342265"/>
            <a:ext cx="768985" cy="76581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4546" y="665556"/>
            <a:ext cx="566420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44775"/>
                </a:solidFill>
              </a:rPr>
              <a:t>如果用户同意授权服务器颁</a:t>
            </a:r>
            <a:r>
              <a:rPr sz="2800" spc="-5" dirty="0">
                <a:solidFill>
                  <a:srgbClr val="044775"/>
                </a:solidFill>
              </a:rPr>
              <a:t>发</a:t>
            </a:r>
            <a:r>
              <a:rPr sz="2800" spc="-20" dirty="0">
                <a:solidFill>
                  <a:srgbClr val="044775"/>
                </a:solidFill>
              </a:rPr>
              <a:t>token</a:t>
            </a:r>
            <a:endParaRPr sz="2800" spc="-20" dirty="0">
              <a:solidFill>
                <a:srgbClr val="044775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35187" y="3905977"/>
            <a:ext cx="2123028" cy="2372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" name="object 4"/>
          <p:cNvSpPr/>
          <p:nvPr/>
        </p:nvSpPr>
        <p:spPr>
          <a:xfrm>
            <a:off x="1705355" y="3979164"/>
            <a:ext cx="1978151" cy="22219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6" name="object 5"/>
          <p:cNvSpPr/>
          <p:nvPr/>
        </p:nvSpPr>
        <p:spPr>
          <a:xfrm>
            <a:off x="1705355" y="3979164"/>
            <a:ext cx="1978660" cy="2222500"/>
          </a:xfrm>
          <a:custGeom>
            <a:avLst/>
            <a:gdLst/>
            <a:ahLst/>
            <a:cxnLst/>
            <a:rect l="l" t="t" r="r" b="b"/>
            <a:pathLst>
              <a:path w="1978660" h="2222500">
                <a:moveTo>
                  <a:pt x="0" y="2221992"/>
                </a:moveTo>
                <a:lnTo>
                  <a:pt x="1978151" y="2221992"/>
                </a:lnTo>
                <a:lnTo>
                  <a:pt x="1978151" y="0"/>
                </a:lnTo>
                <a:lnTo>
                  <a:pt x="0" y="0"/>
                </a:lnTo>
                <a:lnTo>
                  <a:pt x="0" y="2221992"/>
                </a:lnTo>
                <a:close/>
              </a:path>
            </a:pathLst>
          </a:custGeom>
          <a:ln w="6096">
            <a:solidFill>
              <a:srgbClr val="FF0000"/>
            </a:solidFill>
          </a:ln>
        </p:spPr>
        <p:txBody>
          <a:bodyPr wrap="square" lIns="0" tIns="0" rIns="0" bIns="0" rtlCol="0"/>
          <a:p/>
        </p:txBody>
      </p:sp>
      <p:sp>
        <p:nvSpPr>
          <p:cNvPr id="7" name="object 6"/>
          <p:cNvSpPr txBox="1"/>
          <p:nvPr/>
        </p:nvSpPr>
        <p:spPr>
          <a:xfrm>
            <a:off x="2071877" y="3379470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客户应用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8013113" y="1615371"/>
            <a:ext cx="2084988" cy="23958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9" name="object 8"/>
          <p:cNvSpPr/>
          <p:nvPr/>
        </p:nvSpPr>
        <p:spPr>
          <a:xfrm>
            <a:off x="8090154" y="1695450"/>
            <a:ext cx="1935480" cy="2231390"/>
          </a:xfrm>
          <a:custGeom>
            <a:avLst/>
            <a:gdLst/>
            <a:ahLst/>
            <a:cxnLst/>
            <a:rect l="l" t="t" r="r" b="b"/>
            <a:pathLst>
              <a:path w="1935479" h="2231390">
                <a:moveTo>
                  <a:pt x="1836547" y="0"/>
                </a:moveTo>
                <a:lnTo>
                  <a:pt x="98932" y="0"/>
                </a:lnTo>
                <a:lnTo>
                  <a:pt x="60436" y="7778"/>
                </a:lnTo>
                <a:lnTo>
                  <a:pt x="28987" y="28987"/>
                </a:lnTo>
                <a:lnTo>
                  <a:pt x="7778" y="60436"/>
                </a:lnTo>
                <a:lnTo>
                  <a:pt x="0" y="98933"/>
                </a:lnTo>
                <a:lnTo>
                  <a:pt x="0" y="2132203"/>
                </a:lnTo>
                <a:lnTo>
                  <a:pt x="7778" y="2170699"/>
                </a:lnTo>
                <a:lnTo>
                  <a:pt x="28987" y="2202148"/>
                </a:lnTo>
                <a:lnTo>
                  <a:pt x="60436" y="2223357"/>
                </a:lnTo>
                <a:lnTo>
                  <a:pt x="98932" y="2231136"/>
                </a:lnTo>
                <a:lnTo>
                  <a:pt x="1836547" y="2231136"/>
                </a:lnTo>
                <a:lnTo>
                  <a:pt x="1875043" y="2223357"/>
                </a:lnTo>
                <a:lnTo>
                  <a:pt x="1906492" y="2202148"/>
                </a:lnTo>
                <a:lnTo>
                  <a:pt x="1927701" y="2170699"/>
                </a:lnTo>
                <a:lnTo>
                  <a:pt x="1935479" y="2132203"/>
                </a:lnTo>
                <a:lnTo>
                  <a:pt x="1935479" y="98933"/>
                </a:lnTo>
                <a:lnTo>
                  <a:pt x="1927701" y="60436"/>
                </a:lnTo>
                <a:lnTo>
                  <a:pt x="1906492" y="28987"/>
                </a:lnTo>
                <a:lnTo>
                  <a:pt x="1875043" y="7778"/>
                </a:lnTo>
                <a:lnTo>
                  <a:pt x="183654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p/>
        </p:txBody>
      </p:sp>
      <p:sp>
        <p:nvSpPr>
          <p:cNvPr id="10" name="object 9"/>
          <p:cNvSpPr/>
          <p:nvPr/>
        </p:nvSpPr>
        <p:spPr>
          <a:xfrm>
            <a:off x="8217154" y="1822450"/>
            <a:ext cx="1935480" cy="2231390"/>
          </a:xfrm>
          <a:custGeom>
            <a:avLst/>
            <a:gdLst/>
            <a:ahLst/>
            <a:cxnLst/>
            <a:rect l="l" t="t" r="r" b="b"/>
            <a:pathLst>
              <a:path w="1935479" h="2231390">
                <a:moveTo>
                  <a:pt x="0" y="98933"/>
                </a:moveTo>
                <a:lnTo>
                  <a:pt x="7778" y="60436"/>
                </a:lnTo>
                <a:lnTo>
                  <a:pt x="28987" y="28987"/>
                </a:lnTo>
                <a:lnTo>
                  <a:pt x="60436" y="7778"/>
                </a:lnTo>
                <a:lnTo>
                  <a:pt x="98932" y="0"/>
                </a:lnTo>
                <a:lnTo>
                  <a:pt x="1836547" y="0"/>
                </a:lnTo>
                <a:lnTo>
                  <a:pt x="1875043" y="7778"/>
                </a:lnTo>
                <a:lnTo>
                  <a:pt x="1906492" y="28987"/>
                </a:lnTo>
                <a:lnTo>
                  <a:pt x="1927701" y="60436"/>
                </a:lnTo>
                <a:lnTo>
                  <a:pt x="1935479" y="98933"/>
                </a:lnTo>
                <a:lnTo>
                  <a:pt x="1935479" y="2132203"/>
                </a:lnTo>
                <a:lnTo>
                  <a:pt x="1927701" y="2170699"/>
                </a:lnTo>
                <a:lnTo>
                  <a:pt x="1906492" y="2202148"/>
                </a:lnTo>
                <a:lnTo>
                  <a:pt x="1875043" y="2223357"/>
                </a:lnTo>
                <a:lnTo>
                  <a:pt x="1836547" y="2231136"/>
                </a:lnTo>
                <a:lnTo>
                  <a:pt x="98932" y="2231136"/>
                </a:lnTo>
                <a:lnTo>
                  <a:pt x="60436" y="2223357"/>
                </a:lnTo>
                <a:lnTo>
                  <a:pt x="28987" y="2202148"/>
                </a:lnTo>
                <a:lnTo>
                  <a:pt x="7778" y="2170699"/>
                </a:lnTo>
                <a:lnTo>
                  <a:pt x="0" y="2132203"/>
                </a:lnTo>
                <a:lnTo>
                  <a:pt x="0" y="98933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11" name="object 10"/>
          <p:cNvSpPr txBox="1"/>
          <p:nvPr/>
        </p:nvSpPr>
        <p:spPr>
          <a:xfrm>
            <a:off x="10301478" y="1950796"/>
            <a:ext cx="330835" cy="18491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p>
            <a:pPr marL="12700" marR="5080" algn="just">
              <a:lnSpc>
                <a:spcPct val="100000"/>
              </a:lnSpc>
              <a:spcBef>
                <a:spcPts val="110"/>
              </a:spcBef>
            </a:pP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授 权 服 务 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1"/>
          <p:cNvSpPr/>
          <p:nvPr/>
        </p:nvSpPr>
        <p:spPr>
          <a:xfrm>
            <a:off x="2465694" y="2112293"/>
            <a:ext cx="457475" cy="11017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3" name="object 12"/>
          <p:cNvSpPr txBox="1"/>
          <p:nvPr/>
        </p:nvSpPr>
        <p:spPr>
          <a:xfrm>
            <a:off x="2000250" y="2331847"/>
            <a:ext cx="280670" cy="631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ts val="2380"/>
              </a:lnSpc>
              <a:spcBef>
                <a:spcPts val="105"/>
              </a:spcBef>
            </a:pP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用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ts val="2380"/>
              </a:lnSpc>
            </a:pPr>
            <a:r>
              <a:rPr sz="2000" b="1" spc="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户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3"/>
          <p:cNvSpPr/>
          <p:nvPr/>
        </p:nvSpPr>
        <p:spPr>
          <a:xfrm>
            <a:off x="3675253" y="2811017"/>
            <a:ext cx="4415155" cy="2386330"/>
          </a:xfrm>
          <a:custGeom>
            <a:avLst/>
            <a:gdLst/>
            <a:ahLst/>
            <a:cxnLst/>
            <a:rect l="l" t="t" r="r" b="b"/>
            <a:pathLst>
              <a:path w="4415155" h="2386329">
                <a:moveTo>
                  <a:pt x="4238348" y="73414"/>
                </a:moveTo>
                <a:lnTo>
                  <a:pt x="0" y="2352294"/>
                </a:lnTo>
                <a:lnTo>
                  <a:pt x="18034" y="2385822"/>
                </a:lnTo>
                <a:lnTo>
                  <a:pt x="4256371" y="106948"/>
                </a:lnTo>
                <a:lnTo>
                  <a:pt x="4238348" y="73414"/>
                </a:lnTo>
                <a:close/>
              </a:path>
              <a:path w="4415155" h="2386329">
                <a:moveTo>
                  <a:pt x="4369786" y="64389"/>
                </a:moveTo>
                <a:lnTo>
                  <a:pt x="4255135" y="64389"/>
                </a:lnTo>
                <a:lnTo>
                  <a:pt x="4273169" y="97917"/>
                </a:lnTo>
                <a:lnTo>
                  <a:pt x="4256371" y="106948"/>
                </a:lnTo>
                <a:lnTo>
                  <a:pt x="4292473" y="174117"/>
                </a:lnTo>
                <a:lnTo>
                  <a:pt x="4369786" y="64389"/>
                </a:lnTo>
                <a:close/>
              </a:path>
              <a:path w="4415155" h="2386329">
                <a:moveTo>
                  <a:pt x="4255135" y="64389"/>
                </a:moveTo>
                <a:lnTo>
                  <a:pt x="4238348" y="73414"/>
                </a:lnTo>
                <a:lnTo>
                  <a:pt x="4256371" y="106948"/>
                </a:lnTo>
                <a:lnTo>
                  <a:pt x="4273169" y="97917"/>
                </a:lnTo>
                <a:lnTo>
                  <a:pt x="4255135" y="64389"/>
                </a:lnTo>
                <a:close/>
              </a:path>
              <a:path w="4415155" h="2386329">
                <a:moveTo>
                  <a:pt x="4415155" y="0"/>
                </a:moveTo>
                <a:lnTo>
                  <a:pt x="4202303" y="6350"/>
                </a:lnTo>
                <a:lnTo>
                  <a:pt x="4238348" y="73414"/>
                </a:lnTo>
                <a:lnTo>
                  <a:pt x="4255135" y="64389"/>
                </a:lnTo>
                <a:lnTo>
                  <a:pt x="4369786" y="64389"/>
                </a:lnTo>
                <a:lnTo>
                  <a:pt x="441515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p/>
        </p:txBody>
      </p:sp>
      <p:sp>
        <p:nvSpPr>
          <p:cNvPr id="15" name="object 14"/>
          <p:cNvSpPr/>
          <p:nvPr/>
        </p:nvSpPr>
        <p:spPr>
          <a:xfrm>
            <a:off x="4565650" y="3223767"/>
            <a:ext cx="1805177" cy="10892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6" name="object 15"/>
          <p:cNvSpPr/>
          <p:nvPr/>
        </p:nvSpPr>
        <p:spPr>
          <a:xfrm>
            <a:off x="3091433" y="2325623"/>
            <a:ext cx="4980305" cy="190500"/>
          </a:xfrm>
          <a:custGeom>
            <a:avLst/>
            <a:gdLst/>
            <a:ahLst/>
            <a:cxnLst/>
            <a:rect l="l" t="t" r="r" b="b"/>
            <a:pathLst>
              <a:path w="4980305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4980305" h="190500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4980305" h="190500">
                <a:moveTo>
                  <a:pt x="4979924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4979924" y="114300"/>
                </a:lnTo>
                <a:lnTo>
                  <a:pt x="4979924" y="762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p/>
        </p:txBody>
      </p:sp>
      <p:sp>
        <p:nvSpPr>
          <p:cNvPr id="17" name="object 16"/>
          <p:cNvSpPr txBox="1"/>
          <p:nvPr/>
        </p:nvSpPr>
        <p:spPr>
          <a:xfrm>
            <a:off x="3450463" y="1988057"/>
            <a:ext cx="40995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“你是否同意将权限授</a:t>
            </a:r>
            <a:r>
              <a:rPr sz="2000" spc="-1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予</a:t>
            </a:r>
            <a:r>
              <a:rPr sz="20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客户</a:t>
            </a:r>
            <a:r>
              <a:rPr sz="2000" spc="-1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应</a:t>
            </a:r>
            <a:r>
              <a:rPr sz="20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用”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object 17"/>
          <p:cNvSpPr/>
          <p:nvPr/>
        </p:nvSpPr>
        <p:spPr>
          <a:xfrm>
            <a:off x="3111245" y="2528316"/>
            <a:ext cx="4980305" cy="190500"/>
          </a:xfrm>
          <a:custGeom>
            <a:avLst/>
            <a:gdLst/>
            <a:ahLst/>
            <a:cxnLst/>
            <a:rect l="l" t="t" r="r" b="b"/>
            <a:pathLst>
              <a:path w="4980305" h="190500">
                <a:moveTo>
                  <a:pt x="4789424" y="0"/>
                </a:moveTo>
                <a:lnTo>
                  <a:pt x="4789424" y="190500"/>
                </a:lnTo>
                <a:lnTo>
                  <a:pt x="4941824" y="114300"/>
                </a:lnTo>
                <a:lnTo>
                  <a:pt x="4808474" y="114300"/>
                </a:lnTo>
                <a:lnTo>
                  <a:pt x="4808474" y="76200"/>
                </a:lnTo>
                <a:lnTo>
                  <a:pt x="4941824" y="76200"/>
                </a:lnTo>
                <a:lnTo>
                  <a:pt x="4789424" y="0"/>
                </a:lnTo>
                <a:close/>
              </a:path>
              <a:path w="4980305" h="190500">
                <a:moveTo>
                  <a:pt x="4789424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4789424" y="114300"/>
                </a:lnTo>
                <a:lnTo>
                  <a:pt x="4789424" y="76200"/>
                </a:lnTo>
                <a:close/>
              </a:path>
              <a:path w="4980305" h="190500">
                <a:moveTo>
                  <a:pt x="4941824" y="76200"/>
                </a:moveTo>
                <a:lnTo>
                  <a:pt x="4808474" y="76200"/>
                </a:lnTo>
                <a:lnTo>
                  <a:pt x="4808474" y="114300"/>
                </a:lnTo>
                <a:lnTo>
                  <a:pt x="4941824" y="114300"/>
                </a:lnTo>
                <a:lnTo>
                  <a:pt x="4979924" y="95250"/>
                </a:lnTo>
                <a:lnTo>
                  <a:pt x="4941824" y="7620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p/>
        </p:txBody>
      </p:sp>
      <p:sp>
        <p:nvSpPr>
          <p:cNvPr id="19" name="object 18"/>
          <p:cNvSpPr txBox="1"/>
          <p:nvPr/>
        </p:nvSpPr>
        <p:spPr>
          <a:xfrm>
            <a:off x="3450463" y="2669539"/>
            <a:ext cx="180911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“是的我同意”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342265"/>
            <a:ext cx="768985" cy="76581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435" y="534035"/>
            <a:ext cx="4881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dirty="0">
                <a:latin typeface="微软雅黑" panose="020B0503020204020204" charset="-122"/>
                <a:cs typeface="微软雅黑" panose="020B0503020204020204" charset="-122"/>
              </a:rPr>
              <a:t>办法</a:t>
            </a:r>
            <a:r>
              <a:rPr sz="3600" b="1" spc="-5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3600" b="1" i="1" dirty="0">
                <a:latin typeface="微软雅黑" panose="020B0503020204020204" charset="-122"/>
                <a:cs typeface="微软雅黑" panose="020B0503020204020204" charset="-122"/>
              </a:rPr>
              <a:t>：密码用户名复制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58867" y="4860035"/>
            <a:ext cx="3688715" cy="228600"/>
          </a:xfrm>
          <a:custGeom>
            <a:avLst/>
            <a:gdLst/>
            <a:ahLst/>
            <a:cxnLst/>
            <a:rect l="l" t="t" r="r" b="b"/>
            <a:pathLst>
              <a:path w="3688715" h="228600">
                <a:moveTo>
                  <a:pt x="3535807" y="114300"/>
                </a:moveTo>
                <a:lnTo>
                  <a:pt x="3459607" y="228600"/>
                </a:lnTo>
                <a:lnTo>
                  <a:pt x="3612007" y="152400"/>
                </a:lnTo>
                <a:lnTo>
                  <a:pt x="3535807" y="152400"/>
                </a:lnTo>
                <a:lnTo>
                  <a:pt x="3535807" y="114300"/>
                </a:lnTo>
                <a:close/>
              </a:path>
              <a:path w="3688715" h="228600">
                <a:moveTo>
                  <a:pt x="3510407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3510407" y="152400"/>
                </a:lnTo>
                <a:lnTo>
                  <a:pt x="3535807" y="114300"/>
                </a:lnTo>
                <a:lnTo>
                  <a:pt x="3510407" y="76200"/>
                </a:lnTo>
                <a:close/>
              </a:path>
              <a:path w="3688715" h="228600">
                <a:moveTo>
                  <a:pt x="3612007" y="76200"/>
                </a:moveTo>
                <a:lnTo>
                  <a:pt x="3535807" y="76200"/>
                </a:lnTo>
                <a:lnTo>
                  <a:pt x="3535807" y="152400"/>
                </a:lnTo>
                <a:lnTo>
                  <a:pt x="3612007" y="152400"/>
                </a:lnTo>
                <a:lnTo>
                  <a:pt x="3688207" y="114300"/>
                </a:lnTo>
                <a:lnTo>
                  <a:pt x="3612007" y="76200"/>
                </a:lnTo>
                <a:close/>
              </a:path>
              <a:path w="3688715" h="228600">
                <a:moveTo>
                  <a:pt x="3459607" y="0"/>
                </a:moveTo>
                <a:lnTo>
                  <a:pt x="3535807" y="114300"/>
                </a:lnTo>
                <a:lnTo>
                  <a:pt x="3535807" y="76200"/>
                </a:lnTo>
                <a:lnTo>
                  <a:pt x="3612007" y="76200"/>
                </a:lnTo>
                <a:lnTo>
                  <a:pt x="3459607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4" name="object 4"/>
          <p:cNvSpPr/>
          <p:nvPr/>
        </p:nvSpPr>
        <p:spPr>
          <a:xfrm>
            <a:off x="4602988" y="3615435"/>
            <a:ext cx="1521460" cy="1261745"/>
          </a:xfrm>
          <a:custGeom>
            <a:avLst/>
            <a:gdLst/>
            <a:ahLst/>
            <a:cxnLst/>
            <a:rect l="l" t="t" r="r" b="b"/>
            <a:pathLst>
              <a:path w="1521460" h="1261745">
                <a:moveTo>
                  <a:pt x="1456121" y="1103883"/>
                </a:moveTo>
                <a:lnTo>
                  <a:pt x="1368044" y="1103883"/>
                </a:lnTo>
                <a:lnTo>
                  <a:pt x="1370457" y="1179957"/>
                </a:lnTo>
                <a:lnTo>
                  <a:pt x="1352041" y="1180591"/>
                </a:lnTo>
                <a:lnTo>
                  <a:pt x="1347436" y="1180643"/>
                </a:lnTo>
                <a:lnTo>
                  <a:pt x="1301877" y="1261618"/>
                </a:lnTo>
                <a:lnTo>
                  <a:pt x="1521206" y="1130553"/>
                </a:lnTo>
                <a:lnTo>
                  <a:pt x="1456121" y="1103883"/>
                </a:lnTo>
                <a:close/>
              </a:path>
              <a:path w="1521460" h="1261745">
                <a:moveTo>
                  <a:pt x="1145032" y="1095883"/>
                </a:moveTo>
                <a:lnTo>
                  <a:pt x="1136903" y="1171702"/>
                </a:lnTo>
                <a:lnTo>
                  <a:pt x="1182497" y="1175893"/>
                </a:lnTo>
                <a:lnTo>
                  <a:pt x="1249807" y="1179830"/>
                </a:lnTo>
                <a:lnTo>
                  <a:pt x="1317752" y="1180972"/>
                </a:lnTo>
                <a:lnTo>
                  <a:pt x="1347436" y="1180643"/>
                </a:lnTo>
                <a:lnTo>
                  <a:pt x="1369187" y="1141983"/>
                </a:lnTo>
                <a:lnTo>
                  <a:pt x="1340177" y="1104772"/>
                </a:lnTo>
                <a:lnTo>
                  <a:pt x="1317371" y="1104772"/>
                </a:lnTo>
                <a:lnTo>
                  <a:pt x="1317676" y="1104769"/>
                </a:lnTo>
                <a:lnTo>
                  <a:pt x="1285259" y="1104516"/>
                </a:lnTo>
                <a:lnTo>
                  <a:pt x="1252220" y="1103630"/>
                </a:lnTo>
                <a:lnTo>
                  <a:pt x="1252982" y="1103630"/>
                </a:lnTo>
                <a:lnTo>
                  <a:pt x="1220089" y="1102106"/>
                </a:lnTo>
                <a:lnTo>
                  <a:pt x="1220724" y="1102106"/>
                </a:lnTo>
                <a:lnTo>
                  <a:pt x="1187958" y="1099946"/>
                </a:lnTo>
                <a:lnTo>
                  <a:pt x="1188720" y="1099946"/>
                </a:lnTo>
                <a:lnTo>
                  <a:pt x="1156208" y="1097152"/>
                </a:lnTo>
                <a:lnTo>
                  <a:pt x="1156842" y="1097152"/>
                </a:lnTo>
                <a:lnTo>
                  <a:pt x="1145032" y="1095883"/>
                </a:lnTo>
                <a:close/>
              </a:path>
              <a:path w="1521460" h="1261745">
                <a:moveTo>
                  <a:pt x="1368044" y="1103883"/>
                </a:moveTo>
                <a:lnTo>
                  <a:pt x="1350137" y="1104391"/>
                </a:lnTo>
                <a:lnTo>
                  <a:pt x="1350899" y="1104391"/>
                </a:lnTo>
                <a:lnTo>
                  <a:pt x="1339976" y="1104516"/>
                </a:lnTo>
                <a:lnTo>
                  <a:pt x="1369187" y="1141983"/>
                </a:lnTo>
                <a:lnTo>
                  <a:pt x="1347436" y="1180643"/>
                </a:lnTo>
                <a:lnTo>
                  <a:pt x="1352041" y="1180591"/>
                </a:lnTo>
                <a:lnTo>
                  <a:pt x="1370457" y="1179957"/>
                </a:lnTo>
                <a:lnTo>
                  <a:pt x="1368044" y="1103883"/>
                </a:lnTo>
                <a:close/>
              </a:path>
              <a:path w="1521460" h="1261745">
                <a:moveTo>
                  <a:pt x="1317676" y="1104769"/>
                </a:moveTo>
                <a:lnTo>
                  <a:pt x="1317371" y="1104772"/>
                </a:lnTo>
                <a:lnTo>
                  <a:pt x="1318133" y="1104772"/>
                </a:lnTo>
                <a:lnTo>
                  <a:pt x="1317676" y="1104769"/>
                </a:lnTo>
                <a:close/>
              </a:path>
              <a:path w="1521460" h="1261745">
                <a:moveTo>
                  <a:pt x="1339976" y="1104516"/>
                </a:moveTo>
                <a:lnTo>
                  <a:pt x="1317676" y="1104769"/>
                </a:lnTo>
                <a:lnTo>
                  <a:pt x="1318133" y="1104772"/>
                </a:lnTo>
                <a:lnTo>
                  <a:pt x="1340177" y="1104772"/>
                </a:lnTo>
                <a:lnTo>
                  <a:pt x="1339976" y="1104516"/>
                </a:lnTo>
                <a:close/>
              </a:path>
              <a:path w="1521460" h="1261745">
                <a:moveTo>
                  <a:pt x="1284732" y="1033652"/>
                </a:moveTo>
                <a:lnTo>
                  <a:pt x="1339976" y="1104516"/>
                </a:lnTo>
                <a:lnTo>
                  <a:pt x="1350899" y="1104391"/>
                </a:lnTo>
                <a:lnTo>
                  <a:pt x="1350137" y="1104391"/>
                </a:lnTo>
                <a:lnTo>
                  <a:pt x="1368044" y="1103883"/>
                </a:lnTo>
                <a:lnTo>
                  <a:pt x="1456121" y="1103883"/>
                </a:lnTo>
                <a:lnTo>
                  <a:pt x="1284732" y="1033652"/>
                </a:lnTo>
                <a:close/>
              </a:path>
              <a:path w="1521460" h="1261745">
                <a:moveTo>
                  <a:pt x="853948" y="1036955"/>
                </a:moveTo>
                <a:lnTo>
                  <a:pt x="831596" y="1109726"/>
                </a:lnTo>
                <a:lnTo>
                  <a:pt x="892048" y="1127378"/>
                </a:lnTo>
                <a:lnTo>
                  <a:pt x="954659" y="1142364"/>
                </a:lnTo>
                <a:lnTo>
                  <a:pt x="1018286" y="1155064"/>
                </a:lnTo>
                <a:lnTo>
                  <a:pt x="1059814" y="1161795"/>
                </a:lnTo>
                <a:lnTo>
                  <a:pt x="1070864" y="1086484"/>
                </a:lnTo>
                <a:lnTo>
                  <a:pt x="1063091" y="1085341"/>
                </a:lnTo>
                <a:lnTo>
                  <a:pt x="1031366" y="1080008"/>
                </a:lnTo>
                <a:lnTo>
                  <a:pt x="1000887" y="1074165"/>
                </a:lnTo>
                <a:lnTo>
                  <a:pt x="1001038" y="1074165"/>
                </a:lnTo>
                <a:lnTo>
                  <a:pt x="971754" y="1068070"/>
                </a:lnTo>
                <a:lnTo>
                  <a:pt x="971296" y="1068070"/>
                </a:lnTo>
                <a:lnTo>
                  <a:pt x="941659" y="1061212"/>
                </a:lnTo>
                <a:lnTo>
                  <a:pt x="941324" y="1061212"/>
                </a:lnTo>
                <a:lnTo>
                  <a:pt x="910971" y="1053591"/>
                </a:lnTo>
                <a:lnTo>
                  <a:pt x="911398" y="1053591"/>
                </a:lnTo>
                <a:lnTo>
                  <a:pt x="881888" y="1045463"/>
                </a:lnTo>
                <a:lnTo>
                  <a:pt x="882064" y="1045463"/>
                </a:lnTo>
                <a:lnTo>
                  <a:pt x="853948" y="1036955"/>
                </a:lnTo>
                <a:close/>
              </a:path>
              <a:path w="1521460" h="1261745">
                <a:moveTo>
                  <a:pt x="1062298" y="1085225"/>
                </a:moveTo>
                <a:lnTo>
                  <a:pt x="1062989" y="1085341"/>
                </a:lnTo>
                <a:lnTo>
                  <a:pt x="1062298" y="1085225"/>
                </a:lnTo>
                <a:close/>
              </a:path>
              <a:path w="1521460" h="1261745">
                <a:moveTo>
                  <a:pt x="1062237" y="1085214"/>
                </a:moveTo>
                <a:close/>
              </a:path>
              <a:path w="1521460" h="1261745">
                <a:moveTo>
                  <a:pt x="1031464" y="1080008"/>
                </a:moveTo>
                <a:lnTo>
                  <a:pt x="1032128" y="1080134"/>
                </a:lnTo>
                <a:lnTo>
                  <a:pt x="1031464" y="1080008"/>
                </a:lnTo>
                <a:close/>
              </a:path>
              <a:path w="1521460" h="1261745">
                <a:moveTo>
                  <a:pt x="1001038" y="1074165"/>
                </a:moveTo>
                <a:lnTo>
                  <a:pt x="1000887" y="1074165"/>
                </a:lnTo>
                <a:lnTo>
                  <a:pt x="1001649" y="1074293"/>
                </a:lnTo>
                <a:lnTo>
                  <a:pt x="1001038" y="1074165"/>
                </a:lnTo>
                <a:close/>
              </a:path>
              <a:path w="1521460" h="1261745">
                <a:moveTo>
                  <a:pt x="970534" y="1067815"/>
                </a:moveTo>
                <a:lnTo>
                  <a:pt x="971296" y="1068070"/>
                </a:lnTo>
                <a:lnTo>
                  <a:pt x="971754" y="1068070"/>
                </a:lnTo>
                <a:lnTo>
                  <a:pt x="970534" y="1067815"/>
                </a:lnTo>
                <a:close/>
              </a:path>
              <a:path w="1521460" h="1261745">
                <a:moveTo>
                  <a:pt x="940562" y="1060958"/>
                </a:moveTo>
                <a:lnTo>
                  <a:pt x="941324" y="1061212"/>
                </a:lnTo>
                <a:lnTo>
                  <a:pt x="941659" y="1061212"/>
                </a:lnTo>
                <a:lnTo>
                  <a:pt x="940562" y="1060958"/>
                </a:lnTo>
                <a:close/>
              </a:path>
              <a:path w="1521460" h="1261745">
                <a:moveTo>
                  <a:pt x="911398" y="1053591"/>
                </a:moveTo>
                <a:lnTo>
                  <a:pt x="910971" y="1053591"/>
                </a:lnTo>
                <a:lnTo>
                  <a:pt x="911860" y="1053719"/>
                </a:lnTo>
                <a:lnTo>
                  <a:pt x="911398" y="1053591"/>
                </a:lnTo>
                <a:close/>
              </a:path>
              <a:path w="1521460" h="1261745">
                <a:moveTo>
                  <a:pt x="882064" y="1045463"/>
                </a:moveTo>
                <a:lnTo>
                  <a:pt x="881888" y="1045463"/>
                </a:lnTo>
                <a:lnTo>
                  <a:pt x="882903" y="1045718"/>
                </a:lnTo>
                <a:lnTo>
                  <a:pt x="882064" y="1045463"/>
                </a:lnTo>
                <a:close/>
              </a:path>
              <a:path w="1521460" h="1261745">
                <a:moveTo>
                  <a:pt x="581533" y="921003"/>
                </a:moveTo>
                <a:lnTo>
                  <a:pt x="544322" y="987425"/>
                </a:lnTo>
                <a:lnTo>
                  <a:pt x="573659" y="1003934"/>
                </a:lnTo>
                <a:lnTo>
                  <a:pt x="628014" y="1031239"/>
                </a:lnTo>
                <a:lnTo>
                  <a:pt x="683895" y="1056386"/>
                </a:lnTo>
                <a:lnTo>
                  <a:pt x="741552" y="1079500"/>
                </a:lnTo>
                <a:lnTo>
                  <a:pt x="757809" y="1085214"/>
                </a:lnTo>
                <a:lnTo>
                  <a:pt x="783082" y="1013332"/>
                </a:lnTo>
                <a:lnTo>
                  <a:pt x="769389" y="1008507"/>
                </a:lnTo>
                <a:lnTo>
                  <a:pt x="769112" y="1008507"/>
                </a:lnTo>
                <a:lnTo>
                  <a:pt x="712977" y="986027"/>
                </a:lnTo>
                <a:lnTo>
                  <a:pt x="713239" y="986027"/>
                </a:lnTo>
                <a:lnTo>
                  <a:pt x="659891" y="962151"/>
                </a:lnTo>
                <a:lnTo>
                  <a:pt x="660155" y="962151"/>
                </a:lnTo>
                <a:lnTo>
                  <a:pt x="608711" y="936244"/>
                </a:lnTo>
                <a:lnTo>
                  <a:pt x="608868" y="936244"/>
                </a:lnTo>
                <a:lnTo>
                  <a:pt x="581533" y="921003"/>
                </a:lnTo>
                <a:close/>
              </a:path>
              <a:path w="1521460" h="1261745">
                <a:moveTo>
                  <a:pt x="767588" y="1007871"/>
                </a:moveTo>
                <a:lnTo>
                  <a:pt x="769112" y="1008507"/>
                </a:lnTo>
                <a:lnTo>
                  <a:pt x="769389" y="1008507"/>
                </a:lnTo>
                <a:lnTo>
                  <a:pt x="767588" y="1007871"/>
                </a:lnTo>
                <a:close/>
              </a:path>
              <a:path w="1521460" h="1261745">
                <a:moveTo>
                  <a:pt x="713239" y="986027"/>
                </a:moveTo>
                <a:lnTo>
                  <a:pt x="712977" y="986027"/>
                </a:lnTo>
                <a:lnTo>
                  <a:pt x="714375" y="986536"/>
                </a:lnTo>
                <a:lnTo>
                  <a:pt x="713239" y="986027"/>
                </a:lnTo>
                <a:close/>
              </a:path>
              <a:path w="1521460" h="1261745">
                <a:moveTo>
                  <a:pt x="660155" y="962151"/>
                </a:moveTo>
                <a:lnTo>
                  <a:pt x="659891" y="962151"/>
                </a:lnTo>
                <a:lnTo>
                  <a:pt x="661415" y="962787"/>
                </a:lnTo>
                <a:lnTo>
                  <a:pt x="660155" y="962151"/>
                </a:lnTo>
                <a:close/>
              </a:path>
              <a:path w="1521460" h="1261745">
                <a:moveTo>
                  <a:pt x="608868" y="936244"/>
                </a:moveTo>
                <a:lnTo>
                  <a:pt x="608711" y="936244"/>
                </a:lnTo>
                <a:lnTo>
                  <a:pt x="610235" y="937006"/>
                </a:lnTo>
                <a:lnTo>
                  <a:pt x="608868" y="936244"/>
                </a:lnTo>
                <a:close/>
              </a:path>
              <a:path w="1521460" h="1261745">
                <a:moveTo>
                  <a:pt x="344677" y="745997"/>
                </a:moveTo>
                <a:lnTo>
                  <a:pt x="292226" y="801115"/>
                </a:lnTo>
                <a:lnTo>
                  <a:pt x="310134" y="818261"/>
                </a:lnTo>
                <a:lnTo>
                  <a:pt x="331597" y="837564"/>
                </a:lnTo>
                <a:lnTo>
                  <a:pt x="375538" y="874521"/>
                </a:lnTo>
                <a:lnTo>
                  <a:pt x="422148" y="909827"/>
                </a:lnTo>
                <a:lnTo>
                  <a:pt x="470662" y="943101"/>
                </a:lnTo>
                <a:lnTo>
                  <a:pt x="477392" y="947419"/>
                </a:lnTo>
                <a:lnTo>
                  <a:pt x="517651" y="882650"/>
                </a:lnTo>
                <a:lnTo>
                  <a:pt x="513181" y="879856"/>
                </a:lnTo>
                <a:lnTo>
                  <a:pt x="511556" y="878839"/>
                </a:lnTo>
                <a:lnTo>
                  <a:pt x="467625" y="848613"/>
                </a:lnTo>
                <a:lnTo>
                  <a:pt x="467487" y="848613"/>
                </a:lnTo>
                <a:lnTo>
                  <a:pt x="465963" y="847470"/>
                </a:lnTo>
                <a:lnTo>
                  <a:pt x="423910" y="815594"/>
                </a:lnTo>
                <a:lnTo>
                  <a:pt x="422401" y="814451"/>
                </a:lnTo>
                <a:lnTo>
                  <a:pt x="382182" y="780541"/>
                </a:lnTo>
                <a:lnTo>
                  <a:pt x="381126" y="779652"/>
                </a:lnTo>
                <a:lnTo>
                  <a:pt x="361569" y="762000"/>
                </a:lnTo>
                <a:lnTo>
                  <a:pt x="344677" y="745997"/>
                </a:lnTo>
                <a:close/>
              </a:path>
              <a:path w="1521460" h="1261745">
                <a:moveTo>
                  <a:pt x="511556" y="878839"/>
                </a:moveTo>
                <a:lnTo>
                  <a:pt x="513079" y="879856"/>
                </a:lnTo>
                <a:lnTo>
                  <a:pt x="512061" y="879155"/>
                </a:lnTo>
                <a:lnTo>
                  <a:pt x="511556" y="878839"/>
                </a:lnTo>
                <a:close/>
              </a:path>
              <a:path w="1521460" h="1261745">
                <a:moveTo>
                  <a:pt x="512061" y="879155"/>
                </a:moveTo>
                <a:lnTo>
                  <a:pt x="513079" y="879856"/>
                </a:lnTo>
                <a:lnTo>
                  <a:pt x="512061" y="879155"/>
                </a:lnTo>
                <a:close/>
              </a:path>
              <a:path w="1521460" h="1261745">
                <a:moveTo>
                  <a:pt x="511601" y="878839"/>
                </a:moveTo>
                <a:lnTo>
                  <a:pt x="512061" y="879155"/>
                </a:lnTo>
                <a:lnTo>
                  <a:pt x="511601" y="878839"/>
                </a:lnTo>
                <a:close/>
              </a:path>
              <a:path w="1521460" h="1261745">
                <a:moveTo>
                  <a:pt x="466130" y="847586"/>
                </a:moveTo>
                <a:lnTo>
                  <a:pt x="467487" y="848613"/>
                </a:lnTo>
                <a:lnTo>
                  <a:pt x="467625" y="848613"/>
                </a:lnTo>
                <a:lnTo>
                  <a:pt x="466130" y="847586"/>
                </a:lnTo>
                <a:close/>
              </a:path>
              <a:path w="1521460" h="1261745">
                <a:moveTo>
                  <a:pt x="465978" y="847470"/>
                </a:moveTo>
                <a:lnTo>
                  <a:pt x="466130" y="847586"/>
                </a:lnTo>
                <a:lnTo>
                  <a:pt x="465978" y="847470"/>
                </a:lnTo>
                <a:close/>
              </a:path>
              <a:path w="1521460" h="1261745">
                <a:moveTo>
                  <a:pt x="422401" y="814451"/>
                </a:moveTo>
                <a:lnTo>
                  <a:pt x="423799" y="815594"/>
                </a:lnTo>
                <a:lnTo>
                  <a:pt x="422800" y="814752"/>
                </a:lnTo>
                <a:lnTo>
                  <a:pt x="422401" y="814451"/>
                </a:lnTo>
                <a:close/>
              </a:path>
              <a:path w="1521460" h="1261745">
                <a:moveTo>
                  <a:pt x="422800" y="814752"/>
                </a:moveTo>
                <a:lnTo>
                  <a:pt x="423799" y="815594"/>
                </a:lnTo>
                <a:lnTo>
                  <a:pt x="422800" y="814752"/>
                </a:lnTo>
                <a:close/>
              </a:path>
              <a:path w="1521460" h="1261745">
                <a:moveTo>
                  <a:pt x="422441" y="814451"/>
                </a:moveTo>
                <a:lnTo>
                  <a:pt x="422800" y="814752"/>
                </a:lnTo>
                <a:lnTo>
                  <a:pt x="422441" y="814451"/>
                </a:lnTo>
                <a:close/>
              </a:path>
              <a:path w="1521460" h="1261745">
                <a:moveTo>
                  <a:pt x="381578" y="780033"/>
                </a:moveTo>
                <a:lnTo>
                  <a:pt x="382142" y="780541"/>
                </a:lnTo>
                <a:lnTo>
                  <a:pt x="381578" y="780033"/>
                </a:lnTo>
                <a:close/>
              </a:path>
              <a:path w="1521460" h="1261745">
                <a:moveTo>
                  <a:pt x="381156" y="779652"/>
                </a:moveTo>
                <a:lnTo>
                  <a:pt x="381578" y="780033"/>
                </a:lnTo>
                <a:lnTo>
                  <a:pt x="381156" y="779652"/>
                </a:lnTo>
                <a:close/>
              </a:path>
              <a:path w="1521460" h="1261745">
                <a:moveTo>
                  <a:pt x="361657" y="762000"/>
                </a:moveTo>
                <a:lnTo>
                  <a:pt x="362331" y="762634"/>
                </a:lnTo>
                <a:lnTo>
                  <a:pt x="361657" y="762000"/>
                </a:lnTo>
                <a:close/>
              </a:path>
              <a:path w="1521460" h="1261745">
                <a:moveTo>
                  <a:pt x="169037" y="514222"/>
                </a:moveTo>
                <a:lnTo>
                  <a:pt x="101346" y="549020"/>
                </a:lnTo>
                <a:lnTo>
                  <a:pt x="104012" y="554227"/>
                </a:lnTo>
                <a:lnTo>
                  <a:pt x="117475" y="578484"/>
                </a:lnTo>
                <a:lnTo>
                  <a:pt x="146303" y="625601"/>
                </a:lnTo>
                <a:lnTo>
                  <a:pt x="178181" y="671321"/>
                </a:lnTo>
                <a:lnTo>
                  <a:pt x="212725" y="715390"/>
                </a:lnTo>
                <a:lnTo>
                  <a:pt x="237489" y="744093"/>
                </a:lnTo>
                <a:lnTo>
                  <a:pt x="294004" y="693038"/>
                </a:lnTo>
                <a:lnTo>
                  <a:pt x="287909" y="686307"/>
                </a:lnTo>
                <a:lnTo>
                  <a:pt x="271685" y="667131"/>
                </a:lnTo>
                <a:lnTo>
                  <a:pt x="254762" y="646176"/>
                </a:lnTo>
                <a:lnTo>
                  <a:pt x="239819" y="626490"/>
                </a:lnTo>
                <a:lnTo>
                  <a:pt x="224154" y="604774"/>
                </a:lnTo>
                <a:lnTo>
                  <a:pt x="210528" y="584453"/>
                </a:lnTo>
                <a:lnTo>
                  <a:pt x="196899" y="562863"/>
                </a:lnTo>
                <a:lnTo>
                  <a:pt x="183134" y="540003"/>
                </a:lnTo>
                <a:lnTo>
                  <a:pt x="171572" y="518921"/>
                </a:lnTo>
                <a:lnTo>
                  <a:pt x="169037" y="514222"/>
                </a:lnTo>
                <a:close/>
              </a:path>
              <a:path w="1521460" h="1261745">
                <a:moveTo>
                  <a:pt x="288021" y="686307"/>
                </a:moveTo>
                <a:lnTo>
                  <a:pt x="288671" y="687069"/>
                </a:lnTo>
                <a:lnTo>
                  <a:pt x="288021" y="686307"/>
                </a:lnTo>
                <a:close/>
              </a:path>
              <a:path w="1521460" h="1261745">
                <a:moveTo>
                  <a:pt x="271145" y="666495"/>
                </a:moveTo>
                <a:lnTo>
                  <a:pt x="271652" y="667131"/>
                </a:lnTo>
                <a:lnTo>
                  <a:pt x="271145" y="666495"/>
                </a:lnTo>
                <a:close/>
              </a:path>
              <a:path w="1521460" h="1261745">
                <a:moveTo>
                  <a:pt x="254845" y="646176"/>
                </a:moveTo>
                <a:lnTo>
                  <a:pt x="255524" y="647064"/>
                </a:lnTo>
                <a:lnTo>
                  <a:pt x="254845" y="646176"/>
                </a:lnTo>
                <a:close/>
              </a:path>
              <a:path w="1521460" h="1261745">
                <a:moveTo>
                  <a:pt x="239140" y="625601"/>
                </a:moveTo>
                <a:lnTo>
                  <a:pt x="239775" y="626490"/>
                </a:lnTo>
                <a:lnTo>
                  <a:pt x="239140" y="625601"/>
                </a:lnTo>
                <a:close/>
              </a:path>
              <a:path w="1521460" h="1261745">
                <a:moveTo>
                  <a:pt x="224726" y="605567"/>
                </a:moveTo>
                <a:close/>
              </a:path>
              <a:path w="1521460" h="1261745">
                <a:moveTo>
                  <a:pt x="224192" y="604774"/>
                </a:moveTo>
                <a:lnTo>
                  <a:pt x="224726" y="605567"/>
                </a:lnTo>
                <a:lnTo>
                  <a:pt x="224192" y="604774"/>
                </a:lnTo>
                <a:close/>
              </a:path>
              <a:path w="1521460" h="1261745">
                <a:moveTo>
                  <a:pt x="209931" y="583564"/>
                </a:moveTo>
                <a:lnTo>
                  <a:pt x="210438" y="584453"/>
                </a:lnTo>
                <a:lnTo>
                  <a:pt x="209931" y="583564"/>
                </a:lnTo>
                <a:close/>
              </a:path>
              <a:path w="1521460" h="1261745">
                <a:moveTo>
                  <a:pt x="196341" y="561975"/>
                </a:moveTo>
                <a:lnTo>
                  <a:pt x="196850" y="562863"/>
                </a:lnTo>
                <a:lnTo>
                  <a:pt x="196341" y="561975"/>
                </a:lnTo>
                <a:close/>
              </a:path>
              <a:path w="1521460" h="1261745">
                <a:moveTo>
                  <a:pt x="183208" y="540003"/>
                </a:moveTo>
                <a:lnTo>
                  <a:pt x="183769" y="541019"/>
                </a:lnTo>
                <a:lnTo>
                  <a:pt x="183208" y="540003"/>
                </a:lnTo>
                <a:close/>
              </a:path>
              <a:path w="1521460" h="1261745">
                <a:moveTo>
                  <a:pt x="170941" y="517778"/>
                </a:moveTo>
                <a:lnTo>
                  <a:pt x="171450" y="518921"/>
                </a:lnTo>
                <a:lnTo>
                  <a:pt x="170941" y="517778"/>
                </a:lnTo>
                <a:close/>
              </a:path>
              <a:path w="1521460" h="1261745">
                <a:moveTo>
                  <a:pt x="81914" y="238251"/>
                </a:moveTo>
                <a:lnTo>
                  <a:pt x="6223" y="246887"/>
                </a:lnTo>
                <a:lnTo>
                  <a:pt x="8382" y="265811"/>
                </a:lnTo>
                <a:lnTo>
                  <a:pt x="12953" y="293750"/>
                </a:lnTo>
                <a:lnTo>
                  <a:pt x="24637" y="348361"/>
                </a:lnTo>
                <a:lnTo>
                  <a:pt x="39624" y="401955"/>
                </a:lnTo>
                <a:lnTo>
                  <a:pt x="57912" y="454025"/>
                </a:lnTo>
                <a:lnTo>
                  <a:pt x="67310" y="477012"/>
                </a:lnTo>
                <a:lnTo>
                  <a:pt x="137922" y="448437"/>
                </a:lnTo>
                <a:lnTo>
                  <a:pt x="128777" y="425957"/>
                </a:lnTo>
                <a:lnTo>
                  <a:pt x="120141" y="402336"/>
                </a:lnTo>
                <a:lnTo>
                  <a:pt x="112140" y="378332"/>
                </a:lnTo>
                <a:lnTo>
                  <a:pt x="105244" y="355219"/>
                </a:lnTo>
                <a:lnTo>
                  <a:pt x="98724" y="330707"/>
                </a:lnTo>
                <a:lnTo>
                  <a:pt x="93002" y="306069"/>
                </a:lnTo>
                <a:lnTo>
                  <a:pt x="88104" y="280924"/>
                </a:lnTo>
                <a:lnTo>
                  <a:pt x="84102" y="256286"/>
                </a:lnTo>
                <a:lnTo>
                  <a:pt x="83970" y="255564"/>
                </a:lnTo>
                <a:lnTo>
                  <a:pt x="83861" y="254507"/>
                </a:lnTo>
                <a:lnTo>
                  <a:pt x="81914" y="238251"/>
                </a:lnTo>
                <a:close/>
              </a:path>
              <a:path w="1521460" h="1261745">
                <a:moveTo>
                  <a:pt x="128863" y="425957"/>
                </a:moveTo>
                <a:lnTo>
                  <a:pt x="129286" y="427100"/>
                </a:lnTo>
                <a:lnTo>
                  <a:pt x="128863" y="425957"/>
                </a:lnTo>
                <a:close/>
              </a:path>
              <a:path w="1521460" h="1261745">
                <a:moveTo>
                  <a:pt x="120182" y="402336"/>
                </a:moveTo>
                <a:lnTo>
                  <a:pt x="120523" y="403351"/>
                </a:lnTo>
                <a:lnTo>
                  <a:pt x="120182" y="402336"/>
                </a:lnTo>
                <a:close/>
              </a:path>
              <a:path w="1521460" h="1261745">
                <a:moveTo>
                  <a:pt x="112505" y="379420"/>
                </a:moveTo>
                <a:close/>
              </a:path>
              <a:path w="1521460" h="1261745">
                <a:moveTo>
                  <a:pt x="112179" y="378332"/>
                </a:moveTo>
                <a:lnTo>
                  <a:pt x="112505" y="379420"/>
                </a:lnTo>
                <a:lnTo>
                  <a:pt x="112179" y="378332"/>
                </a:lnTo>
                <a:close/>
              </a:path>
              <a:path w="1521460" h="1261745">
                <a:moveTo>
                  <a:pt x="104901" y="354075"/>
                </a:moveTo>
                <a:lnTo>
                  <a:pt x="105156" y="355219"/>
                </a:lnTo>
                <a:lnTo>
                  <a:pt x="104901" y="354075"/>
                </a:lnTo>
                <a:close/>
              </a:path>
              <a:path w="1521460" h="1261745">
                <a:moveTo>
                  <a:pt x="98425" y="329564"/>
                </a:moveTo>
                <a:lnTo>
                  <a:pt x="98678" y="330707"/>
                </a:lnTo>
                <a:lnTo>
                  <a:pt x="98425" y="329564"/>
                </a:lnTo>
                <a:close/>
              </a:path>
              <a:path w="1521460" h="1261745">
                <a:moveTo>
                  <a:pt x="92763" y="305031"/>
                </a:moveTo>
                <a:lnTo>
                  <a:pt x="92963" y="306069"/>
                </a:lnTo>
                <a:lnTo>
                  <a:pt x="92763" y="305031"/>
                </a:lnTo>
                <a:close/>
              </a:path>
              <a:path w="1521460" h="1261745">
                <a:moveTo>
                  <a:pt x="92718" y="304800"/>
                </a:moveTo>
                <a:lnTo>
                  <a:pt x="92763" y="305031"/>
                </a:lnTo>
                <a:lnTo>
                  <a:pt x="92718" y="304800"/>
                </a:lnTo>
                <a:close/>
              </a:path>
              <a:path w="1521460" h="1261745">
                <a:moveTo>
                  <a:pt x="87884" y="279781"/>
                </a:moveTo>
                <a:lnTo>
                  <a:pt x="88011" y="280924"/>
                </a:lnTo>
                <a:lnTo>
                  <a:pt x="87884" y="279781"/>
                </a:lnTo>
                <a:close/>
              </a:path>
              <a:path w="1521460" h="1261745">
                <a:moveTo>
                  <a:pt x="83820" y="254507"/>
                </a:moveTo>
                <a:lnTo>
                  <a:pt x="84074" y="256286"/>
                </a:lnTo>
                <a:lnTo>
                  <a:pt x="83987" y="255564"/>
                </a:lnTo>
                <a:lnTo>
                  <a:pt x="83820" y="254507"/>
                </a:lnTo>
                <a:close/>
              </a:path>
              <a:path w="1521460" h="1261745">
                <a:moveTo>
                  <a:pt x="83987" y="255564"/>
                </a:moveTo>
                <a:lnTo>
                  <a:pt x="84074" y="256286"/>
                </a:lnTo>
                <a:lnTo>
                  <a:pt x="83987" y="255564"/>
                </a:lnTo>
                <a:close/>
              </a:path>
              <a:path w="1521460" h="1261745">
                <a:moveTo>
                  <a:pt x="83861" y="254507"/>
                </a:moveTo>
                <a:lnTo>
                  <a:pt x="83987" y="255564"/>
                </a:lnTo>
                <a:lnTo>
                  <a:pt x="83861" y="254507"/>
                </a:lnTo>
                <a:close/>
              </a:path>
              <a:path w="1521460" h="1261745">
                <a:moveTo>
                  <a:pt x="12191" y="0"/>
                </a:moveTo>
                <a:lnTo>
                  <a:pt x="7365" y="32638"/>
                </a:lnTo>
                <a:lnTo>
                  <a:pt x="3556" y="66039"/>
                </a:lnTo>
                <a:lnTo>
                  <a:pt x="1142" y="99568"/>
                </a:lnTo>
                <a:lnTo>
                  <a:pt x="0" y="132841"/>
                </a:lnTo>
                <a:lnTo>
                  <a:pt x="253" y="166496"/>
                </a:lnTo>
                <a:lnTo>
                  <a:pt x="381" y="168401"/>
                </a:lnTo>
                <a:lnTo>
                  <a:pt x="76451" y="164719"/>
                </a:lnTo>
                <a:lnTo>
                  <a:pt x="76332" y="134619"/>
                </a:lnTo>
                <a:lnTo>
                  <a:pt x="76200" y="134619"/>
                </a:lnTo>
                <a:lnTo>
                  <a:pt x="77288" y="104266"/>
                </a:lnTo>
                <a:lnTo>
                  <a:pt x="79393" y="73787"/>
                </a:lnTo>
                <a:lnTo>
                  <a:pt x="79501" y="72262"/>
                </a:lnTo>
                <a:lnTo>
                  <a:pt x="82931" y="41909"/>
                </a:lnTo>
                <a:lnTo>
                  <a:pt x="87502" y="11302"/>
                </a:lnTo>
                <a:lnTo>
                  <a:pt x="12191" y="0"/>
                </a:lnTo>
                <a:close/>
              </a:path>
              <a:path w="1521460" h="1261745">
                <a:moveTo>
                  <a:pt x="76326" y="133222"/>
                </a:moveTo>
                <a:lnTo>
                  <a:pt x="76200" y="134619"/>
                </a:lnTo>
                <a:lnTo>
                  <a:pt x="76332" y="134619"/>
                </a:lnTo>
                <a:lnTo>
                  <a:pt x="76326" y="133222"/>
                </a:lnTo>
                <a:close/>
              </a:path>
              <a:path w="1521460" h="1261745">
                <a:moveTo>
                  <a:pt x="77342" y="102743"/>
                </a:moveTo>
                <a:lnTo>
                  <a:pt x="77215" y="104266"/>
                </a:lnTo>
                <a:lnTo>
                  <a:pt x="77342" y="102743"/>
                </a:lnTo>
                <a:close/>
              </a:path>
              <a:path w="1521460" h="1261745">
                <a:moveTo>
                  <a:pt x="79425" y="73334"/>
                </a:moveTo>
                <a:lnTo>
                  <a:pt x="79375" y="73787"/>
                </a:lnTo>
                <a:lnTo>
                  <a:pt x="79425" y="73334"/>
                </a:lnTo>
                <a:close/>
              </a:path>
              <a:path w="1521460" h="1261745">
                <a:moveTo>
                  <a:pt x="79545" y="72262"/>
                </a:moveTo>
                <a:lnTo>
                  <a:pt x="79425" y="73334"/>
                </a:lnTo>
                <a:lnTo>
                  <a:pt x="79545" y="72262"/>
                </a:lnTo>
                <a:close/>
              </a:path>
              <a:path w="1521460" h="1261745">
                <a:moveTo>
                  <a:pt x="82991" y="41909"/>
                </a:moveTo>
                <a:lnTo>
                  <a:pt x="82803" y="43180"/>
                </a:lnTo>
                <a:lnTo>
                  <a:pt x="82991" y="41909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6" name="object 5"/>
          <p:cNvSpPr/>
          <p:nvPr/>
        </p:nvSpPr>
        <p:spPr>
          <a:xfrm>
            <a:off x="4195571" y="3060194"/>
            <a:ext cx="798658" cy="6629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8" name="object 6"/>
          <p:cNvSpPr/>
          <p:nvPr/>
        </p:nvSpPr>
        <p:spPr>
          <a:xfrm>
            <a:off x="6378241" y="4297407"/>
            <a:ext cx="464590" cy="4638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9" name="object 7"/>
          <p:cNvSpPr txBox="1"/>
          <p:nvPr/>
        </p:nvSpPr>
        <p:spPr>
          <a:xfrm>
            <a:off x="5185917" y="2972790"/>
            <a:ext cx="35826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205740" marR="5080" indent="-193675">
              <a:lnSpc>
                <a:spcPct val="150000"/>
              </a:lnSpc>
              <a:spcBef>
                <a:spcPts val="100"/>
              </a:spcBef>
            </a:pPr>
            <a:r>
              <a:rPr sz="2000" b="1" i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复制资</a:t>
            </a:r>
            <a:r>
              <a:rPr sz="2000" b="1" i="1" spc="-1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源</a:t>
            </a:r>
            <a:r>
              <a:rPr sz="2000" b="1" i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拥</a:t>
            </a:r>
            <a:r>
              <a:rPr sz="2000" b="1" i="1" spc="-1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有</a:t>
            </a:r>
            <a:r>
              <a:rPr sz="2000" b="1" i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者的用</a:t>
            </a:r>
            <a:r>
              <a:rPr sz="2000" b="1" i="1" spc="-1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户</a:t>
            </a:r>
            <a:r>
              <a:rPr sz="2000" b="1" i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名</a:t>
            </a:r>
            <a:r>
              <a:rPr sz="2000" b="1" i="1" spc="-1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密</a:t>
            </a:r>
            <a:r>
              <a:rPr sz="2000" b="1" i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码， 将它们传递到受保护的</a:t>
            </a:r>
            <a:r>
              <a:rPr sz="2000" b="1" i="1" spc="-1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资</a:t>
            </a:r>
            <a:r>
              <a:rPr sz="2000" b="1" i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源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1122375" y="2046223"/>
            <a:ext cx="1800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资源拥有者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9"/>
          <p:cNvSpPr/>
          <p:nvPr/>
        </p:nvSpPr>
        <p:spPr>
          <a:xfrm>
            <a:off x="3241958" y="1367183"/>
            <a:ext cx="1284944" cy="14512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2" name="object 10"/>
          <p:cNvSpPr txBox="1"/>
          <p:nvPr/>
        </p:nvSpPr>
        <p:spPr>
          <a:xfrm>
            <a:off x="1267205" y="4594097"/>
            <a:ext cx="1447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客户应用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1"/>
          <p:cNvSpPr/>
          <p:nvPr/>
        </p:nvSpPr>
        <p:spPr>
          <a:xfrm>
            <a:off x="2922421" y="4323172"/>
            <a:ext cx="1536176" cy="13049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4" name="object 12"/>
          <p:cNvSpPr txBox="1"/>
          <p:nvPr/>
        </p:nvSpPr>
        <p:spPr>
          <a:xfrm>
            <a:off x="8426322" y="5472785"/>
            <a:ext cx="2156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1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受保护的资源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object 13"/>
          <p:cNvSpPr/>
          <p:nvPr/>
        </p:nvSpPr>
        <p:spPr>
          <a:xfrm>
            <a:off x="8693825" y="4095928"/>
            <a:ext cx="1696120" cy="11086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6" name="object 14"/>
          <p:cNvSpPr/>
          <p:nvPr/>
        </p:nvSpPr>
        <p:spPr>
          <a:xfrm>
            <a:off x="8857488" y="4847844"/>
            <a:ext cx="498348" cy="4983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7" name="object 15"/>
          <p:cNvSpPr/>
          <p:nvPr/>
        </p:nvSpPr>
        <p:spPr>
          <a:xfrm>
            <a:off x="3567684" y="2904744"/>
            <a:ext cx="228600" cy="1362075"/>
          </a:xfrm>
          <a:custGeom>
            <a:avLst/>
            <a:gdLst/>
            <a:ahLst/>
            <a:cxnLst/>
            <a:rect l="l" t="t" r="r" b="b"/>
            <a:pathLst>
              <a:path w="228600" h="1362075">
                <a:moveTo>
                  <a:pt x="0" y="1133474"/>
                </a:moveTo>
                <a:lnTo>
                  <a:pt x="114300" y="1362074"/>
                </a:lnTo>
                <a:lnTo>
                  <a:pt x="190500" y="1209674"/>
                </a:lnTo>
                <a:lnTo>
                  <a:pt x="76200" y="1209674"/>
                </a:lnTo>
                <a:lnTo>
                  <a:pt x="76200" y="1184274"/>
                </a:lnTo>
                <a:lnTo>
                  <a:pt x="0" y="1133474"/>
                </a:lnTo>
                <a:close/>
              </a:path>
              <a:path w="228600" h="1362075">
                <a:moveTo>
                  <a:pt x="76200" y="1184274"/>
                </a:moveTo>
                <a:lnTo>
                  <a:pt x="76200" y="1209674"/>
                </a:lnTo>
                <a:lnTo>
                  <a:pt x="114300" y="1209674"/>
                </a:lnTo>
                <a:lnTo>
                  <a:pt x="76200" y="1184274"/>
                </a:lnTo>
                <a:close/>
              </a:path>
              <a:path w="228600" h="1362075">
                <a:moveTo>
                  <a:pt x="152400" y="0"/>
                </a:moveTo>
                <a:lnTo>
                  <a:pt x="76200" y="0"/>
                </a:lnTo>
                <a:lnTo>
                  <a:pt x="76200" y="1184274"/>
                </a:lnTo>
                <a:lnTo>
                  <a:pt x="114300" y="1209674"/>
                </a:lnTo>
                <a:lnTo>
                  <a:pt x="152400" y="1184274"/>
                </a:lnTo>
                <a:lnTo>
                  <a:pt x="152400" y="0"/>
                </a:lnTo>
                <a:close/>
              </a:path>
              <a:path w="228600" h="1362075">
                <a:moveTo>
                  <a:pt x="152400" y="1184274"/>
                </a:moveTo>
                <a:lnTo>
                  <a:pt x="114300" y="1209674"/>
                </a:lnTo>
                <a:lnTo>
                  <a:pt x="152400" y="1209674"/>
                </a:lnTo>
                <a:lnTo>
                  <a:pt x="152400" y="1184274"/>
                </a:lnTo>
                <a:close/>
              </a:path>
              <a:path w="228600" h="1362075">
                <a:moveTo>
                  <a:pt x="228600" y="1133474"/>
                </a:moveTo>
                <a:lnTo>
                  <a:pt x="152400" y="1184274"/>
                </a:lnTo>
                <a:lnTo>
                  <a:pt x="152400" y="1209674"/>
                </a:lnTo>
                <a:lnTo>
                  <a:pt x="190500" y="1209674"/>
                </a:lnTo>
                <a:lnTo>
                  <a:pt x="228600" y="1133474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</p:spTree>
    <p:custDataLst>
      <p:tags r:id="rId8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342265"/>
            <a:ext cx="768985" cy="76581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3616" y="665556"/>
            <a:ext cx="559054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44775"/>
                </a:solidFill>
              </a:rPr>
              <a:t>授权服务器生成一</a:t>
            </a:r>
            <a:r>
              <a:rPr sz="2800" spc="-5" dirty="0">
                <a:solidFill>
                  <a:srgbClr val="044775"/>
                </a:solidFill>
              </a:rPr>
              <a:t>个Access</a:t>
            </a:r>
            <a:r>
              <a:rPr sz="2800" spc="20" dirty="0">
                <a:solidFill>
                  <a:srgbClr val="044775"/>
                </a:solidFill>
              </a:rPr>
              <a:t> </a:t>
            </a:r>
            <a:r>
              <a:rPr sz="2800" spc="-75" dirty="0">
                <a:solidFill>
                  <a:srgbClr val="044775"/>
                </a:solidFill>
              </a:rPr>
              <a:t>Token</a:t>
            </a:r>
            <a:endParaRPr sz="2800" spc="-75" dirty="0">
              <a:solidFill>
                <a:srgbClr val="044775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35187" y="3905977"/>
            <a:ext cx="2123028" cy="2372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" name="object 4"/>
          <p:cNvSpPr/>
          <p:nvPr/>
        </p:nvSpPr>
        <p:spPr>
          <a:xfrm>
            <a:off x="1705355" y="3979164"/>
            <a:ext cx="1978151" cy="22219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6" name="object 5"/>
          <p:cNvSpPr/>
          <p:nvPr/>
        </p:nvSpPr>
        <p:spPr>
          <a:xfrm>
            <a:off x="1705355" y="3979164"/>
            <a:ext cx="1978660" cy="2222500"/>
          </a:xfrm>
          <a:custGeom>
            <a:avLst/>
            <a:gdLst/>
            <a:ahLst/>
            <a:cxnLst/>
            <a:rect l="l" t="t" r="r" b="b"/>
            <a:pathLst>
              <a:path w="1978660" h="2222500">
                <a:moveTo>
                  <a:pt x="0" y="2221992"/>
                </a:moveTo>
                <a:lnTo>
                  <a:pt x="1978151" y="2221992"/>
                </a:lnTo>
                <a:lnTo>
                  <a:pt x="1978151" y="0"/>
                </a:lnTo>
                <a:lnTo>
                  <a:pt x="0" y="0"/>
                </a:lnTo>
                <a:lnTo>
                  <a:pt x="0" y="2221992"/>
                </a:lnTo>
                <a:close/>
              </a:path>
            </a:pathLst>
          </a:custGeom>
          <a:ln w="6096">
            <a:solidFill>
              <a:srgbClr val="FF0000"/>
            </a:solidFill>
          </a:ln>
        </p:spPr>
        <p:txBody>
          <a:bodyPr wrap="square" lIns="0" tIns="0" rIns="0" bIns="0" rtlCol="0"/>
          <a:p/>
        </p:txBody>
      </p:sp>
      <p:sp>
        <p:nvSpPr>
          <p:cNvPr id="7" name="object 6"/>
          <p:cNvSpPr txBox="1"/>
          <p:nvPr/>
        </p:nvSpPr>
        <p:spPr>
          <a:xfrm>
            <a:off x="2071877" y="3379470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客户应用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8013113" y="1615371"/>
            <a:ext cx="2084988" cy="23958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9" name="object 8"/>
          <p:cNvSpPr/>
          <p:nvPr/>
        </p:nvSpPr>
        <p:spPr>
          <a:xfrm>
            <a:off x="8090154" y="1695450"/>
            <a:ext cx="1935480" cy="2231390"/>
          </a:xfrm>
          <a:custGeom>
            <a:avLst/>
            <a:gdLst/>
            <a:ahLst/>
            <a:cxnLst/>
            <a:rect l="l" t="t" r="r" b="b"/>
            <a:pathLst>
              <a:path w="1935479" h="2231390">
                <a:moveTo>
                  <a:pt x="1836547" y="0"/>
                </a:moveTo>
                <a:lnTo>
                  <a:pt x="98932" y="0"/>
                </a:lnTo>
                <a:lnTo>
                  <a:pt x="60436" y="7778"/>
                </a:lnTo>
                <a:lnTo>
                  <a:pt x="28987" y="28987"/>
                </a:lnTo>
                <a:lnTo>
                  <a:pt x="7778" y="60436"/>
                </a:lnTo>
                <a:lnTo>
                  <a:pt x="0" y="98933"/>
                </a:lnTo>
                <a:lnTo>
                  <a:pt x="0" y="2132203"/>
                </a:lnTo>
                <a:lnTo>
                  <a:pt x="7778" y="2170699"/>
                </a:lnTo>
                <a:lnTo>
                  <a:pt x="28987" y="2202148"/>
                </a:lnTo>
                <a:lnTo>
                  <a:pt x="60436" y="2223357"/>
                </a:lnTo>
                <a:lnTo>
                  <a:pt x="98932" y="2231136"/>
                </a:lnTo>
                <a:lnTo>
                  <a:pt x="1836547" y="2231136"/>
                </a:lnTo>
                <a:lnTo>
                  <a:pt x="1875043" y="2223357"/>
                </a:lnTo>
                <a:lnTo>
                  <a:pt x="1906492" y="2202148"/>
                </a:lnTo>
                <a:lnTo>
                  <a:pt x="1927701" y="2170699"/>
                </a:lnTo>
                <a:lnTo>
                  <a:pt x="1935479" y="2132203"/>
                </a:lnTo>
                <a:lnTo>
                  <a:pt x="1935479" y="98933"/>
                </a:lnTo>
                <a:lnTo>
                  <a:pt x="1927701" y="60436"/>
                </a:lnTo>
                <a:lnTo>
                  <a:pt x="1906492" y="28987"/>
                </a:lnTo>
                <a:lnTo>
                  <a:pt x="1875043" y="7778"/>
                </a:lnTo>
                <a:lnTo>
                  <a:pt x="183654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p/>
        </p:txBody>
      </p:sp>
      <p:sp>
        <p:nvSpPr>
          <p:cNvPr id="10" name="object 9"/>
          <p:cNvSpPr/>
          <p:nvPr/>
        </p:nvSpPr>
        <p:spPr>
          <a:xfrm>
            <a:off x="8217154" y="1822450"/>
            <a:ext cx="1935480" cy="2231390"/>
          </a:xfrm>
          <a:custGeom>
            <a:avLst/>
            <a:gdLst/>
            <a:ahLst/>
            <a:cxnLst/>
            <a:rect l="l" t="t" r="r" b="b"/>
            <a:pathLst>
              <a:path w="1935479" h="2231390">
                <a:moveTo>
                  <a:pt x="0" y="98933"/>
                </a:moveTo>
                <a:lnTo>
                  <a:pt x="7778" y="60436"/>
                </a:lnTo>
                <a:lnTo>
                  <a:pt x="28987" y="28987"/>
                </a:lnTo>
                <a:lnTo>
                  <a:pt x="60436" y="7778"/>
                </a:lnTo>
                <a:lnTo>
                  <a:pt x="98932" y="0"/>
                </a:lnTo>
                <a:lnTo>
                  <a:pt x="1836547" y="0"/>
                </a:lnTo>
                <a:lnTo>
                  <a:pt x="1875043" y="7778"/>
                </a:lnTo>
                <a:lnTo>
                  <a:pt x="1906492" y="28987"/>
                </a:lnTo>
                <a:lnTo>
                  <a:pt x="1927701" y="60436"/>
                </a:lnTo>
                <a:lnTo>
                  <a:pt x="1935479" y="98933"/>
                </a:lnTo>
                <a:lnTo>
                  <a:pt x="1935479" y="2132203"/>
                </a:lnTo>
                <a:lnTo>
                  <a:pt x="1927701" y="2170699"/>
                </a:lnTo>
                <a:lnTo>
                  <a:pt x="1906492" y="2202148"/>
                </a:lnTo>
                <a:lnTo>
                  <a:pt x="1875043" y="2223357"/>
                </a:lnTo>
                <a:lnTo>
                  <a:pt x="1836547" y="2231136"/>
                </a:lnTo>
                <a:lnTo>
                  <a:pt x="98932" y="2231136"/>
                </a:lnTo>
                <a:lnTo>
                  <a:pt x="60436" y="2223357"/>
                </a:lnTo>
                <a:lnTo>
                  <a:pt x="28987" y="2202148"/>
                </a:lnTo>
                <a:lnTo>
                  <a:pt x="7778" y="2170699"/>
                </a:lnTo>
                <a:lnTo>
                  <a:pt x="0" y="2132203"/>
                </a:lnTo>
                <a:lnTo>
                  <a:pt x="0" y="98933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11" name="object 10"/>
          <p:cNvSpPr txBox="1"/>
          <p:nvPr/>
        </p:nvSpPr>
        <p:spPr>
          <a:xfrm>
            <a:off x="10301478" y="1950796"/>
            <a:ext cx="330835" cy="18491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p>
            <a:pPr marL="12700" marR="5080" algn="just">
              <a:lnSpc>
                <a:spcPct val="100000"/>
              </a:lnSpc>
              <a:spcBef>
                <a:spcPts val="110"/>
              </a:spcBef>
            </a:pP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授 权 服 务 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1"/>
          <p:cNvSpPr/>
          <p:nvPr/>
        </p:nvSpPr>
        <p:spPr>
          <a:xfrm>
            <a:off x="2465694" y="2112293"/>
            <a:ext cx="457475" cy="11017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3" name="object 12"/>
          <p:cNvSpPr txBox="1"/>
          <p:nvPr/>
        </p:nvSpPr>
        <p:spPr>
          <a:xfrm>
            <a:off x="2000250" y="2331847"/>
            <a:ext cx="280670" cy="631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ts val="2380"/>
              </a:lnSpc>
              <a:spcBef>
                <a:spcPts val="105"/>
              </a:spcBef>
            </a:pP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用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ts val="2380"/>
              </a:lnSpc>
            </a:pPr>
            <a:r>
              <a:rPr sz="2000" b="1" spc="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户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3"/>
          <p:cNvSpPr/>
          <p:nvPr/>
        </p:nvSpPr>
        <p:spPr>
          <a:xfrm>
            <a:off x="3675253" y="2811017"/>
            <a:ext cx="4415155" cy="2386330"/>
          </a:xfrm>
          <a:custGeom>
            <a:avLst/>
            <a:gdLst/>
            <a:ahLst/>
            <a:cxnLst/>
            <a:rect l="l" t="t" r="r" b="b"/>
            <a:pathLst>
              <a:path w="4415155" h="2386329">
                <a:moveTo>
                  <a:pt x="4238348" y="73414"/>
                </a:moveTo>
                <a:lnTo>
                  <a:pt x="0" y="2352294"/>
                </a:lnTo>
                <a:lnTo>
                  <a:pt x="18034" y="2385822"/>
                </a:lnTo>
                <a:lnTo>
                  <a:pt x="4256371" y="106948"/>
                </a:lnTo>
                <a:lnTo>
                  <a:pt x="4238348" y="73414"/>
                </a:lnTo>
                <a:close/>
              </a:path>
              <a:path w="4415155" h="2386329">
                <a:moveTo>
                  <a:pt x="4369786" y="64389"/>
                </a:moveTo>
                <a:lnTo>
                  <a:pt x="4255135" y="64389"/>
                </a:lnTo>
                <a:lnTo>
                  <a:pt x="4273169" y="97917"/>
                </a:lnTo>
                <a:lnTo>
                  <a:pt x="4256371" y="106948"/>
                </a:lnTo>
                <a:lnTo>
                  <a:pt x="4292473" y="174117"/>
                </a:lnTo>
                <a:lnTo>
                  <a:pt x="4369786" y="64389"/>
                </a:lnTo>
                <a:close/>
              </a:path>
              <a:path w="4415155" h="2386329">
                <a:moveTo>
                  <a:pt x="4255135" y="64389"/>
                </a:moveTo>
                <a:lnTo>
                  <a:pt x="4238348" y="73414"/>
                </a:lnTo>
                <a:lnTo>
                  <a:pt x="4256371" y="106948"/>
                </a:lnTo>
                <a:lnTo>
                  <a:pt x="4273169" y="97917"/>
                </a:lnTo>
                <a:lnTo>
                  <a:pt x="4255135" y="64389"/>
                </a:lnTo>
                <a:close/>
              </a:path>
              <a:path w="4415155" h="2386329">
                <a:moveTo>
                  <a:pt x="4415155" y="0"/>
                </a:moveTo>
                <a:lnTo>
                  <a:pt x="4202303" y="6350"/>
                </a:lnTo>
                <a:lnTo>
                  <a:pt x="4238348" y="73414"/>
                </a:lnTo>
                <a:lnTo>
                  <a:pt x="4255135" y="64389"/>
                </a:lnTo>
                <a:lnTo>
                  <a:pt x="4369786" y="64389"/>
                </a:lnTo>
                <a:lnTo>
                  <a:pt x="441515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p/>
        </p:txBody>
      </p:sp>
      <p:sp>
        <p:nvSpPr>
          <p:cNvPr id="15" name="object 14"/>
          <p:cNvSpPr/>
          <p:nvPr/>
        </p:nvSpPr>
        <p:spPr>
          <a:xfrm>
            <a:off x="4565650" y="3223767"/>
            <a:ext cx="1805177" cy="10892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6" name="object 15"/>
          <p:cNvSpPr/>
          <p:nvPr/>
        </p:nvSpPr>
        <p:spPr>
          <a:xfrm>
            <a:off x="3091433" y="2325623"/>
            <a:ext cx="4980305" cy="190500"/>
          </a:xfrm>
          <a:custGeom>
            <a:avLst/>
            <a:gdLst/>
            <a:ahLst/>
            <a:cxnLst/>
            <a:rect l="l" t="t" r="r" b="b"/>
            <a:pathLst>
              <a:path w="4980305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4980305" h="190500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4980305" h="190500">
                <a:moveTo>
                  <a:pt x="4979924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4979924" y="114300"/>
                </a:lnTo>
                <a:lnTo>
                  <a:pt x="4979924" y="762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p/>
        </p:txBody>
      </p:sp>
      <p:sp>
        <p:nvSpPr>
          <p:cNvPr id="17" name="object 16"/>
          <p:cNvSpPr txBox="1"/>
          <p:nvPr/>
        </p:nvSpPr>
        <p:spPr>
          <a:xfrm>
            <a:off x="3450463" y="1988057"/>
            <a:ext cx="40995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“你是否同意将权限授</a:t>
            </a:r>
            <a:r>
              <a:rPr sz="2000" spc="-1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予</a:t>
            </a:r>
            <a:r>
              <a:rPr sz="20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客户</a:t>
            </a:r>
            <a:r>
              <a:rPr sz="2000" spc="-1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应</a:t>
            </a:r>
            <a:r>
              <a:rPr sz="20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用”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object 17"/>
          <p:cNvSpPr/>
          <p:nvPr/>
        </p:nvSpPr>
        <p:spPr>
          <a:xfrm>
            <a:off x="3111245" y="2528316"/>
            <a:ext cx="4980305" cy="190500"/>
          </a:xfrm>
          <a:custGeom>
            <a:avLst/>
            <a:gdLst/>
            <a:ahLst/>
            <a:cxnLst/>
            <a:rect l="l" t="t" r="r" b="b"/>
            <a:pathLst>
              <a:path w="4980305" h="190500">
                <a:moveTo>
                  <a:pt x="4789424" y="0"/>
                </a:moveTo>
                <a:lnTo>
                  <a:pt x="4789424" y="190500"/>
                </a:lnTo>
                <a:lnTo>
                  <a:pt x="4941824" y="114300"/>
                </a:lnTo>
                <a:lnTo>
                  <a:pt x="4808474" y="114300"/>
                </a:lnTo>
                <a:lnTo>
                  <a:pt x="4808474" y="76200"/>
                </a:lnTo>
                <a:lnTo>
                  <a:pt x="4941824" y="76200"/>
                </a:lnTo>
                <a:lnTo>
                  <a:pt x="4789424" y="0"/>
                </a:lnTo>
                <a:close/>
              </a:path>
              <a:path w="4980305" h="190500">
                <a:moveTo>
                  <a:pt x="4789424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4789424" y="114300"/>
                </a:lnTo>
                <a:lnTo>
                  <a:pt x="4789424" y="76200"/>
                </a:lnTo>
                <a:close/>
              </a:path>
              <a:path w="4980305" h="190500">
                <a:moveTo>
                  <a:pt x="4941824" y="76200"/>
                </a:moveTo>
                <a:lnTo>
                  <a:pt x="4808474" y="76200"/>
                </a:lnTo>
                <a:lnTo>
                  <a:pt x="4808474" y="114300"/>
                </a:lnTo>
                <a:lnTo>
                  <a:pt x="4941824" y="114300"/>
                </a:lnTo>
                <a:lnTo>
                  <a:pt x="4979924" y="95250"/>
                </a:lnTo>
                <a:lnTo>
                  <a:pt x="4941824" y="7620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p/>
        </p:txBody>
      </p:sp>
      <p:sp>
        <p:nvSpPr>
          <p:cNvPr id="19" name="object 18"/>
          <p:cNvSpPr txBox="1"/>
          <p:nvPr/>
        </p:nvSpPr>
        <p:spPr>
          <a:xfrm>
            <a:off x="3450463" y="2669539"/>
            <a:ext cx="180911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“是的我同意”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object 19"/>
          <p:cNvSpPr/>
          <p:nvPr/>
        </p:nvSpPr>
        <p:spPr>
          <a:xfrm>
            <a:off x="8369807" y="2807195"/>
            <a:ext cx="1464563" cy="7528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1" name="object 20"/>
          <p:cNvSpPr/>
          <p:nvPr/>
        </p:nvSpPr>
        <p:spPr>
          <a:xfrm>
            <a:off x="8458961" y="2888742"/>
            <a:ext cx="1270000" cy="594360"/>
          </a:xfrm>
          <a:custGeom>
            <a:avLst/>
            <a:gdLst/>
            <a:ahLst/>
            <a:cxnLst/>
            <a:rect l="l" t="t" r="r" b="b"/>
            <a:pathLst>
              <a:path w="1270000" h="594360">
                <a:moveTo>
                  <a:pt x="1269492" y="0"/>
                </a:moveTo>
                <a:lnTo>
                  <a:pt x="0" y="0"/>
                </a:lnTo>
                <a:lnTo>
                  <a:pt x="0" y="594360"/>
                </a:lnTo>
                <a:lnTo>
                  <a:pt x="1170432" y="594360"/>
                </a:lnTo>
                <a:lnTo>
                  <a:pt x="1269492" y="495300"/>
                </a:lnTo>
                <a:lnTo>
                  <a:pt x="1269492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p/>
        </p:txBody>
      </p:sp>
      <p:sp>
        <p:nvSpPr>
          <p:cNvPr id="22" name="object 21"/>
          <p:cNvSpPr/>
          <p:nvPr/>
        </p:nvSpPr>
        <p:spPr>
          <a:xfrm>
            <a:off x="9629393" y="3384041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59" h="99060">
                <a:moveTo>
                  <a:pt x="99059" y="0"/>
                </a:moveTo>
                <a:lnTo>
                  <a:pt x="19811" y="19812"/>
                </a:lnTo>
                <a:lnTo>
                  <a:pt x="0" y="99060"/>
                </a:lnTo>
                <a:lnTo>
                  <a:pt x="99059" y="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p/>
        </p:txBody>
      </p:sp>
      <p:sp>
        <p:nvSpPr>
          <p:cNvPr id="23" name="object 22"/>
          <p:cNvSpPr/>
          <p:nvPr/>
        </p:nvSpPr>
        <p:spPr>
          <a:xfrm>
            <a:off x="8585961" y="3015742"/>
            <a:ext cx="1270000" cy="594360"/>
          </a:xfrm>
          <a:custGeom>
            <a:avLst/>
            <a:gdLst/>
            <a:ahLst/>
            <a:cxnLst/>
            <a:rect l="l" t="t" r="r" b="b"/>
            <a:pathLst>
              <a:path w="1270000" h="594360">
                <a:moveTo>
                  <a:pt x="1170432" y="594360"/>
                </a:moveTo>
                <a:lnTo>
                  <a:pt x="1190244" y="515112"/>
                </a:lnTo>
                <a:lnTo>
                  <a:pt x="1269492" y="495300"/>
                </a:lnTo>
                <a:lnTo>
                  <a:pt x="1170432" y="594360"/>
                </a:lnTo>
                <a:lnTo>
                  <a:pt x="0" y="594360"/>
                </a:lnTo>
                <a:lnTo>
                  <a:pt x="0" y="0"/>
                </a:lnTo>
                <a:lnTo>
                  <a:pt x="1269492" y="0"/>
                </a:lnTo>
                <a:lnTo>
                  <a:pt x="1269492" y="49530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24" name="object 23"/>
          <p:cNvSpPr txBox="1"/>
          <p:nvPr/>
        </p:nvSpPr>
        <p:spPr>
          <a:xfrm>
            <a:off x="8753347" y="2834132"/>
            <a:ext cx="680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40005" marR="5080" indent="-2794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Access  </a:t>
            </a:r>
            <a:r>
              <a:rPr sz="1800" spc="4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Token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5" name="object 24"/>
          <p:cNvSpPr/>
          <p:nvPr/>
        </p:nvSpPr>
        <p:spPr>
          <a:xfrm>
            <a:off x="8608337" y="2201413"/>
            <a:ext cx="970915" cy="670560"/>
          </a:xfrm>
          <a:custGeom>
            <a:avLst/>
            <a:gdLst/>
            <a:ahLst/>
            <a:cxnLst/>
            <a:rect l="l" t="t" r="r" b="b"/>
            <a:pathLst>
              <a:path w="970915" h="670560">
                <a:moveTo>
                  <a:pt x="477981" y="0"/>
                </a:moveTo>
                <a:lnTo>
                  <a:pt x="428228" y="2066"/>
                </a:lnTo>
                <a:lnTo>
                  <a:pt x="379226" y="7225"/>
                </a:lnTo>
                <a:lnTo>
                  <a:pt x="331376" y="15407"/>
                </a:lnTo>
                <a:lnTo>
                  <a:pt x="285083" y="26543"/>
                </a:lnTo>
                <a:lnTo>
                  <a:pt x="240749" y="40564"/>
                </a:lnTo>
                <a:lnTo>
                  <a:pt x="198778" y="57401"/>
                </a:lnTo>
                <a:lnTo>
                  <a:pt x="159573" y="76983"/>
                </a:lnTo>
                <a:lnTo>
                  <a:pt x="123538" y="99243"/>
                </a:lnTo>
                <a:lnTo>
                  <a:pt x="91075" y="124110"/>
                </a:lnTo>
                <a:lnTo>
                  <a:pt x="62587" y="151515"/>
                </a:lnTo>
                <a:lnTo>
                  <a:pt x="35967" y="185219"/>
                </a:lnTo>
                <a:lnTo>
                  <a:pt x="16777" y="219900"/>
                </a:lnTo>
                <a:lnTo>
                  <a:pt x="0" y="290679"/>
                </a:lnTo>
                <a:lnTo>
                  <a:pt x="2067" y="326017"/>
                </a:lnTo>
                <a:lnTo>
                  <a:pt x="26256" y="394693"/>
                </a:lnTo>
                <a:lnTo>
                  <a:pt x="48033" y="427273"/>
                </a:lnTo>
                <a:lnTo>
                  <a:pt x="76036" y="458174"/>
                </a:lnTo>
                <a:lnTo>
                  <a:pt x="110093" y="487018"/>
                </a:lnTo>
                <a:lnTo>
                  <a:pt x="150031" y="513424"/>
                </a:lnTo>
                <a:lnTo>
                  <a:pt x="195679" y="537014"/>
                </a:lnTo>
                <a:lnTo>
                  <a:pt x="246864" y="557407"/>
                </a:lnTo>
                <a:lnTo>
                  <a:pt x="283186" y="670310"/>
                </a:lnTo>
                <a:lnTo>
                  <a:pt x="422505" y="593348"/>
                </a:lnTo>
                <a:lnTo>
                  <a:pt x="543887" y="593348"/>
                </a:lnTo>
                <a:lnTo>
                  <a:pt x="580296" y="590134"/>
                </a:lnTo>
                <a:lnTo>
                  <a:pt x="630579" y="582242"/>
                </a:lnTo>
                <a:lnTo>
                  <a:pt x="679024" y="571148"/>
                </a:lnTo>
                <a:lnTo>
                  <a:pt x="725221" y="556978"/>
                </a:lnTo>
                <a:lnTo>
                  <a:pt x="768760" y="539858"/>
                </a:lnTo>
                <a:lnTo>
                  <a:pt x="809232" y="519912"/>
                </a:lnTo>
                <a:lnTo>
                  <a:pt x="846227" y="497267"/>
                </a:lnTo>
                <a:lnTo>
                  <a:pt x="879338" y="472047"/>
                </a:lnTo>
                <a:lnTo>
                  <a:pt x="908153" y="444377"/>
                </a:lnTo>
                <a:lnTo>
                  <a:pt x="934773" y="410673"/>
                </a:lnTo>
                <a:lnTo>
                  <a:pt x="953963" y="375992"/>
                </a:lnTo>
                <a:lnTo>
                  <a:pt x="970741" y="305214"/>
                </a:lnTo>
                <a:lnTo>
                  <a:pt x="968673" y="269876"/>
                </a:lnTo>
                <a:lnTo>
                  <a:pt x="944484" y="201199"/>
                </a:lnTo>
                <a:lnTo>
                  <a:pt x="922707" y="168619"/>
                </a:lnTo>
                <a:lnTo>
                  <a:pt x="894704" y="137718"/>
                </a:lnTo>
                <a:lnTo>
                  <a:pt x="860647" y="108875"/>
                </a:lnTo>
                <a:lnTo>
                  <a:pt x="820709" y="82468"/>
                </a:lnTo>
                <a:lnTo>
                  <a:pt x="775061" y="58879"/>
                </a:lnTo>
                <a:lnTo>
                  <a:pt x="723876" y="38485"/>
                </a:lnTo>
                <a:lnTo>
                  <a:pt x="676423" y="24048"/>
                </a:lnTo>
                <a:lnTo>
                  <a:pt x="627704" y="13050"/>
                </a:lnTo>
                <a:lnTo>
                  <a:pt x="578122" y="5423"/>
                </a:lnTo>
                <a:lnTo>
                  <a:pt x="528079" y="1095"/>
                </a:lnTo>
                <a:lnTo>
                  <a:pt x="477981" y="0"/>
                </a:lnTo>
                <a:close/>
              </a:path>
              <a:path w="970915" h="670560">
                <a:moveTo>
                  <a:pt x="543887" y="593348"/>
                </a:moveTo>
                <a:lnTo>
                  <a:pt x="422505" y="593348"/>
                </a:lnTo>
                <a:lnTo>
                  <a:pt x="475849" y="595813"/>
                </a:lnTo>
                <a:lnTo>
                  <a:pt x="528583" y="594699"/>
                </a:lnTo>
                <a:lnTo>
                  <a:pt x="543887" y="59334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p/>
        </p:txBody>
      </p:sp>
      <p:sp>
        <p:nvSpPr>
          <p:cNvPr id="26" name="object 25"/>
          <p:cNvSpPr/>
          <p:nvPr/>
        </p:nvSpPr>
        <p:spPr>
          <a:xfrm>
            <a:off x="8735337" y="2328413"/>
            <a:ext cx="970915" cy="670560"/>
          </a:xfrm>
          <a:custGeom>
            <a:avLst/>
            <a:gdLst/>
            <a:ahLst/>
            <a:cxnLst/>
            <a:rect l="l" t="t" r="r" b="b"/>
            <a:pathLst>
              <a:path w="970915" h="670560">
                <a:moveTo>
                  <a:pt x="283186" y="670310"/>
                </a:moveTo>
                <a:lnTo>
                  <a:pt x="246864" y="557407"/>
                </a:lnTo>
                <a:lnTo>
                  <a:pt x="195679" y="537014"/>
                </a:lnTo>
                <a:lnTo>
                  <a:pt x="150031" y="513424"/>
                </a:lnTo>
                <a:lnTo>
                  <a:pt x="110093" y="487018"/>
                </a:lnTo>
                <a:lnTo>
                  <a:pt x="76036" y="458174"/>
                </a:lnTo>
                <a:lnTo>
                  <a:pt x="48033" y="427273"/>
                </a:lnTo>
                <a:lnTo>
                  <a:pt x="26256" y="394693"/>
                </a:lnTo>
                <a:lnTo>
                  <a:pt x="2067" y="326017"/>
                </a:lnTo>
                <a:lnTo>
                  <a:pt x="0" y="290679"/>
                </a:lnTo>
                <a:lnTo>
                  <a:pt x="4846" y="255180"/>
                </a:lnTo>
                <a:lnTo>
                  <a:pt x="35967" y="185219"/>
                </a:lnTo>
                <a:lnTo>
                  <a:pt x="62587" y="151515"/>
                </a:lnTo>
                <a:lnTo>
                  <a:pt x="91075" y="124110"/>
                </a:lnTo>
                <a:lnTo>
                  <a:pt x="123538" y="99243"/>
                </a:lnTo>
                <a:lnTo>
                  <a:pt x="159573" y="76983"/>
                </a:lnTo>
                <a:lnTo>
                  <a:pt x="198778" y="57401"/>
                </a:lnTo>
                <a:lnTo>
                  <a:pt x="240749" y="40564"/>
                </a:lnTo>
                <a:lnTo>
                  <a:pt x="285083" y="26543"/>
                </a:lnTo>
                <a:lnTo>
                  <a:pt x="331376" y="15407"/>
                </a:lnTo>
                <a:lnTo>
                  <a:pt x="379226" y="7225"/>
                </a:lnTo>
                <a:lnTo>
                  <a:pt x="428228" y="2066"/>
                </a:lnTo>
                <a:lnTo>
                  <a:pt x="477981" y="0"/>
                </a:lnTo>
                <a:lnTo>
                  <a:pt x="528079" y="1095"/>
                </a:lnTo>
                <a:lnTo>
                  <a:pt x="578122" y="5423"/>
                </a:lnTo>
                <a:lnTo>
                  <a:pt x="627704" y="13050"/>
                </a:lnTo>
                <a:lnTo>
                  <a:pt x="676423" y="24048"/>
                </a:lnTo>
                <a:lnTo>
                  <a:pt x="723876" y="38485"/>
                </a:lnTo>
                <a:lnTo>
                  <a:pt x="775061" y="58879"/>
                </a:lnTo>
                <a:lnTo>
                  <a:pt x="820709" y="82468"/>
                </a:lnTo>
                <a:lnTo>
                  <a:pt x="860647" y="108875"/>
                </a:lnTo>
                <a:lnTo>
                  <a:pt x="894704" y="137718"/>
                </a:lnTo>
                <a:lnTo>
                  <a:pt x="922707" y="168619"/>
                </a:lnTo>
                <a:lnTo>
                  <a:pt x="944484" y="201199"/>
                </a:lnTo>
                <a:lnTo>
                  <a:pt x="968673" y="269876"/>
                </a:lnTo>
                <a:lnTo>
                  <a:pt x="970741" y="305214"/>
                </a:lnTo>
                <a:lnTo>
                  <a:pt x="965895" y="340712"/>
                </a:lnTo>
                <a:lnTo>
                  <a:pt x="934773" y="410673"/>
                </a:lnTo>
                <a:lnTo>
                  <a:pt x="908153" y="444377"/>
                </a:lnTo>
                <a:lnTo>
                  <a:pt x="879338" y="472047"/>
                </a:lnTo>
                <a:lnTo>
                  <a:pt x="846227" y="497267"/>
                </a:lnTo>
                <a:lnTo>
                  <a:pt x="809232" y="519912"/>
                </a:lnTo>
                <a:lnTo>
                  <a:pt x="768760" y="539858"/>
                </a:lnTo>
                <a:lnTo>
                  <a:pt x="725221" y="556978"/>
                </a:lnTo>
                <a:lnTo>
                  <a:pt x="679024" y="571148"/>
                </a:lnTo>
                <a:lnTo>
                  <a:pt x="630579" y="582242"/>
                </a:lnTo>
                <a:lnTo>
                  <a:pt x="580296" y="590134"/>
                </a:lnTo>
                <a:lnTo>
                  <a:pt x="528583" y="594699"/>
                </a:lnTo>
                <a:lnTo>
                  <a:pt x="475849" y="595813"/>
                </a:lnTo>
                <a:lnTo>
                  <a:pt x="422505" y="593348"/>
                </a:lnTo>
                <a:lnTo>
                  <a:pt x="283186" y="670310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27" name="object 26"/>
          <p:cNvSpPr txBox="1"/>
          <p:nvPr/>
        </p:nvSpPr>
        <p:spPr>
          <a:xfrm>
            <a:off x="8851772" y="2336038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生成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342265"/>
            <a:ext cx="768985" cy="76581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3301" y="665556"/>
            <a:ext cx="424307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44775"/>
                </a:solidFill>
              </a:rPr>
              <a:t>并将</a:t>
            </a:r>
            <a:r>
              <a:rPr sz="2800" spc="-20" dirty="0">
                <a:solidFill>
                  <a:srgbClr val="044775"/>
                </a:solidFill>
              </a:rPr>
              <a:t>token</a:t>
            </a:r>
            <a:r>
              <a:rPr sz="2800" spc="-10" dirty="0">
                <a:solidFill>
                  <a:srgbClr val="044775"/>
                </a:solidFill>
              </a:rPr>
              <a:t>颁发给客户应用</a:t>
            </a:r>
            <a:endParaRPr sz="2800" spc="-10" dirty="0">
              <a:solidFill>
                <a:srgbClr val="044775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35187" y="3905977"/>
            <a:ext cx="2123028" cy="2372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" name="object 4"/>
          <p:cNvSpPr/>
          <p:nvPr/>
        </p:nvSpPr>
        <p:spPr>
          <a:xfrm>
            <a:off x="1705355" y="3979164"/>
            <a:ext cx="1978151" cy="22219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6" name="object 5"/>
          <p:cNvSpPr/>
          <p:nvPr/>
        </p:nvSpPr>
        <p:spPr>
          <a:xfrm>
            <a:off x="1705355" y="3979164"/>
            <a:ext cx="1978660" cy="2222500"/>
          </a:xfrm>
          <a:custGeom>
            <a:avLst/>
            <a:gdLst/>
            <a:ahLst/>
            <a:cxnLst/>
            <a:rect l="l" t="t" r="r" b="b"/>
            <a:pathLst>
              <a:path w="1978660" h="2222500">
                <a:moveTo>
                  <a:pt x="0" y="2221992"/>
                </a:moveTo>
                <a:lnTo>
                  <a:pt x="1978151" y="2221992"/>
                </a:lnTo>
                <a:lnTo>
                  <a:pt x="1978151" y="0"/>
                </a:lnTo>
                <a:lnTo>
                  <a:pt x="0" y="0"/>
                </a:lnTo>
                <a:lnTo>
                  <a:pt x="0" y="2221992"/>
                </a:lnTo>
                <a:close/>
              </a:path>
            </a:pathLst>
          </a:custGeom>
          <a:ln w="6096">
            <a:solidFill>
              <a:srgbClr val="FF0000"/>
            </a:solidFill>
          </a:ln>
        </p:spPr>
        <p:txBody>
          <a:bodyPr wrap="square" lIns="0" tIns="0" rIns="0" bIns="0" rtlCol="0"/>
          <a:p/>
        </p:txBody>
      </p:sp>
      <p:sp>
        <p:nvSpPr>
          <p:cNvPr id="7" name="object 6"/>
          <p:cNvSpPr txBox="1"/>
          <p:nvPr/>
        </p:nvSpPr>
        <p:spPr>
          <a:xfrm>
            <a:off x="2071877" y="3379470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客户应用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8013113" y="1615371"/>
            <a:ext cx="2084988" cy="23958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9" name="object 8"/>
          <p:cNvSpPr/>
          <p:nvPr/>
        </p:nvSpPr>
        <p:spPr>
          <a:xfrm>
            <a:off x="8090154" y="1695450"/>
            <a:ext cx="1935480" cy="2231390"/>
          </a:xfrm>
          <a:custGeom>
            <a:avLst/>
            <a:gdLst/>
            <a:ahLst/>
            <a:cxnLst/>
            <a:rect l="l" t="t" r="r" b="b"/>
            <a:pathLst>
              <a:path w="1935479" h="2231390">
                <a:moveTo>
                  <a:pt x="1836547" y="0"/>
                </a:moveTo>
                <a:lnTo>
                  <a:pt x="98932" y="0"/>
                </a:lnTo>
                <a:lnTo>
                  <a:pt x="60436" y="7778"/>
                </a:lnTo>
                <a:lnTo>
                  <a:pt x="28987" y="28987"/>
                </a:lnTo>
                <a:lnTo>
                  <a:pt x="7778" y="60436"/>
                </a:lnTo>
                <a:lnTo>
                  <a:pt x="0" y="98933"/>
                </a:lnTo>
                <a:lnTo>
                  <a:pt x="0" y="2132203"/>
                </a:lnTo>
                <a:lnTo>
                  <a:pt x="7778" y="2170699"/>
                </a:lnTo>
                <a:lnTo>
                  <a:pt x="28987" y="2202148"/>
                </a:lnTo>
                <a:lnTo>
                  <a:pt x="60436" y="2223357"/>
                </a:lnTo>
                <a:lnTo>
                  <a:pt x="98932" y="2231136"/>
                </a:lnTo>
                <a:lnTo>
                  <a:pt x="1836547" y="2231136"/>
                </a:lnTo>
                <a:lnTo>
                  <a:pt x="1875043" y="2223357"/>
                </a:lnTo>
                <a:lnTo>
                  <a:pt x="1906492" y="2202148"/>
                </a:lnTo>
                <a:lnTo>
                  <a:pt x="1927701" y="2170699"/>
                </a:lnTo>
                <a:lnTo>
                  <a:pt x="1935479" y="2132203"/>
                </a:lnTo>
                <a:lnTo>
                  <a:pt x="1935479" y="98933"/>
                </a:lnTo>
                <a:lnTo>
                  <a:pt x="1927701" y="60436"/>
                </a:lnTo>
                <a:lnTo>
                  <a:pt x="1906492" y="28987"/>
                </a:lnTo>
                <a:lnTo>
                  <a:pt x="1875043" y="7778"/>
                </a:lnTo>
                <a:lnTo>
                  <a:pt x="183654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p/>
        </p:txBody>
      </p:sp>
      <p:sp>
        <p:nvSpPr>
          <p:cNvPr id="10" name="object 9"/>
          <p:cNvSpPr/>
          <p:nvPr/>
        </p:nvSpPr>
        <p:spPr>
          <a:xfrm>
            <a:off x="8217154" y="1822450"/>
            <a:ext cx="1935480" cy="2231390"/>
          </a:xfrm>
          <a:custGeom>
            <a:avLst/>
            <a:gdLst/>
            <a:ahLst/>
            <a:cxnLst/>
            <a:rect l="l" t="t" r="r" b="b"/>
            <a:pathLst>
              <a:path w="1935479" h="2231390">
                <a:moveTo>
                  <a:pt x="0" y="98933"/>
                </a:moveTo>
                <a:lnTo>
                  <a:pt x="7778" y="60436"/>
                </a:lnTo>
                <a:lnTo>
                  <a:pt x="28987" y="28987"/>
                </a:lnTo>
                <a:lnTo>
                  <a:pt x="60436" y="7778"/>
                </a:lnTo>
                <a:lnTo>
                  <a:pt x="98932" y="0"/>
                </a:lnTo>
                <a:lnTo>
                  <a:pt x="1836547" y="0"/>
                </a:lnTo>
                <a:lnTo>
                  <a:pt x="1875043" y="7778"/>
                </a:lnTo>
                <a:lnTo>
                  <a:pt x="1906492" y="28987"/>
                </a:lnTo>
                <a:lnTo>
                  <a:pt x="1927701" y="60436"/>
                </a:lnTo>
                <a:lnTo>
                  <a:pt x="1935479" y="98933"/>
                </a:lnTo>
                <a:lnTo>
                  <a:pt x="1935479" y="2132203"/>
                </a:lnTo>
                <a:lnTo>
                  <a:pt x="1927701" y="2170699"/>
                </a:lnTo>
                <a:lnTo>
                  <a:pt x="1906492" y="2202148"/>
                </a:lnTo>
                <a:lnTo>
                  <a:pt x="1875043" y="2223357"/>
                </a:lnTo>
                <a:lnTo>
                  <a:pt x="1836547" y="2231136"/>
                </a:lnTo>
                <a:lnTo>
                  <a:pt x="98932" y="2231136"/>
                </a:lnTo>
                <a:lnTo>
                  <a:pt x="60436" y="2223357"/>
                </a:lnTo>
                <a:lnTo>
                  <a:pt x="28987" y="2202148"/>
                </a:lnTo>
                <a:lnTo>
                  <a:pt x="7778" y="2170699"/>
                </a:lnTo>
                <a:lnTo>
                  <a:pt x="0" y="2132203"/>
                </a:lnTo>
                <a:lnTo>
                  <a:pt x="0" y="98933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11" name="object 10"/>
          <p:cNvSpPr txBox="1"/>
          <p:nvPr/>
        </p:nvSpPr>
        <p:spPr>
          <a:xfrm>
            <a:off x="10301478" y="1950796"/>
            <a:ext cx="330835" cy="18491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p>
            <a:pPr marL="12700" marR="5080" algn="just">
              <a:lnSpc>
                <a:spcPct val="100000"/>
              </a:lnSpc>
              <a:spcBef>
                <a:spcPts val="110"/>
              </a:spcBef>
            </a:pP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授 权 服 务 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1"/>
          <p:cNvSpPr/>
          <p:nvPr/>
        </p:nvSpPr>
        <p:spPr>
          <a:xfrm>
            <a:off x="2465694" y="2112293"/>
            <a:ext cx="457475" cy="11017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3" name="object 12"/>
          <p:cNvSpPr txBox="1"/>
          <p:nvPr/>
        </p:nvSpPr>
        <p:spPr>
          <a:xfrm>
            <a:off x="2000250" y="2331847"/>
            <a:ext cx="280670" cy="631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ts val="2380"/>
              </a:lnSpc>
              <a:spcBef>
                <a:spcPts val="105"/>
              </a:spcBef>
            </a:pP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用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ts val="2380"/>
              </a:lnSpc>
            </a:pPr>
            <a:r>
              <a:rPr sz="2000" b="1" spc="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户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3"/>
          <p:cNvSpPr/>
          <p:nvPr/>
        </p:nvSpPr>
        <p:spPr>
          <a:xfrm>
            <a:off x="3675253" y="2811017"/>
            <a:ext cx="4415155" cy="2386330"/>
          </a:xfrm>
          <a:custGeom>
            <a:avLst/>
            <a:gdLst/>
            <a:ahLst/>
            <a:cxnLst/>
            <a:rect l="l" t="t" r="r" b="b"/>
            <a:pathLst>
              <a:path w="4415155" h="2386329">
                <a:moveTo>
                  <a:pt x="4238348" y="73414"/>
                </a:moveTo>
                <a:lnTo>
                  <a:pt x="0" y="2352294"/>
                </a:lnTo>
                <a:lnTo>
                  <a:pt x="18034" y="2385822"/>
                </a:lnTo>
                <a:lnTo>
                  <a:pt x="4256371" y="106948"/>
                </a:lnTo>
                <a:lnTo>
                  <a:pt x="4238348" y="73414"/>
                </a:lnTo>
                <a:close/>
              </a:path>
              <a:path w="4415155" h="2386329">
                <a:moveTo>
                  <a:pt x="4369786" y="64389"/>
                </a:moveTo>
                <a:lnTo>
                  <a:pt x="4255135" y="64389"/>
                </a:lnTo>
                <a:lnTo>
                  <a:pt x="4273169" y="97917"/>
                </a:lnTo>
                <a:lnTo>
                  <a:pt x="4256371" y="106948"/>
                </a:lnTo>
                <a:lnTo>
                  <a:pt x="4292473" y="174117"/>
                </a:lnTo>
                <a:lnTo>
                  <a:pt x="4369786" y="64389"/>
                </a:lnTo>
                <a:close/>
              </a:path>
              <a:path w="4415155" h="2386329">
                <a:moveTo>
                  <a:pt x="4255135" y="64389"/>
                </a:moveTo>
                <a:lnTo>
                  <a:pt x="4238348" y="73414"/>
                </a:lnTo>
                <a:lnTo>
                  <a:pt x="4256371" y="106948"/>
                </a:lnTo>
                <a:lnTo>
                  <a:pt x="4273169" y="97917"/>
                </a:lnTo>
                <a:lnTo>
                  <a:pt x="4255135" y="64389"/>
                </a:lnTo>
                <a:close/>
              </a:path>
              <a:path w="4415155" h="2386329">
                <a:moveTo>
                  <a:pt x="4415155" y="0"/>
                </a:moveTo>
                <a:lnTo>
                  <a:pt x="4202303" y="6350"/>
                </a:lnTo>
                <a:lnTo>
                  <a:pt x="4238348" y="73414"/>
                </a:lnTo>
                <a:lnTo>
                  <a:pt x="4255135" y="64389"/>
                </a:lnTo>
                <a:lnTo>
                  <a:pt x="4369786" y="64389"/>
                </a:lnTo>
                <a:lnTo>
                  <a:pt x="441515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p/>
        </p:txBody>
      </p:sp>
      <p:sp>
        <p:nvSpPr>
          <p:cNvPr id="15" name="object 14"/>
          <p:cNvSpPr/>
          <p:nvPr/>
        </p:nvSpPr>
        <p:spPr>
          <a:xfrm>
            <a:off x="4565650" y="3223767"/>
            <a:ext cx="1805177" cy="10892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6" name="object 15"/>
          <p:cNvSpPr/>
          <p:nvPr/>
        </p:nvSpPr>
        <p:spPr>
          <a:xfrm>
            <a:off x="3091433" y="2325623"/>
            <a:ext cx="4980305" cy="190500"/>
          </a:xfrm>
          <a:custGeom>
            <a:avLst/>
            <a:gdLst/>
            <a:ahLst/>
            <a:cxnLst/>
            <a:rect l="l" t="t" r="r" b="b"/>
            <a:pathLst>
              <a:path w="4980305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4980305" h="190500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4980305" h="190500">
                <a:moveTo>
                  <a:pt x="4979924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4979924" y="114300"/>
                </a:lnTo>
                <a:lnTo>
                  <a:pt x="4979924" y="762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p/>
        </p:txBody>
      </p:sp>
      <p:sp>
        <p:nvSpPr>
          <p:cNvPr id="17" name="object 16"/>
          <p:cNvSpPr txBox="1"/>
          <p:nvPr/>
        </p:nvSpPr>
        <p:spPr>
          <a:xfrm>
            <a:off x="3450463" y="1988057"/>
            <a:ext cx="40995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“你是否同意将权限授</a:t>
            </a:r>
            <a:r>
              <a:rPr sz="2000" spc="-1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予</a:t>
            </a:r>
            <a:r>
              <a:rPr sz="20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客户</a:t>
            </a:r>
            <a:r>
              <a:rPr sz="2000" spc="-1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应</a:t>
            </a:r>
            <a:r>
              <a:rPr sz="20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用”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object 17"/>
          <p:cNvSpPr/>
          <p:nvPr/>
        </p:nvSpPr>
        <p:spPr>
          <a:xfrm>
            <a:off x="3111245" y="2528316"/>
            <a:ext cx="4980305" cy="190500"/>
          </a:xfrm>
          <a:custGeom>
            <a:avLst/>
            <a:gdLst/>
            <a:ahLst/>
            <a:cxnLst/>
            <a:rect l="l" t="t" r="r" b="b"/>
            <a:pathLst>
              <a:path w="4980305" h="190500">
                <a:moveTo>
                  <a:pt x="4789424" y="0"/>
                </a:moveTo>
                <a:lnTo>
                  <a:pt x="4789424" y="190500"/>
                </a:lnTo>
                <a:lnTo>
                  <a:pt x="4941824" y="114300"/>
                </a:lnTo>
                <a:lnTo>
                  <a:pt x="4808474" y="114300"/>
                </a:lnTo>
                <a:lnTo>
                  <a:pt x="4808474" y="76200"/>
                </a:lnTo>
                <a:lnTo>
                  <a:pt x="4941824" y="76200"/>
                </a:lnTo>
                <a:lnTo>
                  <a:pt x="4789424" y="0"/>
                </a:lnTo>
                <a:close/>
              </a:path>
              <a:path w="4980305" h="190500">
                <a:moveTo>
                  <a:pt x="4789424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4789424" y="114300"/>
                </a:lnTo>
                <a:lnTo>
                  <a:pt x="4789424" y="76200"/>
                </a:lnTo>
                <a:close/>
              </a:path>
              <a:path w="4980305" h="190500">
                <a:moveTo>
                  <a:pt x="4941824" y="76200"/>
                </a:moveTo>
                <a:lnTo>
                  <a:pt x="4808474" y="76200"/>
                </a:lnTo>
                <a:lnTo>
                  <a:pt x="4808474" y="114300"/>
                </a:lnTo>
                <a:lnTo>
                  <a:pt x="4941824" y="114300"/>
                </a:lnTo>
                <a:lnTo>
                  <a:pt x="4979924" y="95250"/>
                </a:lnTo>
                <a:lnTo>
                  <a:pt x="4941824" y="7620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p/>
        </p:txBody>
      </p:sp>
      <p:sp>
        <p:nvSpPr>
          <p:cNvPr id="19" name="object 18"/>
          <p:cNvSpPr txBox="1"/>
          <p:nvPr/>
        </p:nvSpPr>
        <p:spPr>
          <a:xfrm>
            <a:off x="3450463" y="2669539"/>
            <a:ext cx="180911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“是的我同意”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object 19"/>
          <p:cNvSpPr/>
          <p:nvPr/>
        </p:nvSpPr>
        <p:spPr>
          <a:xfrm>
            <a:off x="8369807" y="2807195"/>
            <a:ext cx="1464563" cy="7528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1" name="object 20"/>
          <p:cNvSpPr/>
          <p:nvPr/>
        </p:nvSpPr>
        <p:spPr>
          <a:xfrm>
            <a:off x="8458961" y="2888742"/>
            <a:ext cx="1270000" cy="594360"/>
          </a:xfrm>
          <a:custGeom>
            <a:avLst/>
            <a:gdLst/>
            <a:ahLst/>
            <a:cxnLst/>
            <a:rect l="l" t="t" r="r" b="b"/>
            <a:pathLst>
              <a:path w="1270000" h="594360">
                <a:moveTo>
                  <a:pt x="1269492" y="0"/>
                </a:moveTo>
                <a:lnTo>
                  <a:pt x="0" y="0"/>
                </a:lnTo>
                <a:lnTo>
                  <a:pt x="0" y="594360"/>
                </a:lnTo>
                <a:lnTo>
                  <a:pt x="1170432" y="594360"/>
                </a:lnTo>
                <a:lnTo>
                  <a:pt x="1269492" y="495300"/>
                </a:lnTo>
                <a:lnTo>
                  <a:pt x="1269492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p/>
        </p:txBody>
      </p:sp>
      <p:sp>
        <p:nvSpPr>
          <p:cNvPr id="22" name="object 21"/>
          <p:cNvSpPr/>
          <p:nvPr/>
        </p:nvSpPr>
        <p:spPr>
          <a:xfrm>
            <a:off x="9629393" y="3384041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59" h="99060">
                <a:moveTo>
                  <a:pt x="99059" y="0"/>
                </a:moveTo>
                <a:lnTo>
                  <a:pt x="19811" y="19812"/>
                </a:lnTo>
                <a:lnTo>
                  <a:pt x="0" y="99060"/>
                </a:lnTo>
                <a:lnTo>
                  <a:pt x="99059" y="0"/>
                </a:lnTo>
                <a:close/>
              </a:path>
            </a:pathLst>
          </a:custGeom>
          <a:solidFill>
            <a:srgbClr val="858585"/>
          </a:solidFill>
        </p:spPr>
        <p:txBody>
          <a:bodyPr wrap="square" lIns="0" tIns="0" rIns="0" bIns="0" rtlCol="0"/>
          <a:p/>
        </p:txBody>
      </p:sp>
      <p:sp>
        <p:nvSpPr>
          <p:cNvPr id="23" name="object 22"/>
          <p:cNvSpPr/>
          <p:nvPr/>
        </p:nvSpPr>
        <p:spPr>
          <a:xfrm>
            <a:off x="8585961" y="3015742"/>
            <a:ext cx="1270000" cy="594360"/>
          </a:xfrm>
          <a:custGeom>
            <a:avLst/>
            <a:gdLst/>
            <a:ahLst/>
            <a:cxnLst/>
            <a:rect l="l" t="t" r="r" b="b"/>
            <a:pathLst>
              <a:path w="1270000" h="594360">
                <a:moveTo>
                  <a:pt x="1170432" y="594360"/>
                </a:moveTo>
                <a:lnTo>
                  <a:pt x="1190244" y="515112"/>
                </a:lnTo>
                <a:lnTo>
                  <a:pt x="1269492" y="495300"/>
                </a:lnTo>
                <a:lnTo>
                  <a:pt x="1170432" y="594360"/>
                </a:lnTo>
                <a:lnTo>
                  <a:pt x="0" y="594360"/>
                </a:lnTo>
                <a:lnTo>
                  <a:pt x="0" y="0"/>
                </a:lnTo>
                <a:lnTo>
                  <a:pt x="1269492" y="0"/>
                </a:lnTo>
                <a:lnTo>
                  <a:pt x="1269492" y="49530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24" name="object 23"/>
          <p:cNvSpPr txBox="1"/>
          <p:nvPr/>
        </p:nvSpPr>
        <p:spPr>
          <a:xfrm>
            <a:off x="8753347" y="2834132"/>
            <a:ext cx="680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40005" marR="5080" indent="-2794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Access  </a:t>
            </a:r>
            <a:r>
              <a:rPr sz="1800" spc="4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Token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5" name="object 24"/>
          <p:cNvSpPr/>
          <p:nvPr/>
        </p:nvSpPr>
        <p:spPr>
          <a:xfrm>
            <a:off x="8608337" y="2201413"/>
            <a:ext cx="970915" cy="670560"/>
          </a:xfrm>
          <a:custGeom>
            <a:avLst/>
            <a:gdLst/>
            <a:ahLst/>
            <a:cxnLst/>
            <a:rect l="l" t="t" r="r" b="b"/>
            <a:pathLst>
              <a:path w="970915" h="670560">
                <a:moveTo>
                  <a:pt x="477981" y="0"/>
                </a:moveTo>
                <a:lnTo>
                  <a:pt x="428228" y="2066"/>
                </a:lnTo>
                <a:lnTo>
                  <a:pt x="379226" y="7225"/>
                </a:lnTo>
                <a:lnTo>
                  <a:pt x="331376" y="15407"/>
                </a:lnTo>
                <a:lnTo>
                  <a:pt x="285083" y="26543"/>
                </a:lnTo>
                <a:lnTo>
                  <a:pt x="240749" y="40564"/>
                </a:lnTo>
                <a:lnTo>
                  <a:pt x="198778" y="57401"/>
                </a:lnTo>
                <a:lnTo>
                  <a:pt x="159573" y="76983"/>
                </a:lnTo>
                <a:lnTo>
                  <a:pt x="123538" y="99243"/>
                </a:lnTo>
                <a:lnTo>
                  <a:pt x="91075" y="124110"/>
                </a:lnTo>
                <a:lnTo>
                  <a:pt x="62587" y="151515"/>
                </a:lnTo>
                <a:lnTo>
                  <a:pt x="35967" y="185219"/>
                </a:lnTo>
                <a:lnTo>
                  <a:pt x="16777" y="219900"/>
                </a:lnTo>
                <a:lnTo>
                  <a:pt x="0" y="290679"/>
                </a:lnTo>
                <a:lnTo>
                  <a:pt x="2067" y="326017"/>
                </a:lnTo>
                <a:lnTo>
                  <a:pt x="26256" y="394693"/>
                </a:lnTo>
                <a:lnTo>
                  <a:pt x="48033" y="427273"/>
                </a:lnTo>
                <a:lnTo>
                  <a:pt x="76036" y="458174"/>
                </a:lnTo>
                <a:lnTo>
                  <a:pt x="110093" y="487018"/>
                </a:lnTo>
                <a:lnTo>
                  <a:pt x="150031" y="513424"/>
                </a:lnTo>
                <a:lnTo>
                  <a:pt x="195679" y="537014"/>
                </a:lnTo>
                <a:lnTo>
                  <a:pt x="246864" y="557407"/>
                </a:lnTo>
                <a:lnTo>
                  <a:pt x="283186" y="670310"/>
                </a:lnTo>
                <a:lnTo>
                  <a:pt x="422505" y="593348"/>
                </a:lnTo>
                <a:lnTo>
                  <a:pt x="543887" y="593348"/>
                </a:lnTo>
                <a:lnTo>
                  <a:pt x="580296" y="590134"/>
                </a:lnTo>
                <a:lnTo>
                  <a:pt x="630579" y="582242"/>
                </a:lnTo>
                <a:lnTo>
                  <a:pt x="679024" y="571148"/>
                </a:lnTo>
                <a:lnTo>
                  <a:pt x="725221" y="556978"/>
                </a:lnTo>
                <a:lnTo>
                  <a:pt x="768760" y="539858"/>
                </a:lnTo>
                <a:lnTo>
                  <a:pt x="809232" y="519912"/>
                </a:lnTo>
                <a:lnTo>
                  <a:pt x="846227" y="497267"/>
                </a:lnTo>
                <a:lnTo>
                  <a:pt x="879338" y="472047"/>
                </a:lnTo>
                <a:lnTo>
                  <a:pt x="908153" y="444377"/>
                </a:lnTo>
                <a:lnTo>
                  <a:pt x="934773" y="410673"/>
                </a:lnTo>
                <a:lnTo>
                  <a:pt x="953963" y="375992"/>
                </a:lnTo>
                <a:lnTo>
                  <a:pt x="970741" y="305214"/>
                </a:lnTo>
                <a:lnTo>
                  <a:pt x="968673" y="269876"/>
                </a:lnTo>
                <a:lnTo>
                  <a:pt x="944484" y="201199"/>
                </a:lnTo>
                <a:lnTo>
                  <a:pt x="922707" y="168619"/>
                </a:lnTo>
                <a:lnTo>
                  <a:pt x="894704" y="137718"/>
                </a:lnTo>
                <a:lnTo>
                  <a:pt x="860647" y="108875"/>
                </a:lnTo>
                <a:lnTo>
                  <a:pt x="820709" y="82468"/>
                </a:lnTo>
                <a:lnTo>
                  <a:pt x="775061" y="58879"/>
                </a:lnTo>
                <a:lnTo>
                  <a:pt x="723876" y="38485"/>
                </a:lnTo>
                <a:lnTo>
                  <a:pt x="676423" y="24048"/>
                </a:lnTo>
                <a:lnTo>
                  <a:pt x="627704" y="13050"/>
                </a:lnTo>
                <a:lnTo>
                  <a:pt x="578122" y="5423"/>
                </a:lnTo>
                <a:lnTo>
                  <a:pt x="528079" y="1095"/>
                </a:lnTo>
                <a:lnTo>
                  <a:pt x="477981" y="0"/>
                </a:lnTo>
                <a:close/>
              </a:path>
              <a:path w="970915" h="670560">
                <a:moveTo>
                  <a:pt x="543887" y="593348"/>
                </a:moveTo>
                <a:lnTo>
                  <a:pt x="422505" y="593348"/>
                </a:lnTo>
                <a:lnTo>
                  <a:pt x="475849" y="595813"/>
                </a:lnTo>
                <a:lnTo>
                  <a:pt x="528583" y="594699"/>
                </a:lnTo>
                <a:lnTo>
                  <a:pt x="543887" y="59334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p/>
        </p:txBody>
      </p:sp>
      <p:sp>
        <p:nvSpPr>
          <p:cNvPr id="26" name="object 25"/>
          <p:cNvSpPr/>
          <p:nvPr/>
        </p:nvSpPr>
        <p:spPr>
          <a:xfrm>
            <a:off x="8735337" y="2328413"/>
            <a:ext cx="970915" cy="670560"/>
          </a:xfrm>
          <a:custGeom>
            <a:avLst/>
            <a:gdLst/>
            <a:ahLst/>
            <a:cxnLst/>
            <a:rect l="l" t="t" r="r" b="b"/>
            <a:pathLst>
              <a:path w="970915" h="670560">
                <a:moveTo>
                  <a:pt x="283186" y="670310"/>
                </a:moveTo>
                <a:lnTo>
                  <a:pt x="246864" y="557407"/>
                </a:lnTo>
                <a:lnTo>
                  <a:pt x="195679" y="537014"/>
                </a:lnTo>
                <a:lnTo>
                  <a:pt x="150031" y="513424"/>
                </a:lnTo>
                <a:lnTo>
                  <a:pt x="110093" y="487018"/>
                </a:lnTo>
                <a:lnTo>
                  <a:pt x="76036" y="458174"/>
                </a:lnTo>
                <a:lnTo>
                  <a:pt x="48033" y="427273"/>
                </a:lnTo>
                <a:lnTo>
                  <a:pt x="26256" y="394693"/>
                </a:lnTo>
                <a:lnTo>
                  <a:pt x="2067" y="326017"/>
                </a:lnTo>
                <a:lnTo>
                  <a:pt x="0" y="290679"/>
                </a:lnTo>
                <a:lnTo>
                  <a:pt x="4846" y="255180"/>
                </a:lnTo>
                <a:lnTo>
                  <a:pt x="35967" y="185219"/>
                </a:lnTo>
                <a:lnTo>
                  <a:pt x="62587" y="151515"/>
                </a:lnTo>
                <a:lnTo>
                  <a:pt x="91075" y="124110"/>
                </a:lnTo>
                <a:lnTo>
                  <a:pt x="123538" y="99243"/>
                </a:lnTo>
                <a:lnTo>
                  <a:pt x="159573" y="76983"/>
                </a:lnTo>
                <a:lnTo>
                  <a:pt x="198778" y="57401"/>
                </a:lnTo>
                <a:lnTo>
                  <a:pt x="240749" y="40564"/>
                </a:lnTo>
                <a:lnTo>
                  <a:pt x="285083" y="26543"/>
                </a:lnTo>
                <a:lnTo>
                  <a:pt x="331376" y="15407"/>
                </a:lnTo>
                <a:lnTo>
                  <a:pt x="379226" y="7225"/>
                </a:lnTo>
                <a:lnTo>
                  <a:pt x="428228" y="2066"/>
                </a:lnTo>
                <a:lnTo>
                  <a:pt x="477981" y="0"/>
                </a:lnTo>
                <a:lnTo>
                  <a:pt x="528079" y="1095"/>
                </a:lnTo>
                <a:lnTo>
                  <a:pt x="578122" y="5423"/>
                </a:lnTo>
                <a:lnTo>
                  <a:pt x="627704" y="13050"/>
                </a:lnTo>
                <a:lnTo>
                  <a:pt x="676423" y="24048"/>
                </a:lnTo>
                <a:lnTo>
                  <a:pt x="723876" y="38485"/>
                </a:lnTo>
                <a:lnTo>
                  <a:pt x="775061" y="58879"/>
                </a:lnTo>
                <a:lnTo>
                  <a:pt x="820709" y="82468"/>
                </a:lnTo>
                <a:lnTo>
                  <a:pt x="860647" y="108875"/>
                </a:lnTo>
                <a:lnTo>
                  <a:pt x="894704" y="137718"/>
                </a:lnTo>
                <a:lnTo>
                  <a:pt x="922707" y="168619"/>
                </a:lnTo>
                <a:lnTo>
                  <a:pt x="944484" y="201199"/>
                </a:lnTo>
                <a:lnTo>
                  <a:pt x="968673" y="269876"/>
                </a:lnTo>
                <a:lnTo>
                  <a:pt x="970741" y="305214"/>
                </a:lnTo>
                <a:lnTo>
                  <a:pt x="965895" y="340712"/>
                </a:lnTo>
                <a:lnTo>
                  <a:pt x="934773" y="410673"/>
                </a:lnTo>
                <a:lnTo>
                  <a:pt x="908153" y="444377"/>
                </a:lnTo>
                <a:lnTo>
                  <a:pt x="879338" y="472047"/>
                </a:lnTo>
                <a:lnTo>
                  <a:pt x="846227" y="497267"/>
                </a:lnTo>
                <a:lnTo>
                  <a:pt x="809232" y="519912"/>
                </a:lnTo>
                <a:lnTo>
                  <a:pt x="768760" y="539858"/>
                </a:lnTo>
                <a:lnTo>
                  <a:pt x="725221" y="556978"/>
                </a:lnTo>
                <a:lnTo>
                  <a:pt x="679024" y="571148"/>
                </a:lnTo>
                <a:lnTo>
                  <a:pt x="630579" y="582242"/>
                </a:lnTo>
                <a:lnTo>
                  <a:pt x="580296" y="590134"/>
                </a:lnTo>
                <a:lnTo>
                  <a:pt x="528583" y="594699"/>
                </a:lnTo>
                <a:lnTo>
                  <a:pt x="475849" y="595813"/>
                </a:lnTo>
                <a:lnTo>
                  <a:pt x="422505" y="593348"/>
                </a:lnTo>
                <a:lnTo>
                  <a:pt x="283186" y="670310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27" name="object 26"/>
          <p:cNvSpPr txBox="1"/>
          <p:nvPr/>
        </p:nvSpPr>
        <p:spPr>
          <a:xfrm>
            <a:off x="8851772" y="2336038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生成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8" name="object 27"/>
          <p:cNvSpPr/>
          <p:nvPr/>
        </p:nvSpPr>
        <p:spPr>
          <a:xfrm>
            <a:off x="3684270" y="3222370"/>
            <a:ext cx="4664710" cy="2479675"/>
          </a:xfrm>
          <a:custGeom>
            <a:avLst/>
            <a:gdLst/>
            <a:ahLst/>
            <a:cxnLst/>
            <a:rect l="l" t="t" r="r" b="b"/>
            <a:pathLst>
              <a:path w="4664709" h="2479675">
                <a:moveTo>
                  <a:pt x="123825" y="2306192"/>
                </a:moveTo>
                <a:lnTo>
                  <a:pt x="0" y="2479522"/>
                </a:lnTo>
                <a:lnTo>
                  <a:pt x="212978" y="2474645"/>
                </a:lnTo>
                <a:lnTo>
                  <a:pt x="182046" y="2416200"/>
                </a:lnTo>
                <a:lnTo>
                  <a:pt x="160400" y="2416200"/>
                </a:lnTo>
                <a:lnTo>
                  <a:pt x="142620" y="2382519"/>
                </a:lnTo>
                <a:lnTo>
                  <a:pt x="159496" y="2373592"/>
                </a:lnTo>
                <a:lnTo>
                  <a:pt x="123825" y="2306192"/>
                </a:lnTo>
                <a:close/>
              </a:path>
              <a:path w="4664709" h="2479675">
                <a:moveTo>
                  <a:pt x="159496" y="2373592"/>
                </a:moveTo>
                <a:lnTo>
                  <a:pt x="142620" y="2382519"/>
                </a:lnTo>
                <a:lnTo>
                  <a:pt x="160400" y="2416200"/>
                </a:lnTo>
                <a:lnTo>
                  <a:pt x="177312" y="2407254"/>
                </a:lnTo>
                <a:lnTo>
                  <a:pt x="159496" y="2373592"/>
                </a:lnTo>
                <a:close/>
              </a:path>
              <a:path w="4664709" h="2479675">
                <a:moveTo>
                  <a:pt x="177312" y="2407254"/>
                </a:moveTo>
                <a:lnTo>
                  <a:pt x="160400" y="2416200"/>
                </a:lnTo>
                <a:lnTo>
                  <a:pt x="182046" y="2416200"/>
                </a:lnTo>
                <a:lnTo>
                  <a:pt x="177312" y="2407254"/>
                </a:lnTo>
                <a:close/>
              </a:path>
              <a:path w="4664709" h="2479675">
                <a:moveTo>
                  <a:pt x="4646295" y="0"/>
                </a:moveTo>
                <a:lnTo>
                  <a:pt x="159496" y="2373592"/>
                </a:lnTo>
                <a:lnTo>
                  <a:pt x="177312" y="2407254"/>
                </a:lnTo>
                <a:lnTo>
                  <a:pt x="4664202" y="33781"/>
                </a:lnTo>
                <a:lnTo>
                  <a:pt x="464629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p/>
        </p:txBody>
      </p:sp>
      <p:sp>
        <p:nvSpPr>
          <p:cNvPr id="29" name="object 28"/>
          <p:cNvSpPr/>
          <p:nvPr/>
        </p:nvSpPr>
        <p:spPr>
          <a:xfrm>
            <a:off x="4934077" y="3943477"/>
            <a:ext cx="2666238" cy="1695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0" name="object 29"/>
          <p:cNvSpPr txBox="1"/>
          <p:nvPr/>
        </p:nvSpPr>
        <p:spPr>
          <a:xfrm>
            <a:off x="5233796" y="5168646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颁发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342265"/>
            <a:ext cx="768985" cy="76581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7179564" y="1461516"/>
            <a:ext cx="748665" cy="283845"/>
          </a:xfrm>
          <a:custGeom>
            <a:avLst/>
            <a:gdLst/>
            <a:ahLst/>
            <a:cxnLst/>
            <a:rect l="l" t="t" r="r" b="b"/>
            <a:pathLst>
              <a:path w="748665" h="283844">
                <a:moveTo>
                  <a:pt x="576326" y="0"/>
                </a:moveTo>
                <a:lnTo>
                  <a:pt x="171957" y="0"/>
                </a:lnTo>
                <a:lnTo>
                  <a:pt x="132301" y="28365"/>
                </a:lnTo>
                <a:lnTo>
                  <a:pt x="96834" y="61550"/>
                </a:lnTo>
                <a:lnTo>
                  <a:pt x="66062" y="99091"/>
                </a:lnTo>
                <a:lnTo>
                  <a:pt x="40488" y="140519"/>
                </a:lnTo>
                <a:lnTo>
                  <a:pt x="20616" y="185368"/>
                </a:lnTo>
                <a:lnTo>
                  <a:pt x="6952" y="233172"/>
                </a:lnTo>
                <a:lnTo>
                  <a:pt x="0" y="283463"/>
                </a:lnTo>
                <a:lnTo>
                  <a:pt x="748283" y="283463"/>
                </a:lnTo>
                <a:lnTo>
                  <a:pt x="741331" y="233172"/>
                </a:lnTo>
                <a:lnTo>
                  <a:pt x="727667" y="185368"/>
                </a:lnTo>
                <a:lnTo>
                  <a:pt x="707795" y="140519"/>
                </a:lnTo>
                <a:lnTo>
                  <a:pt x="682221" y="99091"/>
                </a:lnTo>
                <a:lnTo>
                  <a:pt x="651449" y="61550"/>
                </a:lnTo>
                <a:lnTo>
                  <a:pt x="615982" y="28365"/>
                </a:lnTo>
                <a:lnTo>
                  <a:pt x="576326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p/>
        </p:txBody>
      </p:sp>
      <p:sp>
        <p:nvSpPr>
          <p:cNvPr id="3" name="object 3"/>
          <p:cNvSpPr/>
          <p:nvPr/>
        </p:nvSpPr>
        <p:spPr>
          <a:xfrm>
            <a:off x="7179564" y="5454396"/>
            <a:ext cx="748665" cy="285115"/>
          </a:xfrm>
          <a:custGeom>
            <a:avLst/>
            <a:gdLst/>
            <a:ahLst/>
            <a:cxnLst/>
            <a:rect l="l" t="t" r="r" b="b"/>
            <a:pathLst>
              <a:path w="748665" h="285114">
                <a:moveTo>
                  <a:pt x="748283" y="0"/>
                </a:moveTo>
                <a:lnTo>
                  <a:pt x="0" y="0"/>
                </a:lnTo>
                <a:lnTo>
                  <a:pt x="6952" y="50562"/>
                </a:lnTo>
                <a:lnTo>
                  <a:pt x="20616" y="98629"/>
                </a:lnTo>
                <a:lnTo>
                  <a:pt x="40488" y="143727"/>
                </a:lnTo>
                <a:lnTo>
                  <a:pt x="66062" y="185385"/>
                </a:lnTo>
                <a:lnTo>
                  <a:pt x="96834" y="223129"/>
                </a:lnTo>
                <a:lnTo>
                  <a:pt x="132301" y="256487"/>
                </a:lnTo>
                <a:lnTo>
                  <a:pt x="171957" y="284987"/>
                </a:lnTo>
                <a:lnTo>
                  <a:pt x="576326" y="284987"/>
                </a:lnTo>
                <a:lnTo>
                  <a:pt x="615982" y="256487"/>
                </a:lnTo>
                <a:lnTo>
                  <a:pt x="651449" y="223129"/>
                </a:lnTo>
                <a:lnTo>
                  <a:pt x="682221" y="185385"/>
                </a:lnTo>
                <a:lnTo>
                  <a:pt x="707795" y="143727"/>
                </a:lnTo>
                <a:lnTo>
                  <a:pt x="727667" y="98629"/>
                </a:lnTo>
                <a:lnTo>
                  <a:pt x="741331" y="50562"/>
                </a:lnTo>
                <a:lnTo>
                  <a:pt x="748283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p/>
        </p:txBody>
      </p:sp>
      <p:sp>
        <p:nvSpPr>
          <p:cNvPr id="4" name="object 4"/>
          <p:cNvSpPr/>
          <p:nvPr/>
        </p:nvSpPr>
        <p:spPr>
          <a:xfrm>
            <a:off x="4043171" y="1461516"/>
            <a:ext cx="748665" cy="283845"/>
          </a:xfrm>
          <a:custGeom>
            <a:avLst/>
            <a:gdLst/>
            <a:ahLst/>
            <a:cxnLst/>
            <a:rect l="l" t="t" r="r" b="b"/>
            <a:pathLst>
              <a:path w="748664" h="283844">
                <a:moveTo>
                  <a:pt x="576326" y="0"/>
                </a:moveTo>
                <a:lnTo>
                  <a:pt x="171957" y="0"/>
                </a:lnTo>
                <a:lnTo>
                  <a:pt x="132301" y="28365"/>
                </a:lnTo>
                <a:lnTo>
                  <a:pt x="96834" y="61550"/>
                </a:lnTo>
                <a:lnTo>
                  <a:pt x="66062" y="99091"/>
                </a:lnTo>
                <a:lnTo>
                  <a:pt x="40488" y="140519"/>
                </a:lnTo>
                <a:lnTo>
                  <a:pt x="20616" y="185368"/>
                </a:lnTo>
                <a:lnTo>
                  <a:pt x="6952" y="233172"/>
                </a:lnTo>
                <a:lnTo>
                  <a:pt x="0" y="283463"/>
                </a:lnTo>
                <a:lnTo>
                  <a:pt x="748283" y="283463"/>
                </a:lnTo>
                <a:lnTo>
                  <a:pt x="741331" y="233172"/>
                </a:lnTo>
                <a:lnTo>
                  <a:pt x="727667" y="185368"/>
                </a:lnTo>
                <a:lnTo>
                  <a:pt x="707795" y="140519"/>
                </a:lnTo>
                <a:lnTo>
                  <a:pt x="682221" y="99091"/>
                </a:lnTo>
                <a:lnTo>
                  <a:pt x="651449" y="61550"/>
                </a:lnTo>
                <a:lnTo>
                  <a:pt x="615982" y="28365"/>
                </a:lnTo>
                <a:lnTo>
                  <a:pt x="576326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p/>
        </p:txBody>
      </p:sp>
      <p:sp>
        <p:nvSpPr>
          <p:cNvPr id="6" name="object 5"/>
          <p:cNvSpPr/>
          <p:nvPr/>
        </p:nvSpPr>
        <p:spPr>
          <a:xfrm>
            <a:off x="4043171" y="5454396"/>
            <a:ext cx="748665" cy="285115"/>
          </a:xfrm>
          <a:custGeom>
            <a:avLst/>
            <a:gdLst/>
            <a:ahLst/>
            <a:cxnLst/>
            <a:rect l="l" t="t" r="r" b="b"/>
            <a:pathLst>
              <a:path w="748664" h="285114">
                <a:moveTo>
                  <a:pt x="748283" y="0"/>
                </a:moveTo>
                <a:lnTo>
                  <a:pt x="0" y="0"/>
                </a:lnTo>
                <a:lnTo>
                  <a:pt x="6952" y="50562"/>
                </a:lnTo>
                <a:lnTo>
                  <a:pt x="20616" y="98629"/>
                </a:lnTo>
                <a:lnTo>
                  <a:pt x="40488" y="143727"/>
                </a:lnTo>
                <a:lnTo>
                  <a:pt x="66062" y="185385"/>
                </a:lnTo>
                <a:lnTo>
                  <a:pt x="96834" y="223129"/>
                </a:lnTo>
                <a:lnTo>
                  <a:pt x="132301" y="256487"/>
                </a:lnTo>
                <a:lnTo>
                  <a:pt x="171957" y="284987"/>
                </a:lnTo>
                <a:lnTo>
                  <a:pt x="576326" y="284987"/>
                </a:lnTo>
                <a:lnTo>
                  <a:pt x="615982" y="256487"/>
                </a:lnTo>
                <a:lnTo>
                  <a:pt x="651449" y="223129"/>
                </a:lnTo>
                <a:lnTo>
                  <a:pt x="682221" y="185385"/>
                </a:lnTo>
                <a:lnTo>
                  <a:pt x="707795" y="143727"/>
                </a:lnTo>
                <a:lnTo>
                  <a:pt x="727667" y="98629"/>
                </a:lnTo>
                <a:lnTo>
                  <a:pt x="741331" y="50562"/>
                </a:lnTo>
                <a:lnTo>
                  <a:pt x="748283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p/>
        </p:txBody>
      </p:sp>
      <p:sp>
        <p:nvSpPr>
          <p:cNvPr id="7" name="object 6"/>
          <p:cNvSpPr/>
          <p:nvPr/>
        </p:nvSpPr>
        <p:spPr>
          <a:xfrm>
            <a:off x="5565647" y="4152900"/>
            <a:ext cx="2394966" cy="2326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8" name="object 7"/>
          <p:cNvSpPr/>
          <p:nvPr/>
        </p:nvSpPr>
        <p:spPr>
          <a:xfrm>
            <a:off x="4008120" y="4152900"/>
            <a:ext cx="2394966" cy="2326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9" name="object 8"/>
          <p:cNvSpPr/>
          <p:nvPr/>
        </p:nvSpPr>
        <p:spPr>
          <a:xfrm>
            <a:off x="5565647" y="726948"/>
            <a:ext cx="2394966" cy="23248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0" name="object 9"/>
          <p:cNvSpPr/>
          <p:nvPr/>
        </p:nvSpPr>
        <p:spPr>
          <a:xfrm>
            <a:off x="4008120" y="726948"/>
            <a:ext cx="2394966" cy="23248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1" name="object 10"/>
          <p:cNvSpPr/>
          <p:nvPr/>
        </p:nvSpPr>
        <p:spPr>
          <a:xfrm>
            <a:off x="7413497" y="1745742"/>
            <a:ext cx="2794000" cy="0"/>
          </a:xfrm>
          <a:custGeom>
            <a:avLst/>
            <a:gdLst/>
            <a:ahLst/>
            <a:cxnLst/>
            <a:rect l="l" t="t" r="r" b="b"/>
            <a:pathLst>
              <a:path w="2794000">
                <a:moveTo>
                  <a:pt x="0" y="0"/>
                </a:moveTo>
                <a:lnTo>
                  <a:pt x="2793619" y="0"/>
                </a:lnTo>
              </a:path>
            </a:pathLst>
          </a:custGeom>
          <a:ln w="28956">
            <a:solidFill>
              <a:srgbClr val="0071A9"/>
            </a:solidFill>
          </a:ln>
        </p:spPr>
        <p:txBody>
          <a:bodyPr wrap="square" lIns="0" tIns="0" rIns="0" bIns="0" rtlCol="0"/>
          <a:p/>
        </p:txBody>
      </p:sp>
      <p:sp>
        <p:nvSpPr>
          <p:cNvPr id="12" name="object 11"/>
          <p:cNvSpPr/>
          <p:nvPr/>
        </p:nvSpPr>
        <p:spPr>
          <a:xfrm>
            <a:off x="1701545" y="1745742"/>
            <a:ext cx="2867660" cy="0"/>
          </a:xfrm>
          <a:custGeom>
            <a:avLst/>
            <a:gdLst/>
            <a:ahLst/>
            <a:cxnLst/>
            <a:rect l="l" t="t" r="r" b="b"/>
            <a:pathLst>
              <a:path w="2867660">
                <a:moveTo>
                  <a:pt x="0" y="0"/>
                </a:moveTo>
                <a:lnTo>
                  <a:pt x="2867660" y="0"/>
                </a:lnTo>
              </a:path>
            </a:pathLst>
          </a:custGeom>
          <a:ln w="28956">
            <a:solidFill>
              <a:srgbClr val="044775"/>
            </a:solidFill>
          </a:ln>
        </p:spPr>
        <p:txBody>
          <a:bodyPr wrap="square" lIns="0" tIns="0" rIns="0" bIns="0" rtlCol="0"/>
          <a:p/>
        </p:txBody>
      </p:sp>
      <p:sp>
        <p:nvSpPr>
          <p:cNvPr id="13" name="object 12"/>
          <p:cNvSpPr/>
          <p:nvPr/>
        </p:nvSpPr>
        <p:spPr>
          <a:xfrm>
            <a:off x="7413497" y="5447538"/>
            <a:ext cx="2700655" cy="9525"/>
          </a:xfrm>
          <a:custGeom>
            <a:avLst/>
            <a:gdLst/>
            <a:ahLst/>
            <a:cxnLst/>
            <a:rect l="l" t="t" r="r" b="b"/>
            <a:pathLst>
              <a:path w="2700654" h="9525">
                <a:moveTo>
                  <a:pt x="0" y="9017"/>
                </a:moveTo>
                <a:lnTo>
                  <a:pt x="2700274" y="0"/>
                </a:lnTo>
              </a:path>
            </a:pathLst>
          </a:custGeom>
          <a:ln w="28956">
            <a:solidFill>
              <a:srgbClr val="044775"/>
            </a:solidFill>
          </a:ln>
        </p:spPr>
        <p:txBody>
          <a:bodyPr wrap="square" lIns="0" tIns="0" rIns="0" bIns="0" rtlCol="0"/>
          <a:p/>
        </p:txBody>
      </p:sp>
      <p:sp>
        <p:nvSpPr>
          <p:cNvPr id="14" name="object 13"/>
          <p:cNvSpPr/>
          <p:nvPr/>
        </p:nvSpPr>
        <p:spPr>
          <a:xfrm>
            <a:off x="1562861" y="5455158"/>
            <a:ext cx="2987040" cy="0"/>
          </a:xfrm>
          <a:custGeom>
            <a:avLst/>
            <a:gdLst/>
            <a:ahLst/>
            <a:cxnLst/>
            <a:rect l="l" t="t" r="r" b="b"/>
            <a:pathLst>
              <a:path w="2987040">
                <a:moveTo>
                  <a:pt x="0" y="0"/>
                </a:moveTo>
                <a:lnTo>
                  <a:pt x="2986532" y="0"/>
                </a:lnTo>
              </a:path>
            </a:pathLst>
          </a:custGeom>
          <a:ln w="28956">
            <a:solidFill>
              <a:srgbClr val="0071A9"/>
            </a:solidFill>
          </a:ln>
        </p:spPr>
        <p:txBody>
          <a:bodyPr wrap="square" lIns="0" tIns="0" rIns="0" bIns="0" rtlCol="0"/>
          <a:p/>
        </p:txBody>
      </p:sp>
      <p:sp>
        <p:nvSpPr>
          <p:cNvPr id="15" name="object 14"/>
          <p:cNvSpPr txBox="1"/>
          <p:nvPr/>
        </p:nvSpPr>
        <p:spPr>
          <a:xfrm>
            <a:off x="1779523" y="4972939"/>
            <a:ext cx="1625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解耦认证和授权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object 15"/>
          <p:cNvSpPr txBox="1"/>
          <p:nvPr/>
        </p:nvSpPr>
        <p:spPr>
          <a:xfrm>
            <a:off x="7618221" y="3794252"/>
            <a:ext cx="2543810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事实上的标准安全框架， 支持多种用例场景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服务器端</a:t>
            </a:r>
            <a:r>
              <a:rPr sz="1600" spc="-1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WebApp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299085" indent="-287020">
              <a:lnSpc>
                <a:spcPct val="100000"/>
              </a:lnSpc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浏览器单页</a:t>
            </a:r>
            <a:r>
              <a:rPr sz="1600" spc="-5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SPA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299085" indent="-287020">
              <a:lnSpc>
                <a:spcPct val="100000"/>
              </a:lnSpc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无线</a:t>
            </a:r>
            <a:r>
              <a:rPr sz="1600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/</a:t>
            </a:r>
            <a:r>
              <a:rPr sz="1600" spc="-1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原生</a:t>
            </a:r>
            <a:r>
              <a:rPr sz="1600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App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服务器对服务器之间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object 16"/>
          <p:cNvSpPr txBox="1"/>
          <p:nvPr/>
        </p:nvSpPr>
        <p:spPr>
          <a:xfrm>
            <a:off x="1779523" y="1915159"/>
            <a:ext cx="27355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用于R</a:t>
            </a:r>
            <a:r>
              <a:rPr sz="1800" spc="-1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1800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S</a:t>
            </a:r>
            <a:r>
              <a:rPr sz="18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1800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/A</a:t>
            </a:r>
            <a:r>
              <a:rPr sz="1800" spc="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18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Is的代理授权 框 架 </a:t>
            </a:r>
            <a:r>
              <a:rPr sz="1800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(</a:t>
            </a:r>
            <a:r>
              <a:rPr sz="1800" b="1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delegated  authorization  </a:t>
            </a:r>
            <a:r>
              <a:rPr sz="1800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framework)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object 17"/>
          <p:cNvSpPr txBox="1"/>
          <p:nvPr/>
        </p:nvSpPr>
        <p:spPr>
          <a:xfrm>
            <a:off x="7615173" y="1905127"/>
            <a:ext cx="25400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基于</a:t>
            </a:r>
            <a:r>
              <a:rPr sz="1800" b="1" i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令牌</a:t>
            </a:r>
            <a:r>
              <a:rPr sz="1800" b="1" spc="-18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1800" b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o</a:t>
            </a:r>
            <a:r>
              <a:rPr sz="1800" b="1" spc="-3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k</a:t>
            </a:r>
            <a:r>
              <a:rPr sz="1800" b="1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en</a:t>
            </a:r>
            <a:r>
              <a:rPr sz="18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的授权， </a:t>
            </a:r>
            <a:r>
              <a:rPr sz="1800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在无需暴露用户密码的情 </a:t>
            </a:r>
            <a:r>
              <a:rPr sz="18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况下，使应用能获取对用 户数据的有限访问权限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object 18"/>
          <p:cNvSpPr/>
          <p:nvPr/>
        </p:nvSpPr>
        <p:spPr>
          <a:xfrm>
            <a:off x="4991100" y="2602992"/>
            <a:ext cx="2005583" cy="19979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0" name="object 19"/>
          <p:cNvSpPr txBox="1">
            <a:spLocks noGrp="1"/>
          </p:cNvSpPr>
          <p:nvPr>
            <p:ph type="title"/>
          </p:nvPr>
        </p:nvSpPr>
        <p:spPr>
          <a:xfrm>
            <a:off x="1270330" y="534035"/>
            <a:ext cx="3720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dirty="0">
                <a:latin typeface="微软雅黑" panose="020B0503020204020204" charset="-122"/>
                <a:cs typeface="微软雅黑" panose="020B0503020204020204" charset="-122"/>
              </a:rPr>
              <a:t>什么是</a:t>
            </a:r>
            <a:r>
              <a:rPr sz="3600" b="1" spc="-15" dirty="0">
                <a:latin typeface="微软雅黑" panose="020B0503020204020204" charset="-122"/>
                <a:cs typeface="微软雅黑" panose="020B0503020204020204" charset="-122"/>
              </a:rPr>
              <a:t>OAuth</a:t>
            </a:r>
            <a:r>
              <a:rPr sz="3600" b="1" spc="-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b="1" dirty="0">
                <a:latin typeface="微软雅黑" panose="020B0503020204020204" charset="-122"/>
                <a:cs typeface="微软雅黑" panose="020B0503020204020204" charset="-122"/>
              </a:rPr>
              <a:t>2.0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342265"/>
            <a:ext cx="768985" cy="76581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8918418" y="2404961"/>
            <a:ext cx="2113224" cy="2226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" name="object 4"/>
          <p:cNvSpPr/>
          <p:nvPr/>
        </p:nvSpPr>
        <p:spPr>
          <a:xfrm>
            <a:off x="1008888" y="1339596"/>
            <a:ext cx="7850123" cy="4703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6" name="object 5"/>
          <p:cNvSpPr/>
          <p:nvPr/>
        </p:nvSpPr>
        <p:spPr>
          <a:xfrm>
            <a:off x="4921758" y="3737609"/>
            <a:ext cx="3927475" cy="0"/>
          </a:xfrm>
          <a:custGeom>
            <a:avLst/>
            <a:gdLst/>
            <a:ahLst/>
            <a:cxnLst/>
            <a:rect l="l" t="t" r="r" b="b"/>
            <a:pathLst>
              <a:path w="3927475">
                <a:moveTo>
                  <a:pt x="0" y="0"/>
                </a:moveTo>
                <a:lnTo>
                  <a:pt x="3927347" y="0"/>
                </a:lnTo>
              </a:path>
            </a:pathLst>
          </a:custGeom>
          <a:ln w="38100">
            <a:solidFill>
              <a:srgbClr val="0071A9"/>
            </a:solidFill>
          </a:ln>
        </p:spPr>
        <p:txBody>
          <a:bodyPr wrap="square" lIns="0" tIns="0" rIns="0" bIns="0" rtlCol="0"/>
          <a:p/>
        </p:txBody>
      </p:sp>
      <p:sp>
        <p:nvSpPr>
          <p:cNvPr id="7" name="object 6"/>
          <p:cNvSpPr/>
          <p:nvPr/>
        </p:nvSpPr>
        <p:spPr>
          <a:xfrm>
            <a:off x="8602980" y="3578352"/>
            <a:ext cx="478790" cy="315595"/>
          </a:xfrm>
          <a:custGeom>
            <a:avLst/>
            <a:gdLst/>
            <a:ahLst/>
            <a:cxnLst/>
            <a:rect l="l" t="t" r="r" b="b"/>
            <a:pathLst>
              <a:path w="478790" h="315595">
                <a:moveTo>
                  <a:pt x="0" y="0"/>
                </a:moveTo>
                <a:lnTo>
                  <a:pt x="0" y="315468"/>
                </a:lnTo>
                <a:lnTo>
                  <a:pt x="478536" y="157734"/>
                </a:lnTo>
                <a:lnTo>
                  <a:pt x="0" y="0"/>
                </a:lnTo>
                <a:close/>
              </a:path>
            </a:pathLst>
          </a:custGeom>
          <a:solidFill>
            <a:srgbClr val="0071A9"/>
          </a:solidFill>
        </p:spPr>
        <p:txBody>
          <a:bodyPr wrap="square" lIns="0" tIns="0" rIns="0" bIns="0" rtlCol="0"/>
          <a:p/>
        </p:txBody>
      </p:sp>
      <p:sp>
        <p:nvSpPr>
          <p:cNvPr id="8" name="object 7"/>
          <p:cNvSpPr txBox="1"/>
          <p:nvPr/>
        </p:nvSpPr>
        <p:spPr>
          <a:xfrm>
            <a:off x="1221130" y="1458595"/>
            <a:ext cx="4802505" cy="4453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64135" algn="ctr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OAuth</a:t>
            </a:r>
            <a:r>
              <a:rPr sz="2000" b="1" i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并没有支持</a:t>
            </a:r>
            <a:r>
              <a:rPr sz="2000" b="1" dirty="0">
                <a:solidFill>
                  <a:srgbClr val="FFFF00"/>
                </a:solidFill>
                <a:latin typeface="微软雅黑" panose="020B0503020204020204" charset="-122"/>
                <a:cs typeface="微软雅黑" panose="020B0503020204020204" charset="-122"/>
              </a:rPr>
              <a:t>HTTP</a:t>
            </a:r>
            <a:r>
              <a:rPr sz="2000" b="1" i="1" dirty="0">
                <a:solidFill>
                  <a:srgbClr val="FFFF00"/>
                </a:solidFill>
                <a:latin typeface="微软雅黑" panose="020B0503020204020204" charset="-122"/>
                <a:cs typeface="微软雅黑" panose="020B0503020204020204" charset="-122"/>
              </a:rPr>
              <a:t>以外</a:t>
            </a:r>
            <a:r>
              <a:rPr sz="2000" b="1" i="1" spc="-15" dirty="0">
                <a:solidFill>
                  <a:srgbClr val="FFFF00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000" b="1" i="1" dirty="0">
                <a:solidFill>
                  <a:srgbClr val="FFFF00"/>
                </a:solidFill>
                <a:latin typeface="微软雅黑" panose="020B0503020204020204" charset="-122"/>
                <a:cs typeface="微软雅黑" panose="020B0503020204020204" charset="-122"/>
              </a:rPr>
              <a:t>协议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609600" marR="556895" indent="-36830" algn="ctr">
              <a:lnSpc>
                <a:spcPct val="223000"/>
              </a:lnSpc>
              <a:spcBef>
                <a:spcPts val="270"/>
              </a:spcBef>
            </a:pPr>
            <a:r>
              <a:rPr sz="2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OAuth</a:t>
            </a:r>
            <a:r>
              <a:rPr sz="2000" b="1" i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并不是一个</a:t>
            </a:r>
            <a:r>
              <a:rPr sz="2000" b="1" i="1" spc="-15" dirty="0">
                <a:solidFill>
                  <a:srgbClr val="FFFF00"/>
                </a:solidFill>
                <a:latin typeface="微软雅黑" panose="020B0503020204020204" charset="-122"/>
                <a:cs typeface="微软雅黑" panose="020B0503020204020204" charset="-122"/>
              </a:rPr>
              <a:t>认</a:t>
            </a:r>
            <a:r>
              <a:rPr sz="2000" b="1" i="1" dirty="0">
                <a:solidFill>
                  <a:srgbClr val="FFFF00"/>
                </a:solidFill>
                <a:latin typeface="微软雅黑" panose="020B0503020204020204" charset="-122"/>
                <a:cs typeface="微软雅黑" panose="020B0503020204020204" charset="-122"/>
              </a:rPr>
              <a:t>证协议 </a:t>
            </a:r>
            <a:r>
              <a:rPr sz="2000" b="1" spc="-3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O</a:t>
            </a:r>
            <a:r>
              <a:rPr sz="2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Aut</a:t>
            </a:r>
            <a:r>
              <a:rPr sz="2000" b="1" spc="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h</a:t>
            </a:r>
            <a:r>
              <a:rPr sz="2000" b="1" i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并没有定义</a:t>
            </a:r>
            <a:r>
              <a:rPr sz="2000" b="1" i="1" spc="-15" dirty="0">
                <a:solidFill>
                  <a:srgbClr val="FFFF00"/>
                </a:solidFill>
                <a:latin typeface="微软雅黑" panose="020B0503020204020204" charset="-122"/>
                <a:cs typeface="微软雅黑" panose="020B0503020204020204" charset="-122"/>
              </a:rPr>
              <a:t>授</a:t>
            </a:r>
            <a:r>
              <a:rPr sz="2000" b="1" i="1" dirty="0">
                <a:solidFill>
                  <a:srgbClr val="FFFF00"/>
                </a:solidFill>
                <a:latin typeface="微软雅黑" panose="020B0503020204020204" charset="-122"/>
                <a:cs typeface="微软雅黑" panose="020B0503020204020204" charset="-122"/>
              </a:rPr>
              <a:t>权处</a:t>
            </a:r>
            <a:r>
              <a:rPr sz="2000" b="1" i="1" spc="-15" dirty="0">
                <a:solidFill>
                  <a:srgbClr val="FFFF00"/>
                </a:solidFill>
                <a:latin typeface="微软雅黑" panose="020B0503020204020204" charset="-122"/>
                <a:cs typeface="微软雅黑" panose="020B0503020204020204" charset="-122"/>
              </a:rPr>
              <a:t>理</a:t>
            </a:r>
            <a:r>
              <a:rPr sz="2000" b="1" i="1" dirty="0">
                <a:solidFill>
                  <a:srgbClr val="FFFF00"/>
                </a:solidFill>
                <a:latin typeface="微软雅黑" panose="020B0503020204020204" charset="-122"/>
                <a:cs typeface="微软雅黑" panose="020B0503020204020204" charset="-122"/>
              </a:rPr>
              <a:t>机制  </a:t>
            </a:r>
            <a:r>
              <a:rPr sz="2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OAuth</a:t>
            </a:r>
            <a:r>
              <a:rPr sz="2000" b="1" i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并没有定义</a:t>
            </a:r>
            <a:r>
              <a:rPr sz="2000" b="1" spc="-15" dirty="0">
                <a:solidFill>
                  <a:srgbClr val="FFFF00"/>
                </a:solidFill>
                <a:latin typeface="微软雅黑" panose="020B0503020204020204" charset="-122"/>
                <a:cs typeface="微软雅黑" panose="020B0503020204020204" charset="-122"/>
              </a:rPr>
              <a:t>token</a:t>
            </a:r>
            <a:r>
              <a:rPr sz="2000" b="1" i="1" dirty="0">
                <a:solidFill>
                  <a:srgbClr val="FFFF00"/>
                </a:solidFill>
                <a:latin typeface="微软雅黑" panose="020B0503020204020204" charset="-122"/>
                <a:cs typeface="微软雅黑" panose="020B0503020204020204" charset="-122"/>
              </a:rPr>
              <a:t>格式 </a:t>
            </a:r>
            <a:r>
              <a:rPr sz="2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OAuth</a:t>
            </a:r>
            <a:r>
              <a:rPr sz="2000" b="1" spc="-6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2.0</a:t>
            </a:r>
            <a:r>
              <a:rPr sz="2000" b="1" i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并没有定义</a:t>
            </a:r>
            <a:r>
              <a:rPr sz="2000" b="1" i="1" dirty="0">
                <a:solidFill>
                  <a:srgbClr val="FFFF00"/>
                </a:solidFill>
                <a:latin typeface="微软雅黑" panose="020B0503020204020204" charset="-122"/>
                <a:cs typeface="微软雅黑" panose="020B0503020204020204" charset="-122"/>
              </a:rPr>
              <a:t>加密方法 </a:t>
            </a:r>
            <a:r>
              <a:rPr sz="2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OAuth</a:t>
            </a:r>
            <a:r>
              <a:rPr sz="2000" b="1" spc="-3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2.0</a:t>
            </a:r>
            <a:r>
              <a:rPr sz="2000" b="1" i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并不是</a:t>
            </a:r>
            <a:r>
              <a:rPr sz="2000" b="1" i="1" dirty="0">
                <a:solidFill>
                  <a:srgbClr val="FFFF00"/>
                </a:solidFill>
                <a:latin typeface="微软雅黑" panose="020B0503020204020204" charset="-122"/>
                <a:cs typeface="微软雅黑" panose="020B0503020204020204" charset="-122"/>
              </a:rPr>
              <a:t>单个</a:t>
            </a:r>
            <a:r>
              <a:rPr sz="2000" b="1" i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协议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000" b="1" spc="-5" dirty="0">
                <a:solidFill>
                  <a:srgbClr val="FFFF00"/>
                </a:solidFill>
                <a:latin typeface="微软雅黑" panose="020B0503020204020204" charset="-122"/>
                <a:cs typeface="微软雅黑" panose="020B0503020204020204" charset="-122"/>
              </a:rPr>
              <a:t>OAuth2.0</a:t>
            </a:r>
            <a:r>
              <a:rPr sz="2000" b="1" i="1" dirty="0">
                <a:solidFill>
                  <a:srgbClr val="FFFF00"/>
                </a:solidFill>
                <a:latin typeface="微软雅黑" panose="020B0503020204020204" charset="-122"/>
                <a:cs typeface="微软雅黑" panose="020B0503020204020204" charset="-122"/>
              </a:rPr>
              <a:t>仅是授权框</a:t>
            </a:r>
            <a:r>
              <a:rPr sz="2000" b="1" i="1" spc="-15" dirty="0">
                <a:solidFill>
                  <a:srgbClr val="FFFF00"/>
                </a:solidFill>
                <a:latin typeface="微软雅黑" panose="020B0503020204020204" charset="-122"/>
                <a:cs typeface="微软雅黑" panose="020B0503020204020204" charset="-122"/>
              </a:rPr>
              <a:t>架</a:t>
            </a:r>
            <a:r>
              <a:rPr sz="2000" b="1" i="1" dirty="0">
                <a:solidFill>
                  <a:srgbClr val="FFFF00"/>
                </a:solidFill>
                <a:latin typeface="微软雅黑" panose="020B0503020204020204" charset="-122"/>
                <a:cs typeface="微软雅黑" panose="020B0503020204020204" charset="-122"/>
              </a:rPr>
              <a:t>，仅</a:t>
            </a:r>
            <a:r>
              <a:rPr sz="2000" b="1" i="1" spc="-15" dirty="0">
                <a:solidFill>
                  <a:srgbClr val="FFFF00"/>
                </a:solidFill>
                <a:latin typeface="微软雅黑" panose="020B0503020204020204" charset="-122"/>
                <a:cs typeface="微软雅黑" panose="020B0503020204020204" charset="-122"/>
              </a:rPr>
              <a:t>用</a:t>
            </a:r>
            <a:r>
              <a:rPr sz="2000" b="1" i="1" dirty="0">
                <a:solidFill>
                  <a:srgbClr val="FFFF00"/>
                </a:solidFill>
                <a:latin typeface="微软雅黑" panose="020B0503020204020204" charset="-122"/>
                <a:cs typeface="微软雅黑" panose="020B0503020204020204" charset="-122"/>
              </a:rPr>
              <a:t>于授</a:t>
            </a:r>
            <a:r>
              <a:rPr sz="2000" b="1" i="1" spc="-15" dirty="0">
                <a:solidFill>
                  <a:srgbClr val="FFFF00"/>
                </a:solidFill>
                <a:latin typeface="微软雅黑" panose="020B0503020204020204" charset="-122"/>
                <a:cs typeface="微软雅黑" panose="020B0503020204020204" charset="-122"/>
              </a:rPr>
              <a:t>权</a:t>
            </a:r>
            <a:r>
              <a:rPr sz="2000" b="1" i="1" dirty="0">
                <a:solidFill>
                  <a:srgbClr val="FFFF00"/>
                </a:solidFill>
                <a:latin typeface="微软雅黑" panose="020B0503020204020204" charset="-122"/>
                <a:cs typeface="微软雅黑" panose="020B0503020204020204" charset="-122"/>
              </a:rPr>
              <a:t>代理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342265"/>
            <a:ext cx="768985" cy="7658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942465" y="2791460"/>
            <a:ext cx="848042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sz="6000" b="1" i="1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典型</a:t>
            </a:r>
            <a:r>
              <a:rPr sz="6000" b="1" spc="-1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OAuth</a:t>
            </a:r>
            <a:r>
              <a:rPr sz="6000" b="1" spc="-6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z="6000" b="1" spc="-1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Flow</a:t>
            </a:r>
            <a:r>
              <a:rPr sz="6000" b="1" i="1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和选型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342265"/>
            <a:ext cx="768985" cy="76581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1935" y="358775"/>
            <a:ext cx="2311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dirty="0">
                <a:latin typeface="微软雅黑" panose="020B0503020204020204" charset="-122"/>
                <a:cs typeface="微软雅黑" panose="020B0503020204020204" charset="-122"/>
              </a:rPr>
              <a:t>授权码模式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84090" y="4185774"/>
            <a:ext cx="22098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965"/>
              </a:lnSpc>
            </a:pP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-----------------------------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19828" y="3745610"/>
            <a:ext cx="2209800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965"/>
              </a:lnSpc>
            </a:pP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-----------------------------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6916928" y="3708019"/>
            <a:ext cx="900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---------</a:t>
            </a:r>
            <a:r>
              <a:rPr sz="1800" b="1" spc="-7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&gt;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1587753" y="1386585"/>
            <a:ext cx="16598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Resource</a:t>
            </a:r>
            <a:r>
              <a:rPr sz="1800" b="1" spc="-4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Owner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1110996" y="804672"/>
            <a:ext cx="2612136" cy="1595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9" name="object 8"/>
          <p:cNvSpPr/>
          <p:nvPr/>
        </p:nvSpPr>
        <p:spPr>
          <a:xfrm>
            <a:off x="7609331" y="2755392"/>
            <a:ext cx="2718816" cy="2170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0" name="object 9"/>
          <p:cNvSpPr txBox="1"/>
          <p:nvPr/>
        </p:nvSpPr>
        <p:spPr>
          <a:xfrm>
            <a:off x="8310498" y="3592195"/>
            <a:ext cx="1394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401320" marR="5080" indent="-38862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b="1" spc="-1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thori</a:t>
            </a:r>
            <a:r>
              <a:rPr sz="1800" b="1" spc="-1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z</a:t>
            </a: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ation  Server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0"/>
          <p:cNvSpPr/>
          <p:nvPr/>
        </p:nvSpPr>
        <p:spPr>
          <a:xfrm>
            <a:off x="1401215" y="5420465"/>
            <a:ext cx="2131498" cy="11143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2" name="object 11"/>
          <p:cNvSpPr txBox="1"/>
          <p:nvPr/>
        </p:nvSpPr>
        <p:spPr>
          <a:xfrm>
            <a:off x="2166620" y="5832144"/>
            <a:ext cx="623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Cli</a:t>
            </a: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nt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2"/>
          <p:cNvSpPr/>
          <p:nvPr/>
        </p:nvSpPr>
        <p:spPr>
          <a:xfrm>
            <a:off x="1085088" y="3061716"/>
            <a:ext cx="2723388" cy="1688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4" name="object 13"/>
          <p:cNvSpPr txBox="1"/>
          <p:nvPr/>
        </p:nvSpPr>
        <p:spPr>
          <a:xfrm>
            <a:off x="1970658" y="3616528"/>
            <a:ext cx="1143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User-Agent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4"/>
          <p:cNvSpPr txBox="1"/>
          <p:nvPr/>
        </p:nvSpPr>
        <p:spPr>
          <a:xfrm>
            <a:off x="3273297" y="3247085"/>
            <a:ext cx="1524000" cy="1201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2921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 </a:t>
            </a: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(A)</a:t>
            </a:r>
            <a:r>
              <a:rPr sz="1800" b="1" spc="-9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-------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6195">
              <a:lnSpc>
                <a:spcPct val="100000"/>
              </a:lnSpc>
              <a:spcBef>
                <a:spcPts val="1470"/>
              </a:spcBef>
            </a:pP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 (B)</a:t>
            </a:r>
            <a:r>
              <a:rPr sz="1800" b="1" spc="-11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-------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 (C)</a:t>
            </a:r>
            <a:r>
              <a:rPr sz="1800" b="1" spc="-6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--------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5"/>
          <p:cNvSpPr txBox="1"/>
          <p:nvPr/>
        </p:nvSpPr>
        <p:spPr>
          <a:xfrm>
            <a:off x="4725035" y="3284709"/>
            <a:ext cx="21336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965"/>
              </a:lnSpc>
            </a:pP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----------------------------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6"/>
          <p:cNvSpPr/>
          <p:nvPr/>
        </p:nvSpPr>
        <p:spPr>
          <a:xfrm>
            <a:off x="4832603" y="3026664"/>
            <a:ext cx="2051685" cy="646430"/>
          </a:xfrm>
          <a:custGeom>
            <a:avLst/>
            <a:gdLst/>
            <a:ahLst/>
            <a:cxnLst/>
            <a:rect l="l" t="t" r="r" b="b"/>
            <a:pathLst>
              <a:path w="2051684" h="646429">
                <a:moveTo>
                  <a:pt x="0" y="646176"/>
                </a:moveTo>
                <a:lnTo>
                  <a:pt x="2051303" y="646176"/>
                </a:lnTo>
                <a:lnTo>
                  <a:pt x="2051303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18" name="object 17"/>
          <p:cNvSpPr txBox="1"/>
          <p:nvPr/>
        </p:nvSpPr>
        <p:spPr>
          <a:xfrm>
            <a:off x="5054600" y="3052013"/>
            <a:ext cx="16065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Client</a:t>
            </a:r>
            <a:r>
              <a:rPr sz="1800" b="1" spc="-5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Identifier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8"/>
          <p:cNvSpPr txBox="1"/>
          <p:nvPr/>
        </p:nvSpPr>
        <p:spPr>
          <a:xfrm>
            <a:off x="4898135" y="3325190"/>
            <a:ext cx="29495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＆</a:t>
            </a: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Redirection </a:t>
            </a: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URI </a:t>
            </a:r>
            <a:r>
              <a:rPr sz="2700" b="1" spc="-7" baseline="190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----------</a:t>
            </a:r>
            <a:r>
              <a:rPr sz="2700" b="1" spc="120" baseline="190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b="1" baseline="190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&gt;</a:t>
            </a:r>
            <a:endParaRPr sz="2700" baseline="19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19"/>
          <p:cNvSpPr/>
          <p:nvPr/>
        </p:nvSpPr>
        <p:spPr>
          <a:xfrm>
            <a:off x="4823459" y="3744467"/>
            <a:ext cx="2070100" cy="368935"/>
          </a:xfrm>
          <a:custGeom>
            <a:avLst/>
            <a:gdLst/>
            <a:ahLst/>
            <a:cxnLst/>
            <a:rect l="l" t="t" r="r" b="b"/>
            <a:pathLst>
              <a:path w="2070100" h="368935">
                <a:moveTo>
                  <a:pt x="0" y="368807"/>
                </a:moveTo>
                <a:lnTo>
                  <a:pt x="2069591" y="368807"/>
                </a:lnTo>
                <a:lnTo>
                  <a:pt x="2069591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21" name="object 20"/>
          <p:cNvSpPr txBox="1"/>
          <p:nvPr/>
        </p:nvSpPr>
        <p:spPr>
          <a:xfrm>
            <a:off x="4941570" y="3769817"/>
            <a:ext cx="183451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1800" b="1" spc="-3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authenticates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1"/>
          <p:cNvSpPr/>
          <p:nvPr/>
        </p:nvSpPr>
        <p:spPr>
          <a:xfrm>
            <a:off x="4832603" y="4122420"/>
            <a:ext cx="2141220" cy="368935"/>
          </a:xfrm>
          <a:custGeom>
            <a:avLst/>
            <a:gdLst/>
            <a:ahLst/>
            <a:cxnLst/>
            <a:rect l="l" t="t" r="r" b="b"/>
            <a:pathLst>
              <a:path w="2141220" h="368935">
                <a:moveTo>
                  <a:pt x="0" y="368807"/>
                </a:moveTo>
                <a:lnTo>
                  <a:pt x="2141220" y="368807"/>
                </a:lnTo>
                <a:lnTo>
                  <a:pt x="2141220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23" name="object 22"/>
          <p:cNvSpPr txBox="1"/>
          <p:nvPr/>
        </p:nvSpPr>
        <p:spPr>
          <a:xfrm>
            <a:off x="4923282" y="4148150"/>
            <a:ext cx="28822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Authorization Code --------</a:t>
            </a:r>
            <a:r>
              <a:rPr sz="1800" b="1" spc="5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&lt;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object 23"/>
          <p:cNvSpPr txBox="1"/>
          <p:nvPr/>
        </p:nvSpPr>
        <p:spPr>
          <a:xfrm>
            <a:off x="2329830" y="2184019"/>
            <a:ext cx="279400" cy="125984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p>
            <a:pPr marL="12700">
              <a:lnSpc>
                <a:spcPts val="2065"/>
              </a:lnSpc>
            </a:pP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1800" b="1" spc="36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-------------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5" name="object 24"/>
          <p:cNvSpPr/>
          <p:nvPr/>
        </p:nvSpPr>
        <p:spPr>
          <a:xfrm>
            <a:off x="2188464" y="2488692"/>
            <a:ext cx="492759" cy="368935"/>
          </a:xfrm>
          <a:custGeom>
            <a:avLst/>
            <a:gdLst/>
            <a:ahLst/>
            <a:cxnLst/>
            <a:rect l="l" t="t" r="r" b="b"/>
            <a:pathLst>
              <a:path w="492760" h="368935">
                <a:moveTo>
                  <a:pt x="0" y="368808"/>
                </a:moveTo>
                <a:lnTo>
                  <a:pt x="492251" y="368808"/>
                </a:lnTo>
                <a:lnTo>
                  <a:pt x="492251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26" name="object 25"/>
          <p:cNvSpPr txBox="1"/>
          <p:nvPr/>
        </p:nvSpPr>
        <p:spPr>
          <a:xfrm>
            <a:off x="2267457" y="2514727"/>
            <a:ext cx="330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(B)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7" name="object 26"/>
          <p:cNvSpPr txBox="1"/>
          <p:nvPr/>
        </p:nvSpPr>
        <p:spPr>
          <a:xfrm>
            <a:off x="2494930" y="4349750"/>
            <a:ext cx="254000" cy="83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360"/>
              </a:lnSpc>
            </a:pP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-----------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object 27"/>
          <p:cNvSpPr txBox="1"/>
          <p:nvPr/>
        </p:nvSpPr>
        <p:spPr>
          <a:xfrm>
            <a:off x="2482230" y="5289930"/>
            <a:ext cx="279400" cy="15621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p>
            <a:pPr marL="12700">
              <a:lnSpc>
                <a:spcPts val="2065"/>
              </a:lnSpc>
            </a:pP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&gt;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9" name="object 28"/>
          <p:cNvSpPr/>
          <p:nvPr/>
        </p:nvSpPr>
        <p:spPr>
          <a:xfrm>
            <a:off x="2340864" y="4584191"/>
            <a:ext cx="506095" cy="368935"/>
          </a:xfrm>
          <a:custGeom>
            <a:avLst/>
            <a:gdLst/>
            <a:ahLst/>
            <a:cxnLst/>
            <a:rect l="l" t="t" r="r" b="b"/>
            <a:pathLst>
              <a:path w="506094" h="368935">
                <a:moveTo>
                  <a:pt x="0" y="368807"/>
                </a:moveTo>
                <a:lnTo>
                  <a:pt x="505968" y="368807"/>
                </a:lnTo>
                <a:lnTo>
                  <a:pt x="505968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30" name="object 29"/>
          <p:cNvSpPr txBox="1"/>
          <p:nvPr/>
        </p:nvSpPr>
        <p:spPr>
          <a:xfrm>
            <a:off x="2419857" y="4610176"/>
            <a:ext cx="3429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800" b="1" spc="-1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1" name="object 30"/>
          <p:cNvSpPr txBox="1"/>
          <p:nvPr/>
        </p:nvSpPr>
        <p:spPr>
          <a:xfrm>
            <a:off x="1904700" y="4443684"/>
            <a:ext cx="278765" cy="7112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p>
            <a:pPr marL="12700">
              <a:lnSpc>
                <a:spcPts val="2065"/>
              </a:lnSpc>
            </a:pP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---------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2" name="object 31"/>
          <p:cNvSpPr txBox="1"/>
          <p:nvPr/>
        </p:nvSpPr>
        <p:spPr>
          <a:xfrm>
            <a:off x="1917400" y="4303984"/>
            <a:ext cx="25336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360"/>
              </a:lnSpc>
            </a:pP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3" name="object 32"/>
          <p:cNvSpPr txBox="1"/>
          <p:nvPr/>
        </p:nvSpPr>
        <p:spPr>
          <a:xfrm>
            <a:off x="1923820" y="5293614"/>
            <a:ext cx="180975" cy="10541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p>
            <a:pPr marL="12700">
              <a:lnSpc>
                <a:spcPts val="1305"/>
              </a:lnSpc>
            </a:pPr>
            <a:r>
              <a:rPr sz="11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&lt;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4" name="object 33"/>
          <p:cNvSpPr/>
          <p:nvPr/>
        </p:nvSpPr>
        <p:spPr>
          <a:xfrm>
            <a:off x="1578863" y="4564379"/>
            <a:ext cx="506095" cy="370840"/>
          </a:xfrm>
          <a:custGeom>
            <a:avLst/>
            <a:gdLst/>
            <a:ahLst/>
            <a:cxnLst/>
            <a:rect l="l" t="t" r="r" b="b"/>
            <a:pathLst>
              <a:path w="506094" h="370839">
                <a:moveTo>
                  <a:pt x="0" y="370332"/>
                </a:moveTo>
                <a:lnTo>
                  <a:pt x="505968" y="370332"/>
                </a:lnTo>
                <a:lnTo>
                  <a:pt x="505968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35" name="object 34"/>
          <p:cNvSpPr txBox="1"/>
          <p:nvPr/>
        </p:nvSpPr>
        <p:spPr>
          <a:xfrm>
            <a:off x="1657857" y="4591557"/>
            <a:ext cx="342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(A)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6" name="object 35"/>
          <p:cNvSpPr txBox="1"/>
          <p:nvPr/>
        </p:nvSpPr>
        <p:spPr>
          <a:xfrm>
            <a:off x="4938014" y="5672835"/>
            <a:ext cx="2209800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965"/>
              </a:lnSpc>
            </a:pP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-----------------------------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7" name="object 36"/>
          <p:cNvSpPr txBox="1"/>
          <p:nvPr/>
        </p:nvSpPr>
        <p:spPr>
          <a:xfrm>
            <a:off x="7135114" y="5635244"/>
            <a:ext cx="1149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-----------</a:t>
            </a:r>
            <a:r>
              <a:rPr sz="1800" b="1" spc="-9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i="1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‘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object 37"/>
          <p:cNvSpPr txBox="1"/>
          <p:nvPr/>
        </p:nvSpPr>
        <p:spPr>
          <a:xfrm>
            <a:off x="3524503" y="5525516"/>
            <a:ext cx="1426210" cy="79375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&gt;------ (D)</a:t>
            </a:r>
            <a:r>
              <a:rPr sz="1800" b="1" spc="-4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7305">
              <a:lnSpc>
                <a:spcPct val="100000"/>
              </a:lnSpc>
              <a:spcBef>
                <a:spcPts val="865"/>
              </a:spcBef>
            </a:pP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&lt;------ </a:t>
            </a: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(E)</a:t>
            </a:r>
            <a:r>
              <a:rPr sz="1800" b="1" spc="-4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9" name="object 38"/>
          <p:cNvSpPr txBox="1"/>
          <p:nvPr/>
        </p:nvSpPr>
        <p:spPr>
          <a:xfrm>
            <a:off x="4862829" y="6056883"/>
            <a:ext cx="3048000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965"/>
              </a:lnSpc>
            </a:pP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----------------------------------------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0" name="object 39"/>
          <p:cNvSpPr txBox="1"/>
          <p:nvPr/>
        </p:nvSpPr>
        <p:spPr>
          <a:xfrm>
            <a:off x="7956550" y="6019291"/>
            <a:ext cx="1148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-----------</a:t>
            </a:r>
            <a:r>
              <a:rPr sz="1800" b="1" spc="-9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i="1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‘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1" name="object 40"/>
          <p:cNvSpPr txBox="1"/>
          <p:nvPr/>
        </p:nvSpPr>
        <p:spPr>
          <a:xfrm>
            <a:off x="8153100" y="4606797"/>
            <a:ext cx="278765" cy="15621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p>
            <a:pPr marL="12700">
              <a:lnSpc>
                <a:spcPts val="2065"/>
              </a:lnSpc>
            </a:pP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&lt;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2" name="object 41"/>
          <p:cNvSpPr txBox="1"/>
          <p:nvPr/>
        </p:nvSpPr>
        <p:spPr>
          <a:xfrm>
            <a:off x="8153100" y="4850638"/>
            <a:ext cx="278765" cy="787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p>
            <a:pPr marL="12700">
              <a:lnSpc>
                <a:spcPts val="2065"/>
              </a:lnSpc>
            </a:pP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----------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3" name="object 42"/>
          <p:cNvSpPr txBox="1"/>
          <p:nvPr/>
        </p:nvSpPr>
        <p:spPr>
          <a:xfrm>
            <a:off x="8962980" y="4701921"/>
            <a:ext cx="278765" cy="133604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p>
            <a:pPr marL="12700">
              <a:lnSpc>
                <a:spcPts val="2065"/>
              </a:lnSpc>
            </a:pP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1800" b="1" spc="35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--------------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4" name="object 43"/>
          <p:cNvSpPr/>
          <p:nvPr/>
        </p:nvSpPr>
        <p:spPr>
          <a:xfrm>
            <a:off x="4985003" y="5376671"/>
            <a:ext cx="2141220" cy="632460"/>
          </a:xfrm>
          <a:custGeom>
            <a:avLst/>
            <a:gdLst/>
            <a:ahLst/>
            <a:cxnLst/>
            <a:rect l="l" t="t" r="r" b="b"/>
            <a:pathLst>
              <a:path w="2141220" h="632460">
                <a:moveTo>
                  <a:pt x="0" y="632459"/>
                </a:moveTo>
                <a:lnTo>
                  <a:pt x="2141220" y="632459"/>
                </a:lnTo>
                <a:lnTo>
                  <a:pt x="2141220" y="0"/>
                </a:lnTo>
                <a:lnTo>
                  <a:pt x="0" y="0"/>
                </a:lnTo>
                <a:lnTo>
                  <a:pt x="0" y="6324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45" name="object 44"/>
          <p:cNvSpPr txBox="1"/>
          <p:nvPr/>
        </p:nvSpPr>
        <p:spPr>
          <a:xfrm>
            <a:off x="5075682" y="5402986"/>
            <a:ext cx="1960245" cy="57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Authorization</a:t>
            </a:r>
            <a:r>
              <a:rPr sz="1800" b="1" spc="-3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Code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56515">
              <a:lnSpc>
                <a:spcPts val="2155"/>
              </a:lnSpc>
            </a:pPr>
            <a:r>
              <a:rPr sz="1800" b="1" i="1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＆</a:t>
            </a: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Redirection</a:t>
            </a:r>
            <a:r>
              <a:rPr sz="1800" b="1" spc="-7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URI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6" name="object 45"/>
          <p:cNvSpPr/>
          <p:nvPr/>
        </p:nvSpPr>
        <p:spPr>
          <a:xfrm>
            <a:off x="4940808" y="6009132"/>
            <a:ext cx="3013075" cy="646430"/>
          </a:xfrm>
          <a:custGeom>
            <a:avLst/>
            <a:gdLst/>
            <a:ahLst/>
            <a:cxnLst/>
            <a:rect l="l" t="t" r="r" b="b"/>
            <a:pathLst>
              <a:path w="3013075" h="646429">
                <a:moveTo>
                  <a:pt x="0" y="646176"/>
                </a:moveTo>
                <a:lnTo>
                  <a:pt x="3012947" y="646176"/>
                </a:lnTo>
                <a:lnTo>
                  <a:pt x="3012947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47" name="object 46"/>
          <p:cNvSpPr txBox="1"/>
          <p:nvPr/>
        </p:nvSpPr>
        <p:spPr>
          <a:xfrm>
            <a:off x="5034534" y="6036055"/>
            <a:ext cx="2824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Access</a:t>
            </a:r>
            <a:r>
              <a:rPr sz="1800" b="1" spc="-1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Token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(w/ Optional Refresh</a:t>
            </a:r>
            <a:r>
              <a:rPr sz="1800" b="1" spc="-1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Token)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8" name="object 47"/>
          <p:cNvSpPr txBox="1"/>
          <p:nvPr/>
        </p:nvSpPr>
        <p:spPr>
          <a:xfrm>
            <a:off x="4237482" y="932814"/>
            <a:ext cx="709485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阮一峰：理解</a:t>
            </a:r>
            <a:r>
              <a:rPr sz="2000" b="1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OAuth</a:t>
            </a:r>
            <a:r>
              <a:rPr sz="2000" b="1" spc="-5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2.0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20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微软雅黑" panose="020B0503020204020204" charset="-122"/>
                <a:cs typeface="微软雅黑" panose="020B0503020204020204" charset="-122"/>
                <a:hlinkClick r:id="rId4"/>
              </a:rPr>
              <a:t>http://www.ruanyifeng.com/blog/2014/05/oauth_2_0.html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342265"/>
            <a:ext cx="768985" cy="76581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3200" y="342265"/>
            <a:ext cx="185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dirty="0">
                <a:latin typeface="微软雅黑" panose="020B0503020204020204" charset="-122"/>
                <a:cs typeface="微软雅黑" panose="020B0503020204020204" charset="-122"/>
              </a:rPr>
              <a:t>简化模式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66059" y="3723589"/>
            <a:ext cx="1143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 (C)</a:t>
            </a:r>
            <a:r>
              <a:rPr sz="1800" b="1" spc="-7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95851" y="3761213"/>
            <a:ext cx="28956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965"/>
              </a:lnSpc>
            </a:pP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--------------------------------------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7278751" y="3723589"/>
            <a:ext cx="5187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</a:t>
            </a:r>
            <a:r>
              <a:rPr sz="1800" b="1" spc="-7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&lt;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4712462" y="3320396"/>
            <a:ext cx="22098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965"/>
              </a:lnSpc>
            </a:pP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-----------------------------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6909562" y="3282772"/>
            <a:ext cx="9004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---------</a:t>
            </a:r>
            <a:r>
              <a:rPr sz="1800" b="1" spc="-6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&gt;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1580514" y="1383029"/>
            <a:ext cx="16598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Resource</a:t>
            </a:r>
            <a:r>
              <a:rPr sz="1800" b="1" spc="-4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Owner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9"/>
          <p:cNvSpPr/>
          <p:nvPr/>
        </p:nvSpPr>
        <p:spPr>
          <a:xfrm>
            <a:off x="1104900" y="800100"/>
            <a:ext cx="2610612" cy="1597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1" name="object 10"/>
          <p:cNvSpPr/>
          <p:nvPr/>
        </p:nvSpPr>
        <p:spPr>
          <a:xfrm>
            <a:off x="7601711" y="2389632"/>
            <a:ext cx="2718816" cy="2170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2" name="object 11"/>
          <p:cNvSpPr txBox="1"/>
          <p:nvPr/>
        </p:nvSpPr>
        <p:spPr>
          <a:xfrm>
            <a:off x="8303132" y="3225546"/>
            <a:ext cx="13944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Authorization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56515" algn="ctr">
              <a:lnSpc>
                <a:spcPct val="100000"/>
              </a:lnSpc>
            </a:pP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Server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2"/>
          <p:cNvSpPr/>
          <p:nvPr/>
        </p:nvSpPr>
        <p:spPr>
          <a:xfrm>
            <a:off x="1603408" y="6077245"/>
            <a:ext cx="1398133" cy="730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4" name="object 13"/>
          <p:cNvSpPr txBox="1"/>
          <p:nvPr/>
        </p:nvSpPr>
        <p:spPr>
          <a:xfrm>
            <a:off x="1988566" y="6356400"/>
            <a:ext cx="623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Cli</a:t>
            </a: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nt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4"/>
          <p:cNvSpPr/>
          <p:nvPr/>
        </p:nvSpPr>
        <p:spPr>
          <a:xfrm>
            <a:off x="1077467" y="2383535"/>
            <a:ext cx="2724911" cy="3506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6" name="object 15"/>
          <p:cNvSpPr txBox="1"/>
          <p:nvPr/>
        </p:nvSpPr>
        <p:spPr>
          <a:xfrm>
            <a:off x="1963039" y="3905757"/>
            <a:ext cx="1143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User-Agent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6"/>
          <p:cNvSpPr txBox="1"/>
          <p:nvPr/>
        </p:nvSpPr>
        <p:spPr>
          <a:xfrm>
            <a:off x="3282822" y="2822828"/>
            <a:ext cx="1449705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 </a:t>
            </a: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(A)</a:t>
            </a:r>
            <a:r>
              <a:rPr sz="1800" b="1" spc="-1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-------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9685">
              <a:lnSpc>
                <a:spcPct val="100000"/>
              </a:lnSpc>
              <a:spcBef>
                <a:spcPts val="1465"/>
              </a:spcBef>
            </a:pP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 </a:t>
            </a: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(B)</a:t>
            </a:r>
            <a:r>
              <a:rPr sz="1800" b="1" spc="-9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-------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7"/>
          <p:cNvSpPr txBox="1"/>
          <p:nvPr/>
        </p:nvSpPr>
        <p:spPr>
          <a:xfrm>
            <a:off x="4719548" y="2860420"/>
            <a:ext cx="2142490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965"/>
              </a:lnSpc>
            </a:pP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----------------------------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8"/>
          <p:cNvSpPr/>
          <p:nvPr/>
        </p:nvSpPr>
        <p:spPr>
          <a:xfrm>
            <a:off x="4824984" y="2601467"/>
            <a:ext cx="2051685" cy="646430"/>
          </a:xfrm>
          <a:custGeom>
            <a:avLst/>
            <a:gdLst/>
            <a:ahLst/>
            <a:cxnLst/>
            <a:rect l="l" t="t" r="r" b="b"/>
            <a:pathLst>
              <a:path w="2051684" h="646430">
                <a:moveTo>
                  <a:pt x="0" y="646176"/>
                </a:moveTo>
                <a:lnTo>
                  <a:pt x="2051304" y="646176"/>
                </a:lnTo>
                <a:lnTo>
                  <a:pt x="2051304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20" name="object 19"/>
          <p:cNvSpPr txBox="1"/>
          <p:nvPr/>
        </p:nvSpPr>
        <p:spPr>
          <a:xfrm>
            <a:off x="5047234" y="2627452"/>
            <a:ext cx="16065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Client</a:t>
            </a:r>
            <a:r>
              <a:rPr sz="1800" b="1" spc="-5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Identifier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0"/>
          <p:cNvSpPr txBox="1"/>
          <p:nvPr/>
        </p:nvSpPr>
        <p:spPr>
          <a:xfrm>
            <a:off x="4890770" y="2900934"/>
            <a:ext cx="2949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＆</a:t>
            </a: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Redirection </a:t>
            </a: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URI </a:t>
            </a:r>
            <a:r>
              <a:rPr sz="2700" b="1" baseline="190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----------</a:t>
            </a:r>
            <a:r>
              <a:rPr sz="2700" b="1" spc="67" baseline="190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b="1" baseline="190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&gt;</a:t>
            </a:r>
            <a:endParaRPr sz="2700" baseline="19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1"/>
          <p:cNvSpPr/>
          <p:nvPr/>
        </p:nvSpPr>
        <p:spPr>
          <a:xfrm>
            <a:off x="4815840" y="3319271"/>
            <a:ext cx="2070100" cy="368935"/>
          </a:xfrm>
          <a:custGeom>
            <a:avLst/>
            <a:gdLst/>
            <a:ahLst/>
            <a:cxnLst/>
            <a:rect l="l" t="t" r="r" b="b"/>
            <a:pathLst>
              <a:path w="2070100" h="368935">
                <a:moveTo>
                  <a:pt x="0" y="368807"/>
                </a:moveTo>
                <a:lnTo>
                  <a:pt x="2069591" y="368807"/>
                </a:lnTo>
                <a:lnTo>
                  <a:pt x="2069591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23" name="object 22"/>
          <p:cNvSpPr txBox="1"/>
          <p:nvPr/>
        </p:nvSpPr>
        <p:spPr>
          <a:xfrm>
            <a:off x="4934203" y="3345256"/>
            <a:ext cx="183451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1800" b="1" spc="-3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authenticates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object 23"/>
          <p:cNvSpPr/>
          <p:nvPr/>
        </p:nvSpPr>
        <p:spPr>
          <a:xfrm>
            <a:off x="4492752" y="3697223"/>
            <a:ext cx="2807335" cy="646430"/>
          </a:xfrm>
          <a:custGeom>
            <a:avLst/>
            <a:gdLst/>
            <a:ahLst/>
            <a:cxnLst/>
            <a:rect l="l" t="t" r="r" b="b"/>
            <a:pathLst>
              <a:path w="2807334" h="646429">
                <a:moveTo>
                  <a:pt x="0" y="646176"/>
                </a:moveTo>
                <a:lnTo>
                  <a:pt x="2807207" y="646176"/>
                </a:lnTo>
                <a:lnTo>
                  <a:pt x="2807207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25" name="object 24"/>
          <p:cNvSpPr txBox="1"/>
          <p:nvPr/>
        </p:nvSpPr>
        <p:spPr>
          <a:xfrm>
            <a:off x="4583938" y="3723589"/>
            <a:ext cx="26231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Redirection </a:t>
            </a: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URI</a:t>
            </a:r>
            <a:r>
              <a:rPr sz="1800" b="1" spc="-4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Access Token in</a:t>
            </a:r>
            <a:r>
              <a:rPr sz="1800" b="1" spc="-4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Fragment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6" name="object 25"/>
          <p:cNvSpPr txBox="1"/>
          <p:nvPr/>
        </p:nvSpPr>
        <p:spPr>
          <a:xfrm>
            <a:off x="2351189" y="2180335"/>
            <a:ext cx="222885" cy="1270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p>
            <a:pPr marL="12700">
              <a:lnSpc>
                <a:spcPts val="1630"/>
              </a:lnSpc>
            </a:pPr>
            <a:r>
              <a:rPr sz="14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&lt;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7" name="object 26"/>
          <p:cNvSpPr txBox="1"/>
          <p:nvPr/>
        </p:nvSpPr>
        <p:spPr>
          <a:xfrm>
            <a:off x="2363889" y="2383535"/>
            <a:ext cx="197485" cy="475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80"/>
              </a:lnSpc>
            </a:pPr>
            <a:r>
              <a:rPr sz="14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--------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object 27"/>
          <p:cNvSpPr txBox="1"/>
          <p:nvPr/>
        </p:nvSpPr>
        <p:spPr>
          <a:xfrm>
            <a:off x="2221992" y="2433827"/>
            <a:ext cx="424180" cy="3079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0005" rIns="0" bIns="0" rtlCol="0">
            <a:spAutoFit/>
          </a:bodyPr>
          <a:p>
            <a:pPr marL="90805">
              <a:lnSpc>
                <a:spcPct val="100000"/>
              </a:lnSpc>
              <a:spcBef>
                <a:spcPts val="315"/>
              </a:spcBef>
            </a:pPr>
            <a:r>
              <a:rPr sz="14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(B)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9" name="object 28"/>
          <p:cNvSpPr txBox="1"/>
          <p:nvPr/>
        </p:nvSpPr>
        <p:spPr>
          <a:xfrm>
            <a:off x="2487376" y="5057521"/>
            <a:ext cx="253365" cy="83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360"/>
              </a:lnSpc>
            </a:pP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-----------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0" name="object 29"/>
          <p:cNvSpPr txBox="1"/>
          <p:nvPr/>
        </p:nvSpPr>
        <p:spPr>
          <a:xfrm>
            <a:off x="2474676" y="5997651"/>
            <a:ext cx="278765" cy="15621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p>
            <a:pPr marL="12700">
              <a:lnSpc>
                <a:spcPts val="2065"/>
              </a:lnSpc>
            </a:pP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&gt;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1" name="object 30"/>
          <p:cNvSpPr txBox="1"/>
          <p:nvPr/>
        </p:nvSpPr>
        <p:spPr>
          <a:xfrm>
            <a:off x="2333244" y="5353811"/>
            <a:ext cx="518159" cy="3708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9370" rIns="0" bIns="0" rtlCol="0">
            <a:spAutoFit/>
          </a:bodyPr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(G)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2" name="object 31"/>
          <p:cNvSpPr txBox="1"/>
          <p:nvPr/>
        </p:nvSpPr>
        <p:spPr>
          <a:xfrm>
            <a:off x="1910161" y="5038090"/>
            <a:ext cx="253365" cy="83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360"/>
              </a:lnSpc>
            </a:pP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-----------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3" name="object 32"/>
          <p:cNvSpPr txBox="1"/>
          <p:nvPr/>
        </p:nvSpPr>
        <p:spPr>
          <a:xfrm>
            <a:off x="1916581" y="5978144"/>
            <a:ext cx="180975" cy="10541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p>
            <a:pPr marL="12700">
              <a:lnSpc>
                <a:spcPts val="1305"/>
              </a:lnSpc>
            </a:pPr>
            <a:r>
              <a:rPr sz="11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&lt;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4" name="object 33"/>
          <p:cNvSpPr txBox="1"/>
          <p:nvPr/>
        </p:nvSpPr>
        <p:spPr>
          <a:xfrm>
            <a:off x="1780032" y="5353811"/>
            <a:ext cx="504825" cy="3708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0165" rIns="0" bIns="0" rtlCol="0">
            <a:spAutoFit/>
          </a:bodyPr>
          <a:p>
            <a:pPr marL="91440">
              <a:lnSpc>
                <a:spcPct val="100000"/>
              </a:lnSpc>
              <a:spcBef>
                <a:spcPts val="395"/>
              </a:spcBef>
            </a:pP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(A)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5" name="object 34"/>
          <p:cNvSpPr txBox="1"/>
          <p:nvPr/>
        </p:nvSpPr>
        <p:spPr>
          <a:xfrm>
            <a:off x="3445002" y="4600447"/>
            <a:ext cx="1295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 </a:t>
            </a: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(D)</a:t>
            </a:r>
            <a:r>
              <a:rPr sz="1800" b="1" spc="-8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6" name="object 35"/>
          <p:cNvSpPr txBox="1"/>
          <p:nvPr/>
        </p:nvSpPr>
        <p:spPr>
          <a:xfrm>
            <a:off x="4727447" y="4638039"/>
            <a:ext cx="2057400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965"/>
              </a:lnSpc>
            </a:pP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---------------------------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7" name="object 36"/>
          <p:cNvSpPr txBox="1"/>
          <p:nvPr/>
        </p:nvSpPr>
        <p:spPr>
          <a:xfrm>
            <a:off x="5737225" y="5021561"/>
            <a:ext cx="8382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965"/>
              </a:lnSpc>
            </a:pP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-----------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8" name="object 37"/>
          <p:cNvSpPr/>
          <p:nvPr/>
        </p:nvSpPr>
        <p:spPr>
          <a:xfrm>
            <a:off x="4779264" y="4398264"/>
            <a:ext cx="2032000" cy="646430"/>
          </a:xfrm>
          <a:custGeom>
            <a:avLst/>
            <a:gdLst/>
            <a:ahLst/>
            <a:cxnLst/>
            <a:rect l="l" t="t" r="r" b="b"/>
            <a:pathLst>
              <a:path w="2032000" h="646429">
                <a:moveTo>
                  <a:pt x="0" y="646176"/>
                </a:moveTo>
                <a:lnTo>
                  <a:pt x="2031491" y="646176"/>
                </a:lnTo>
                <a:lnTo>
                  <a:pt x="2031491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39" name="object 38"/>
          <p:cNvSpPr txBox="1"/>
          <p:nvPr/>
        </p:nvSpPr>
        <p:spPr>
          <a:xfrm>
            <a:off x="4944236" y="4424553"/>
            <a:ext cx="1642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Redirection</a:t>
            </a:r>
            <a:r>
              <a:rPr sz="1800" b="1" spc="-9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URI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0" name="object 39"/>
          <p:cNvSpPr txBox="1"/>
          <p:nvPr/>
        </p:nvSpPr>
        <p:spPr>
          <a:xfrm>
            <a:off x="4842636" y="4698568"/>
            <a:ext cx="30257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941830" algn="l"/>
              </a:tabLst>
            </a:pP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without</a:t>
            </a:r>
            <a:r>
              <a:rPr sz="1800" b="1" spc="-2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Fragment	</a:t>
            </a:r>
            <a:r>
              <a:rPr sz="2700" b="1" baseline="230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------------&gt;</a:t>
            </a:r>
            <a:endParaRPr sz="2700" baseline="23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1" name="object 40"/>
          <p:cNvSpPr/>
          <p:nvPr/>
        </p:nvSpPr>
        <p:spPr>
          <a:xfrm>
            <a:off x="5806440" y="4972811"/>
            <a:ext cx="788035" cy="368935"/>
          </a:xfrm>
          <a:custGeom>
            <a:avLst/>
            <a:gdLst/>
            <a:ahLst/>
            <a:cxnLst/>
            <a:rect l="l" t="t" r="r" b="b"/>
            <a:pathLst>
              <a:path w="788034" h="368935">
                <a:moveTo>
                  <a:pt x="0" y="368807"/>
                </a:moveTo>
                <a:lnTo>
                  <a:pt x="787908" y="368807"/>
                </a:lnTo>
                <a:lnTo>
                  <a:pt x="787908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42" name="object 41"/>
          <p:cNvSpPr txBox="1"/>
          <p:nvPr/>
        </p:nvSpPr>
        <p:spPr>
          <a:xfrm>
            <a:off x="3479419" y="4983937"/>
            <a:ext cx="43827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22525" algn="l"/>
              </a:tabLst>
            </a:pP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&lt;----</a:t>
            </a:r>
            <a:r>
              <a:rPr sz="1800" b="1" spc="1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(E)-------------------	</a:t>
            </a:r>
            <a:r>
              <a:rPr sz="2700" b="1" baseline="-30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Script</a:t>
            </a:r>
            <a:r>
              <a:rPr sz="2700" b="1" spc="127" baseline="-30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---------------&lt;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3" name="object 42"/>
          <p:cNvSpPr/>
          <p:nvPr/>
        </p:nvSpPr>
        <p:spPr>
          <a:xfrm>
            <a:off x="7601711" y="4264152"/>
            <a:ext cx="2718816" cy="1542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4" name="object 43"/>
          <p:cNvSpPr txBox="1"/>
          <p:nvPr/>
        </p:nvSpPr>
        <p:spPr>
          <a:xfrm>
            <a:off x="8021828" y="4752594"/>
            <a:ext cx="1899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525780" marR="5080" indent="-51371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Web-Hosted</a:t>
            </a:r>
            <a:r>
              <a:rPr sz="1800" b="1" spc="-5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Client  </a:t>
            </a: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Resource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342265"/>
            <a:ext cx="768985" cy="76581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230" y="534035"/>
            <a:ext cx="185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dirty="0">
                <a:latin typeface="微软雅黑" panose="020B0503020204020204" charset="-122"/>
                <a:cs typeface="微软雅黑" panose="020B0503020204020204" charset="-122"/>
              </a:rPr>
              <a:t>密码模式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64660" y="4136847"/>
            <a:ext cx="13182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&gt; </a:t>
            </a: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 </a:t>
            </a: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(B)</a:t>
            </a:r>
            <a:r>
              <a:rPr sz="1800" b="1" spc="-8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70094" y="4174471"/>
            <a:ext cx="23622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965"/>
              </a:lnSpc>
            </a:pP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-------------------------------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7419595" y="4136847"/>
            <a:ext cx="5937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</a:t>
            </a:r>
            <a:r>
              <a:rPr sz="1800" b="1" spc="-8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&gt;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1658873" y="1816100"/>
            <a:ext cx="16598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Resource</a:t>
            </a:r>
            <a:r>
              <a:rPr sz="1800" b="1" spc="-4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Owner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1182624" y="1232916"/>
            <a:ext cx="2612136" cy="1597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9" name="object 8"/>
          <p:cNvSpPr/>
          <p:nvPr/>
        </p:nvSpPr>
        <p:spPr>
          <a:xfrm>
            <a:off x="7936992" y="3617976"/>
            <a:ext cx="2718816" cy="2170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0" name="object 9"/>
          <p:cNvSpPr txBox="1"/>
          <p:nvPr/>
        </p:nvSpPr>
        <p:spPr>
          <a:xfrm>
            <a:off x="8638158" y="4453890"/>
            <a:ext cx="1394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401320" marR="5080" indent="-38862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b="1" spc="-1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thori</a:t>
            </a:r>
            <a:r>
              <a:rPr sz="1800" b="1" spc="-1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z</a:t>
            </a: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ation  Server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0"/>
          <p:cNvSpPr/>
          <p:nvPr/>
        </p:nvSpPr>
        <p:spPr>
          <a:xfrm>
            <a:off x="1126236" y="3617976"/>
            <a:ext cx="2724912" cy="2359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2" name="object 11"/>
          <p:cNvSpPr txBox="1"/>
          <p:nvPr/>
        </p:nvSpPr>
        <p:spPr>
          <a:xfrm>
            <a:off x="2148332" y="4297171"/>
            <a:ext cx="623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Cli</a:t>
            </a: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nt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2"/>
          <p:cNvSpPr txBox="1"/>
          <p:nvPr/>
        </p:nvSpPr>
        <p:spPr>
          <a:xfrm>
            <a:off x="3095370" y="2905201"/>
            <a:ext cx="21526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3716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Redirection</a:t>
            </a:r>
            <a:r>
              <a:rPr sz="1800" b="1" spc="-5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Owner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Password</a:t>
            </a:r>
            <a:r>
              <a:rPr sz="1800" b="1" spc="-5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Credentials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3"/>
          <p:cNvSpPr/>
          <p:nvPr/>
        </p:nvSpPr>
        <p:spPr>
          <a:xfrm>
            <a:off x="5111496" y="4038600"/>
            <a:ext cx="2333625" cy="646430"/>
          </a:xfrm>
          <a:custGeom>
            <a:avLst/>
            <a:gdLst/>
            <a:ahLst/>
            <a:cxnLst/>
            <a:rect l="l" t="t" r="r" b="b"/>
            <a:pathLst>
              <a:path w="2333625" h="646429">
                <a:moveTo>
                  <a:pt x="0" y="646176"/>
                </a:moveTo>
                <a:lnTo>
                  <a:pt x="2333244" y="646176"/>
                </a:lnTo>
                <a:lnTo>
                  <a:pt x="2333244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15" name="object 14"/>
          <p:cNvSpPr txBox="1"/>
          <p:nvPr/>
        </p:nvSpPr>
        <p:spPr>
          <a:xfrm>
            <a:off x="5202428" y="4064634"/>
            <a:ext cx="21526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3716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Redirection</a:t>
            </a:r>
            <a:r>
              <a:rPr sz="1800" b="1" spc="-4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Owner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Password</a:t>
            </a:r>
            <a:r>
              <a:rPr sz="1800" b="1" spc="-9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Credentials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5"/>
          <p:cNvSpPr txBox="1"/>
          <p:nvPr/>
        </p:nvSpPr>
        <p:spPr>
          <a:xfrm>
            <a:off x="2429802" y="2686050"/>
            <a:ext cx="222885" cy="1270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p>
            <a:pPr marL="12700">
              <a:lnSpc>
                <a:spcPts val="1630"/>
              </a:lnSpc>
            </a:pPr>
            <a:r>
              <a:rPr sz="14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&gt;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6"/>
          <p:cNvSpPr txBox="1"/>
          <p:nvPr/>
        </p:nvSpPr>
        <p:spPr>
          <a:xfrm>
            <a:off x="2442502" y="2889250"/>
            <a:ext cx="197485" cy="475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80"/>
              </a:lnSpc>
            </a:pPr>
            <a:r>
              <a:rPr sz="14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--------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7"/>
          <p:cNvSpPr txBox="1"/>
          <p:nvPr/>
        </p:nvSpPr>
        <p:spPr>
          <a:xfrm>
            <a:off x="2429802" y="3350433"/>
            <a:ext cx="222885" cy="406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p>
            <a:pPr marL="12700">
              <a:lnSpc>
                <a:spcPts val="1630"/>
              </a:lnSpc>
            </a:pPr>
            <a:r>
              <a:rPr sz="14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</a:t>
            </a:r>
            <a:r>
              <a:rPr sz="1400" b="1" spc="-8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&gt;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8"/>
          <p:cNvSpPr/>
          <p:nvPr/>
        </p:nvSpPr>
        <p:spPr>
          <a:xfrm>
            <a:off x="2313432" y="3029711"/>
            <a:ext cx="487680" cy="368935"/>
          </a:xfrm>
          <a:custGeom>
            <a:avLst/>
            <a:gdLst/>
            <a:ahLst/>
            <a:cxnLst/>
            <a:rect l="l" t="t" r="r" b="b"/>
            <a:pathLst>
              <a:path w="487680" h="368935">
                <a:moveTo>
                  <a:pt x="0" y="368808"/>
                </a:moveTo>
                <a:lnTo>
                  <a:pt x="487680" y="368808"/>
                </a:lnTo>
                <a:lnTo>
                  <a:pt x="487680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20" name="object 19"/>
          <p:cNvSpPr txBox="1"/>
          <p:nvPr/>
        </p:nvSpPr>
        <p:spPr>
          <a:xfrm>
            <a:off x="2392426" y="3055746"/>
            <a:ext cx="325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800" b="1" spc="-1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0"/>
          <p:cNvSpPr txBox="1"/>
          <p:nvPr/>
        </p:nvSpPr>
        <p:spPr>
          <a:xfrm>
            <a:off x="3616197" y="4897958"/>
            <a:ext cx="10636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&lt;------</a:t>
            </a:r>
            <a:r>
              <a:rPr sz="1800" b="1" spc="-6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(C)-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1"/>
          <p:cNvSpPr txBox="1"/>
          <p:nvPr/>
        </p:nvSpPr>
        <p:spPr>
          <a:xfrm>
            <a:off x="4666741" y="4935582"/>
            <a:ext cx="31242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965"/>
              </a:lnSpc>
            </a:pP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-----------------------------------------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2"/>
          <p:cNvSpPr txBox="1"/>
          <p:nvPr/>
        </p:nvSpPr>
        <p:spPr>
          <a:xfrm>
            <a:off x="7778243" y="4897958"/>
            <a:ext cx="3854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</a:t>
            </a: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-&lt;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object 23"/>
          <p:cNvSpPr/>
          <p:nvPr/>
        </p:nvSpPr>
        <p:spPr>
          <a:xfrm>
            <a:off x="4757928" y="4753355"/>
            <a:ext cx="3011805" cy="647700"/>
          </a:xfrm>
          <a:custGeom>
            <a:avLst/>
            <a:gdLst/>
            <a:ahLst/>
            <a:cxnLst/>
            <a:rect l="l" t="t" r="r" b="b"/>
            <a:pathLst>
              <a:path w="3011804" h="647700">
                <a:moveTo>
                  <a:pt x="0" y="647700"/>
                </a:moveTo>
                <a:lnTo>
                  <a:pt x="3011424" y="647700"/>
                </a:lnTo>
                <a:lnTo>
                  <a:pt x="3011424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25" name="object 24"/>
          <p:cNvSpPr txBox="1"/>
          <p:nvPr/>
        </p:nvSpPr>
        <p:spPr>
          <a:xfrm>
            <a:off x="4851019" y="4780229"/>
            <a:ext cx="282956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Access</a:t>
            </a:r>
            <a:r>
              <a:rPr sz="1800" b="1" spc="-2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Token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b="1" spc="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(w/ </a:t>
            </a: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Optional Refresh</a:t>
            </a:r>
            <a:r>
              <a:rPr sz="1800" b="1" spc="-12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Token)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342265"/>
            <a:ext cx="768985" cy="76581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460" y="534035"/>
            <a:ext cx="2311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dirty="0">
                <a:latin typeface="微软雅黑" panose="020B0503020204020204" charset="-122"/>
                <a:cs typeface="微软雅黑" panose="020B0503020204020204" charset="-122"/>
              </a:rPr>
              <a:t>客户端模式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76190" y="2994532"/>
            <a:ext cx="2362200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965"/>
              </a:lnSpc>
            </a:pP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-------------------------------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36992" y="2436876"/>
            <a:ext cx="2718816" cy="2170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6" name="object 5"/>
          <p:cNvSpPr txBox="1"/>
          <p:nvPr/>
        </p:nvSpPr>
        <p:spPr>
          <a:xfrm>
            <a:off x="8638158" y="3273678"/>
            <a:ext cx="1394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401320" marR="5080" indent="-38862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b="1" spc="-1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thori</a:t>
            </a:r>
            <a:r>
              <a:rPr sz="1800" b="1" spc="-1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z</a:t>
            </a: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ation  Server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6"/>
          <p:cNvSpPr/>
          <p:nvPr/>
        </p:nvSpPr>
        <p:spPr>
          <a:xfrm>
            <a:off x="1126236" y="2436876"/>
            <a:ext cx="2724912" cy="2360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8" name="object 7"/>
          <p:cNvSpPr txBox="1"/>
          <p:nvPr/>
        </p:nvSpPr>
        <p:spPr>
          <a:xfrm>
            <a:off x="2148332" y="3518661"/>
            <a:ext cx="623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Cli</a:t>
            </a: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nt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8"/>
          <p:cNvSpPr/>
          <p:nvPr/>
        </p:nvSpPr>
        <p:spPr>
          <a:xfrm>
            <a:off x="5119115" y="2959607"/>
            <a:ext cx="2319655" cy="368935"/>
          </a:xfrm>
          <a:custGeom>
            <a:avLst/>
            <a:gdLst/>
            <a:ahLst/>
            <a:cxnLst/>
            <a:rect l="l" t="t" r="r" b="b"/>
            <a:pathLst>
              <a:path w="2319654" h="368935">
                <a:moveTo>
                  <a:pt x="0" y="368808"/>
                </a:moveTo>
                <a:lnTo>
                  <a:pt x="2319528" y="368808"/>
                </a:lnTo>
                <a:lnTo>
                  <a:pt x="2319528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10" name="object 9"/>
          <p:cNvSpPr txBox="1"/>
          <p:nvPr/>
        </p:nvSpPr>
        <p:spPr>
          <a:xfrm>
            <a:off x="3733165" y="2985896"/>
            <a:ext cx="4312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487805" algn="l"/>
              </a:tabLst>
            </a:pPr>
            <a:r>
              <a:rPr sz="2700" b="1" baseline="80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&gt; ------ </a:t>
            </a:r>
            <a:r>
              <a:rPr sz="2700" b="1" spc="-7" baseline="80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(A)</a:t>
            </a:r>
            <a:r>
              <a:rPr sz="2700" b="1" baseline="80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---	</a:t>
            </a: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Client </a:t>
            </a: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Authentication </a:t>
            </a:r>
            <a:r>
              <a:rPr sz="2700" b="1" baseline="80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</a:t>
            </a:r>
            <a:r>
              <a:rPr sz="2700" b="1" spc="-165" baseline="80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b="1" spc="-7" baseline="80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&gt;</a:t>
            </a:r>
            <a:endParaRPr sz="2700" baseline="8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3622294" y="3718052"/>
            <a:ext cx="1813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&lt;------</a:t>
            </a:r>
            <a:r>
              <a:rPr sz="1800" b="1" spc="-5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(B)-----------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1"/>
          <p:cNvSpPr txBox="1"/>
          <p:nvPr/>
        </p:nvSpPr>
        <p:spPr>
          <a:xfrm>
            <a:off x="5422646" y="3755643"/>
            <a:ext cx="1600200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965"/>
              </a:lnSpc>
            </a:pP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---------------------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2"/>
          <p:cNvSpPr/>
          <p:nvPr/>
        </p:nvSpPr>
        <p:spPr>
          <a:xfrm>
            <a:off x="5501640" y="3704844"/>
            <a:ext cx="1524000" cy="368935"/>
          </a:xfrm>
          <a:custGeom>
            <a:avLst/>
            <a:gdLst/>
            <a:ahLst/>
            <a:cxnLst/>
            <a:rect l="l" t="t" r="r" b="b"/>
            <a:pathLst>
              <a:path w="1524000" h="368935">
                <a:moveTo>
                  <a:pt x="0" y="368807"/>
                </a:moveTo>
                <a:lnTo>
                  <a:pt x="1524000" y="368807"/>
                </a:lnTo>
                <a:lnTo>
                  <a:pt x="1524000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14" name="object 13"/>
          <p:cNvSpPr txBox="1"/>
          <p:nvPr/>
        </p:nvSpPr>
        <p:spPr>
          <a:xfrm>
            <a:off x="5588889" y="3718052"/>
            <a:ext cx="2568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7" baseline="-30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Access Token</a:t>
            </a:r>
            <a:r>
              <a:rPr sz="2700" b="1" spc="367" baseline="-30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-------------&lt;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342265"/>
            <a:ext cx="768985" cy="76581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8145" y="532765"/>
            <a:ext cx="185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dirty="0">
                <a:latin typeface="微软雅黑" panose="020B0503020204020204" charset="-122"/>
                <a:cs typeface="微软雅黑" panose="020B0503020204020204" charset="-122"/>
              </a:rPr>
              <a:t>刷新令牌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45104" y="5776671"/>
            <a:ext cx="183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&lt;------</a:t>
            </a:r>
            <a:r>
              <a:rPr sz="1800" b="1" spc="-5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(H)-----------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40065" y="5776671"/>
            <a:ext cx="1092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--------------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4571365" y="5814262"/>
            <a:ext cx="3581400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965"/>
              </a:lnSpc>
            </a:pP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-----------------------------------------------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2718942" y="2792348"/>
            <a:ext cx="1447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 </a:t>
            </a: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(C)</a:t>
            </a:r>
            <a:r>
              <a:rPr sz="1800" b="1" spc="-8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-------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4153789" y="2829940"/>
            <a:ext cx="1981200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965"/>
              </a:lnSpc>
            </a:pP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--------------------------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6122289" y="2792348"/>
            <a:ext cx="128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--------------</a:t>
            </a:r>
            <a:r>
              <a:rPr sz="1800" b="1" spc="-8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&gt;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9"/>
          <p:cNvSpPr txBox="1"/>
          <p:nvPr/>
        </p:nvSpPr>
        <p:spPr>
          <a:xfrm>
            <a:off x="4361053" y="1463293"/>
            <a:ext cx="2286000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965"/>
              </a:lnSpc>
            </a:pP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------------------------------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1738376" y="3477895"/>
            <a:ext cx="623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Cli</a:t>
            </a: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nt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1"/>
          <p:cNvSpPr/>
          <p:nvPr/>
        </p:nvSpPr>
        <p:spPr>
          <a:xfrm>
            <a:off x="4206240" y="2798064"/>
            <a:ext cx="1955800" cy="370840"/>
          </a:xfrm>
          <a:custGeom>
            <a:avLst/>
            <a:gdLst/>
            <a:ahLst/>
            <a:cxnLst/>
            <a:rect l="l" t="t" r="r" b="b"/>
            <a:pathLst>
              <a:path w="1955800" h="370839">
                <a:moveTo>
                  <a:pt x="0" y="370332"/>
                </a:moveTo>
                <a:lnTo>
                  <a:pt x="1955291" y="370332"/>
                </a:lnTo>
                <a:lnTo>
                  <a:pt x="1955291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13" name="object 12"/>
          <p:cNvSpPr txBox="1"/>
          <p:nvPr/>
        </p:nvSpPr>
        <p:spPr>
          <a:xfrm>
            <a:off x="4509008" y="2824429"/>
            <a:ext cx="13512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Access</a:t>
            </a:r>
            <a:r>
              <a:rPr sz="1800" b="1" spc="-8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Token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3"/>
          <p:cNvSpPr txBox="1"/>
          <p:nvPr/>
        </p:nvSpPr>
        <p:spPr>
          <a:xfrm>
            <a:off x="2719832" y="1915159"/>
            <a:ext cx="6461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29225" algn="l"/>
              </a:tabLst>
            </a:pPr>
            <a:r>
              <a:rPr sz="1800" b="1" spc="-1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</a:t>
            </a:r>
            <a:r>
              <a:rPr sz="1800" b="1" spc="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(B)--------	----------------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4"/>
          <p:cNvSpPr txBox="1"/>
          <p:nvPr/>
        </p:nvSpPr>
        <p:spPr>
          <a:xfrm>
            <a:off x="4291584" y="1952751"/>
            <a:ext cx="3657600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965"/>
              </a:lnSpc>
            </a:pP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------------------------------------------------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5"/>
          <p:cNvSpPr/>
          <p:nvPr/>
        </p:nvSpPr>
        <p:spPr>
          <a:xfrm>
            <a:off x="4355591" y="1959864"/>
            <a:ext cx="3587750" cy="368935"/>
          </a:xfrm>
          <a:custGeom>
            <a:avLst/>
            <a:gdLst/>
            <a:ahLst/>
            <a:cxnLst/>
            <a:rect l="l" t="t" r="r" b="b"/>
            <a:pathLst>
              <a:path w="3587750" h="368935">
                <a:moveTo>
                  <a:pt x="0" y="368808"/>
                </a:moveTo>
                <a:lnTo>
                  <a:pt x="3587496" y="368808"/>
                </a:lnTo>
                <a:lnTo>
                  <a:pt x="3587496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17" name="object 16"/>
          <p:cNvSpPr txBox="1"/>
          <p:nvPr/>
        </p:nvSpPr>
        <p:spPr>
          <a:xfrm>
            <a:off x="4638802" y="1984375"/>
            <a:ext cx="302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Access Token</a:t>
            </a:r>
            <a:r>
              <a:rPr sz="1800" b="1" i="1" spc="-5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＆</a:t>
            </a: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Refresh</a:t>
            </a:r>
            <a:r>
              <a:rPr sz="1800" b="1" spc="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Token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7"/>
          <p:cNvSpPr/>
          <p:nvPr/>
        </p:nvSpPr>
        <p:spPr>
          <a:xfrm>
            <a:off x="1443989" y="6148578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>
                <a:moveTo>
                  <a:pt x="0" y="0"/>
                </a:moveTo>
                <a:lnTo>
                  <a:pt x="1219199" y="0"/>
                </a:lnTo>
              </a:path>
            </a:pathLst>
          </a:custGeom>
          <a:ln w="1981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p/>
        </p:txBody>
      </p:sp>
      <p:sp>
        <p:nvSpPr>
          <p:cNvPr id="19" name="object 18"/>
          <p:cNvSpPr/>
          <p:nvPr/>
        </p:nvSpPr>
        <p:spPr>
          <a:xfrm>
            <a:off x="1469897" y="1367789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>
                <a:moveTo>
                  <a:pt x="0" y="0"/>
                </a:moveTo>
                <a:lnTo>
                  <a:pt x="1219200" y="0"/>
                </a:lnTo>
              </a:path>
            </a:pathLst>
          </a:custGeom>
          <a:ln w="1981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p/>
        </p:txBody>
      </p:sp>
      <p:sp>
        <p:nvSpPr>
          <p:cNvPr id="20" name="object 19"/>
          <p:cNvSpPr/>
          <p:nvPr/>
        </p:nvSpPr>
        <p:spPr>
          <a:xfrm>
            <a:off x="1469897" y="1367789"/>
            <a:ext cx="0" cy="4781550"/>
          </a:xfrm>
          <a:custGeom>
            <a:avLst/>
            <a:gdLst/>
            <a:ahLst/>
            <a:cxnLst/>
            <a:rect l="l" t="t" r="r" b="b"/>
            <a:pathLst>
              <a:path h="4781550">
                <a:moveTo>
                  <a:pt x="0" y="0"/>
                </a:moveTo>
                <a:lnTo>
                  <a:pt x="0" y="4781550"/>
                </a:lnTo>
              </a:path>
            </a:pathLst>
          </a:custGeom>
          <a:ln w="1981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p/>
        </p:txBody>
      </p:sp>
      <p:sp>
        <p:nvSpPr>
          <p:cNvPr id="21" name="object 20"/>
          <p:cNvSpPr/>
          <p:nvPr/>
        </p:nvSpPr>
        <p:spPr>
          <a:xfrm>
            <a:off x="2663189" y="1367789"/>
            <a:ext cx="0" cy="4781550"/>
          </a:xfrm>
          <a:custGeom>
            <a:avLst/>
            <a:gdLst/>
            <a:ahLst/>
            <a:cxnLst/>
            <a:rect l="l" t="t" r="r" b="b"/>
            <a:pathLst>
              <a:path h="4781550">
                <a:moveTo>
                  <a:pt x="0" y="0"/>
                </a:moveTo>
                <a:lnTo>
                  <a:pt x="0" y="4781550"/>
                </a:lnTo>
              </a:path>
            </a:pathLst>
          </a:custGeom>
          <a:ln w="1981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p/>
        </p:txBody>
      </p:sp>
      <p:sp>
        <p:nvSpPr>
          <p:cNvPr id="22" name="object 21"/>
          <p:cNvSpPr txBox="1"/>
          <p:nvPr/>
        </p:nvSpPr>
        <p:spPr>
          <a:xfrm>
            <a:off x="1365885" y="1099819"/>
            <a:ext cx="202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+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3" name="object 22"/>
          <p:cNvSpPr txBox="1"/>
          <p:nvPr/>
        </p:nvSpPr>
        <p:spPr>
          <a:xfrm>
            <a:off x="1365630" y="5879084"/>
            <a:ext cx="202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+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4" name="object 23"/>
          <p:cNvSpPr txBox="1"/>
          <p:nvPr/>
        </p:nvSpPr>
        <p:spPr>
          <a:xfrm>
            <a:off x="2559811" y="5879084"/>
            <a:ext cx="202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+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5" name="object 24"/>
          <p:cNvSpPr txBox="1"/>
          <p:nvPr/>
        </p:nvSpPr>
        <p:spPr>
          <a:xfrm>
            <a:off x="9553193" y="3220973"/>
            <a:ext cx="13944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Authorization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56515" algn="ctr">
              <a:lnSpc>
                <a:spcPct val="100000"/>
              </a:lnSpc>
            </a:pP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Server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6" name="object 25"/>
          <p:cNvSpPr/>
          <p:nvPr/>
        </p:nvSpPr>
        <p:spPr>
          <a:xfrm>
            <a:off x="9252966" y="6156197"/>
            <a:ext cx="1971675" cy="0"/>
          </a:xfrm>
          <a:custGeom>
            <a:avLst/>
            <a:gdLst/>
            <a:ahLst/>
            <a:cxnLst/>
            <a:rect l="l" t="t" r="r" b="b"/>
            <a:pathLst>
              <a:path w="1971675">
                <a:moveTo>
                  <a:pt x="0" y="0"/>
                </a:moveTo>
                <a:lnTo>
                  <a:pt x="1971293" y="0"/>
                </a:lnTo>
              </a:path>
            </a:pathLst>
          </a:custGeom>
          <a:ln w="1981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p/>
        </p:txBody>
      </p:sp>
      <p:sp>
        <p:nvSpPr>
          <p:cNvPr id="27" name="object 26"/>
          <p:cNvSpPr/>
          <p:nvPr/>
        </p:nvSpPr>
        <p:spPr>
          <a:xfrm>
            <a:off x="9294114" y="1358646"/>
            <a:ext cx="1799589" cy="15875"/>
          </a:xfrm>
          <a:custGeom>
            <a:avLst/>
            <a:gdLst/>
            <a:ahLst/>
            <a:cxnLst/>
            <a:rect l="l" t="t" r="r" b="b"/>
            <a:pathLst>
              <a:path w="1799590" h="15875">
                <a:moveTo>
                  <a:pt x="0" y="15748"/>
                </a:moveTo>
                <a:lnTo>
                  <a:pt x="1799335" y="0"/>
                </a:lnTo>
              </a:path>
            </a:pathLst>
          </a:custGeom>
          <a:ln w="1981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p/>
        </p:txBody>
      </p:sp>
      <p:sp>
        <p:nvSpPr>
          <p:cNvPr id="28" name="object 27"/>
          <p:cNvSpPr/>
          <p:nvPr/>
        </p:nvSpPr>
        <p:spPr>
          <a:xfrm>
            <a:off x="9294114" y="1373886"/>
            <a:ext cx="0" cy="4781550"/>
          </a:xfrm>
          <a:custGeom>
            <a:avLst/>
            <a:gdLst/>
            <a:ahLst/>
            <a:cxnLst/>
            <a:rect l="l" t="t" r="r" b="b"/>
            <a:pathLst>
              <a:path h="4781550">
                <a:moveTo>
                  <a:pt x="0" y="0"/>
                </a:moveTo>
                <a:lnTo>
                  <a:pt x="0" y="4781550"/>
                </a:lnTo>
              </a:path>
            </a:pathLst>
          </a:custGeom>
          <a:ln w="1981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p/>
        </p:txBody>
      </p:sp>
      <p:sp>
        <p:nvSpPr>
          <p:cNvPr id="29" name="object 28"/>
          <p:cNvSpPr/>
          <p:nvPr/>
        </p:nvSpPr>
        <p:spPr>
          <a:xfrm>
            <a:off x="11124438" y="1373886"/>
            <a:ext cx="0" cy="4781550"/>
          </a:xfrm>
          <a:custGeom>
            <a:avLst/>
            <a:gdLst/>
            <a:ahLst/>
            <a:cxnLst/>
            <a:rect l="l" t="t" r="r" b="b"/>
            <a:pathLst>
              <a:path h="4781550">
                <a:moveTo>
                  <a:pt x="0" y="0"/>
                </a:moveTo>
                <a:lnTo>
                  <a:pt x="0" y="4781550"/>
                </a:lnTo>
              </a:path>
            </a:pathLst>
          </a:custGeom>
          <a:ln w="1981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p/>
        </p:txBody>
      </p:sp>
      <p:sp>
        <p:nvSpPr>
          <p:cNvPr id="30" name="object 29"/>
          <p:cNvSpPr txBox="1"/>
          <p:nvPr/>
        </p:nvSpPr>
        <p:spPr>
          <a:xfrm>
            <a:off x="11009121" y="1106804"/>
            <a:ext cx="202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+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1" name="object 30"/>
          <p:cNvSpPr txBox="1"/>
          <p:nvPr/>
        </p:nvSpPr>
        <p:spPr>
          <a:xfrm>
            <a:off x="9192259" y="5893714"/>
            <a:ext cx="202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+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2" name="object 31"/>
          <p:cNvSpPr txBox="1"/>
          <p:nvPr/>
        </p:nvSpPr>
        <p:spPr>
          <a:xfrm>
            <a:off x="11024996" y="5886094"/>
            <a:ext cx="202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+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3" name="object 32"/>
          <p:cNvSpPr/>
          <p:nvPr/>
        </p:nvSpPr>
        <p:spPr>
          <a:xfrm>
            <a:off x="7416545" y="4918709"/>
            <a:ext cx="1443990" cy="0"/>
          </a:xfrm>
          <a:custGeom>
            <a:avLst/>
            <a:gdLst/>
            <a:ahLst/>
            <a:cxnLst/>
            <a:rect l="l" t="t" r="r" b="b"/>
            <a:pathLst>
              <a:path w="1443990">
                <a:moveTo>
                  <a:pt x="0" y="0"/>
                </a:moveTo>
                <a:lnTo>
                  <a:pt x="1443862" y="0"/>
                </a:lnTo>
              </a:path>
            </a:pathLst>
          </a:custGeom>
          <a:ln w="1981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p/>
        </p:txBody>
      </p:sp>
      <p:sp>
        <p:nvSpPr>
          <p:cNvPr id="34" name="object 33"/>
          <p:cNvSpPr/>
          <p:nvPr/>
        </p:nvSpPr>
        <p:spPr>
          <a:xfrm>
            <a:off x="7445502" y="2586989"/>
            <a:ext cx="1443990" cy="0"/>
          </a:xfrm>
          <a:custGeom>
            <a:avLst/>
            <a:gdLst/>
            <a:ahLst/>
            <a:cxnLst/>
            <a:rect l="l" t="t" r="r" b="b"/>
            <a:pathLst>
              <a:path w="1443990">
                <a:moveTo>
                  <a:pt x="0" y="0"/>
                </a:moveTo>
                <a:lnTo>
                  <a:pt x="1443863" y="0"/>
                </a:lnTo>
              </a:path>
            </a:pathLst>
          </a:custGeom>
          <a:ln w="1981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p/>
        </p:txBody>
      </p:sp>
      <p:sp>
        <p:nvSpPr>
          <p:cNvPr id="35" name="object 34"/>
          <p:cNvSpPr/>
          <p:nvPr/>
        </p:nvSpPr>
        <p:spPr>
          <a:xfrm>
            <a:off x="7445502" y="2586989"/>
            <a:ext cx="0" cy="2332990"/>
          </a:xfrm>
          <a:custGeom>
            <a:avLst/>
            <a:gdLst/>
            <a:ahLst/>
            <a:cxnLst/>
            <a:rect l="l" t="t" r="r" b="b"/>
            <a:pathLst>
              <a:path h="2332990">
                <a:moveTo>
                  <a:pt x="0" y="0"/>
                </a:moveTo>
                <a:lnTo>
                  <a:pt x="0" y="2332863"/>
                </a:lnTo>
              </a:path>
            </a:pathLst>
          </a:custGeom>
          <a:ln w="1981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p/>
        </p:txBody>
      </p:sp>
      <p:sp>
        <p:nvSpPr>
          <p:cNvPr id="36" name="object 35"/>
          <p:cNvSpPr/>
          <p:nvPr/>
        </p:nvSpPr>
        <p:spPr>
          <a:xfrm>
            <a:off x="8859773" y="2586989"/>
            <a:ext cx="0" cy="2332990"/>
          </a:xfrm>
          <a:custGeom>
            <a:avLst/>
            <a:gdLst/>
            <a:ahLst/>
            <a:cxnLst/>
            <a:rect l="l" t="t" r="r" b="b"/>
            <a:pathLst>
              <a:path h="2332990">
                <a:moveTo>
                  <a:pt x="0" y="0"/>
                </a:moveTo>
                <a:lnTo>
                  <a:pt x="0" y="2332863"/>
                </a:lnTo>
              </a:path>
            </a:pathLst>
          </a:custGeom>
          <a:ln w="1981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p/>
        </p:txBody>
      </p:sp>
      <p:sp>
        <p:nvSpPr>
          <p:cNvPr id="37" name="object 36"/>
          <p:cNvSpPr txBox="1"/>
          <p:nvPr/>
        </p:nvSpPr>
        <p:spPr>
          <a:xfrm>
            <a:off x="7343902" y="2323287"/>
            <a:ext cx="1619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29385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+	+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" name="object 37"/>
          <p:cNvSpPr txBox="1"/>
          <p:nvPr/>
        </p:nvSpPr>
        <p:spPr>
          <a:xfrm>
            <a:off x="7346695" y="4652594"/>
            <a:ext cx="1616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26845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+	+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" name="object 38"/>
          <p:cNvSpPr txBox="1"/>
          <p:nvPr/>
        </p:nvSpPr>
        <p:spPr>
          <a:xfrm>
            <a:off x="7674991" y="3212338"/>
            <a:ext cx="927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67640" marR="5080" indent="-15557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Reso</a:t>
            </a:r>
            <a:r>
              <a:rPr sz="1800" b="1" spc="-1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00" b="1" spc="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e  Server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0" name="object 39"/>
          <p:cNvSpPr/>
          <p:nvPr/>
        </p:nvSpPr>
        <p:spPr>
          <a:xfrm>
            <a:off x="4401311" y="1402080"/>
            <a:ext cx="2230120" cy="368935"/>
          </a:xfrm>
          <a:custGeom>
            <a:avLst/>
            <a:gdLst/>
            <a:ahLst/>
            <a:cxnLst/>
            <a:rect l="l" t="t" r="r" b="b"/>
            <a:pathLst>
              <a:path w="2230120" h="368935">
                <a:moveTo>
                  <a:pt x="0" y="368808"/>
                </a:moveTo>
                <a:lnTo>
                  <a:pt x="2229612" y="368808"/>
                </a:lnTo>
                <a:lnTo>
                  <a:pt x="2229612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41" name="object 40"/>
          <p:cNvSpPr txBox="1"/>
          <p:nvPr/>
        </p:nvSpPr>
        <p:spPr>
          <a:xfrm>
            <a:off x="2560066" y="1099819"/>
            <a:ext cx="6835140" cy="628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algn="ctr">
              <a:lnSpc>
                <a:spcPts val="2975"/>
              </a:lnSpc>
              <a:spcBef>
                <a:spcPts val="95"/>
              </a:spcBef>
              <a:tabLst>
                <a:tab pos="663194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+	</a:t>
            </a:r>
            <a:r>
              <a:rPr sz="4200" spc="-7" baseline="-2000" dirty="0">
                <a:latin typeface="Calibri" panose="020F0502020204030204"/>
                <a:cs typeface="Calibri" panose="020F0502020204030204"/>
              </a:rPr>
              <a:t>+</a:t>
            </a:r>
            <a:endParaRPr sz="4200" baseline="-2000">
              <a:latin typeface="Calibri" panose="020F0502020204030204"/>
              <a:cs typeface="Calibri" panose="020F0502020204030204"/>
            </a:endParaRPr>
          </a:p>
          <a:p>
            <a:pPr marR="38100" algn="ctr">
              <a:lnSpc>
                <a:spcPts val="1775"/>
              </a:lnSpc>
              <a:tabLst>
                <a:tab pos="1716405" algn="l"/>
              </a:tabLst>
            </a:pP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</a:t>
            </a:r>
            <a:r>
              <a:rPr sz="1800" b="1" spc="-1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(A)</a:t>
            </a:r>
            <a:r>
              <a:rPr sz="1800" b="1" spc="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---------	</a:t>
            </a: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Authorization </a:t>
            </a: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Grant ------------------------------</a:t>
            </a:r>
            <a:r>
              <a:rPr sz="1800" b="1" spc="2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&gt;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2" name="object 41"/>
          <p:cNvSpPr txBox="1"/>
          <p:nvPr/>
        </p:nvSpPr>
        <p:spPr>
          <a:xfrm>
            <a:off x="2768345" y="3350767"/>
            <a:ext cx="1520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&lt;------</a:t>
            </a:r>
            <a:r>
              <a:rPr sz="1800" b="1" spc="-2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(D)-------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3" name="object 42"/>
          <p:cNvSpPr txBox="1"/>
          <p:nvPr/>
        </p:nvSpPr>
        <p:spPr>
          <a:xfrm>
            <a:off x="6625844" y="3350767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---------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4" name="object 43"/>
          <p:cNvSpPr txBox="1"/>
          <p:nvPr/>
        </p:nvSpPr>
        <p:spPr>
          <a:xfrm>
            <a:off x="4276344" y="3388359"/>
            <a:ext cx="2362200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965"/>
              </a:lnSpc>
            </a:pP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-------------------------------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5" name="object 44"/>
          <p:cNvSpPr/>
          <p:nvPr/>
        </p:nvSpPr>
        <p:spPr>
          <a:xfrm>
            <a:off x="4358640" y="3387852"/>
            <a:ext cx="2272665" cy="368935"/>
          </a:xfrm>
          <a:custGeom>
            <a:avLst/>
            <a:gdLst/>
            <a:ahLst/>
            <a:cxnLst/>
            <a:rect l="l" t="t" r="r" b="b"/>
            <a:pathLst>
              <a:path w="2272665" h="368935">
                <a:moveTo>
                  <a:pt x="0" y="368808"/>
                </a:moveTo>
                <a:lnTo>
                  <a:pt x="2272284" y="368808"/>
                </a:lnTo>
                <a:lnTo>
                  <a:pt x="2272284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46" name="object 45"/>
          <p:cNvSpPr txBox="1"/>
          <p:nvPr/>
        </p:nvSpPr>
        <p:spPr>
          <a:xfrm>
            <a:off x="4532503" y="3414521"/>
            <a:ext cx="1922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Protected</a:t>
            </a:r>
            <a:r>
              <a:rPr sz="1800" b="1" spc="-7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Resource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7" name="object 46"/>
          <p:cNvSpPr txBox="1"/>
          <p:nvPr/>
        </p:nvSpPr>
        <p:spPr>
          <a:xfrm>
            <a:off x="2765805" y="3783838"/>
            <a:ext cx="1739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 (E)</a:t>
            </a:r>
            <a:r>
              <a:rPr sz="1800" b="1" spc="-9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-----------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8" name="object 47"/>
          <p:cNvSpPr txBox="1"/>
          <p:nvPr/>
        </p:nvSpPr>
        <p:spPr>
          <a:xfrm>
            <a:off x="4493005" y="3821429"/>
            <a:ext cx="2057400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965"/>
              </a:lnSpc>
            </a:pP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---------------------------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9" name="object 48"/>
          <p:cNvSpPr txBox="1"/>
          <p:nvPr/>
        </p:nvSpPr>
        <p:spPr>
          <a:xfrm>
            <a:off x="6537706" y="3783838"/>
            <a:ext cx="900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---------</a:t>
            </a:r>
            <a:r>
              <a:rPr sz="1800" b="1" spc="-7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&gt;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0" name="object 49"/>
          <p:cNvSpPr txBox="1"/>
          <p:nvPr/>
        </p:nvSpPr>
        <p:spPr>
          <a:xfrm>
            <a:off x="2821304" y="4342257"/>
            <a:ext cx="1344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&lt;------</a:t>
            </a:r>
            <a:r>
              <a:rPr sz="1800" b="1" spc="-5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(F)-----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1" name="object 50"/>
          <p:cNvSpPr txBox="1"/>
          <p:nvPr/>
        </p:nvSpPr>
        <p:spPr>
          <a:xfrm>
            <a:off x="6502146" y="4342257"/>
            <a:ext cx="863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-----------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2" name="object 51"/>
          <p:cNvSpPr txBox="1"/>
          <p:nvPr/>
        </p:nvSpPr>
        <p:spPr>
          <a:xfrm>
            <a:off x="4152646" y="4379848"/>
            <a:ext cx="2362200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965"/>
              </a:lnSpc>
            </a:pP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-------------------------------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3" name="object 52"/>
          <p:cNvSpPr txBox="1"/>
          <p:nvPr/>
        </p:nvSpPr>
        <p:spPr>
          <a:xfrm>
            <a:off x="5016119" y="5324728"/>
            <a:ext cx="1752600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965"/>
              </a:lnSpc>
            </a:pP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-----------------------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4" name="object 53"/>
          <p:cNvSpPr/>
          <p:nvPr/>
        </p:nvSpPr>
        <p:spPr>
          <a:xfrm>
            <a:off x="4564379" y="3773423"/>
            <a:ext cx="1957070" cy="368935"/>
          </a:xfrm>
          <a:custGeom>
            <a:avLst/>
            <a:gdLst/>
            <a:ahLst/>
            <a:cxnLst/>
            <a:rect l="l" t="t" r="r" b="b"/>
            <a:pathLst>
              <a:path w="1957070" h="368935">
                <a:moveTo>
                  <a:pt x="0" y="368807"/>
                </a:moveTo>
                <a:lnTo>
                  <a:pt x="1956816" y="368807"/>
                </a:lnTo>
                <a:lnTo>
                  <a:pt x="1956816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55" name="object 54"/>
          <p:cNvSpPr txBox="1"/>
          <p:nvPr/>
        </p:nvSpPr>
        <p:spPr>
          <a:xfrm>
            <a:off x="4867402" y="3799408"/>
            <a:ext cx="13544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Access</a:t>
            </a:r>
            <a:r>
              <a:rPr sz="1800" b="1" spc="-8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Token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6" name="object 55"/>
          <p:cNvSpPr/>
          <p:nvPr/>
        </p:nvSpPr>
        <p:spPr>
          <a:xfrm>
            <a:off x="5093208" y="5289803"/>
            <a:ext cx="1640205" cy="370840"/>
          </a:xfrm>
          <a:custGeom>
            <a:avLst/>
            <a:gdLst/>
            <a:ahLst/>
            <a:cxnLst/>
            <a:rect l="l" t="t" r="r" b="b"/>
            <a:pathLst>
              <a:path w="1640204" h="370839">
                <a:moveTo>
                  <a:pt x="0" y="370332"/>
                </a:moveTo>
                <a:lnTo>
                  <a:pt x="1639824" y="370332"/>
                </a:lnTo>
                <a:lnTo>
                  <a:pt x="1639824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57" name="object 56"/>
          <p:cNvSpPr txBox="1"/>
          <p:nvPr/>
        </p:nvSpPr>
        <p:spPr>
          <a:xfrm>
            <a:off x="2780029" y="5286832"/>
            <a:ext cx="64242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413000" algn="l"/>
                <a:tab pos="3988435" algn="l"/>
              </a:tabLst>
            </a:pP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</a:t>
            </a:r>
            <a:r>
              <a:rPr sz="1800" b="1" spc="-1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(G)</a:t>
            </a:r>
            <a:r>
              <a:rPr sz="1800" b="1" spc="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-----------------	</a:t>
            </a:r>
            <a:r>
              <a:rPr sz="2700" b="1" baseline="-80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Refresh</a:t>
            </a:r>
            <a:r>
              <a:rPr sz="2700" b="1" spc="-15" baseline="-80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b="1" spc="-7" baseline="-800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Token	</a:t>
            </a: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-----------------------------</a:t>
            </a:r>
            <a:r>
              <a:rPr sz="1800" b="1" spc="-6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&gt;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8" name="object 57"/>
          <p:cNvSpPr/>
          <p:nvPr/>
        </p:nvSpPr>
        <p:spPr>
          <a:xfrm>
            <a:off x="4206240" y="4401311"/>
            <a:ext cx="2315210" cy="368935"/>
          </a:xfrm>
          <a:custGeom>
            <a:avLst/>
            <a:gdLst/>
            <a:ahLst/>
            <a:cxnLst/>
            <a:rect l="l" t="t" r="r" b="b"/>
            <a:pathLst>
              <a:path w="2315209" h="368935">
                <a:moveTo>
                  <a:pt x="0" y="368807"/>
                </a:moveTo>
                <a:lnTo>
                  <a:pt x="2314956" y="368807"/>
                </a:lnTo>
                <a:lnTo>
                  <a:pt x="2314956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59" name="object 58"/>
          <p:cNvSpPr txBox="1"/>
          <p:nvPr/>
        </p:nvSpPr>
        <p:spPr>
          <a:xfrm>
            <a:off x="4345940" y="4427982"/>
            <a:ext cx="2032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Invalid Token</a:t>
            </a:r>
            <a:r>
              <a:rPr sz="1800" b="1" spc="-4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Error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0" name="object 59"/>
          <p:cNvSpPr/>
          <p:nvPr/>
        </p:nvSpPr>
        <p:spPr>
          <a:xfrm>
            <a:off x="4664964" y="5734811"/>
            <a:ext cx="3472179" cy="646430"/>
          </a:xfrm>
          <a:custGeom>
            <a:avLst/>
            <a:gdLst/>
            <a:ahLst/>
            <a:cxnLst/>
            <a:rect l="l" t="t" r="r" b="b"/>
            <a:pathLst>
              <a:path w="3472179" h="646429">
                <a:moveTo>
                  <a:pt x="0" y="646176"/>
                </a:moveTo>
                <a:lnTo>
                  <a:pt x="3471672" y="646176"/>
                </a:lnTo>
                <a:lnTo>
                  <a:pt x="3471672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61" name="object 60"/>
          <p:cNvSpPr txBox="1"/>
          <p:nvPr/>
        </p:nvSpPr>
        <p:spPr>
          <a:xfrm>
            <a:off x="5092953" y="5761735"/>
            <a:ext cx="2616835" cy="573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algn="ctr">
              <a:lnSpc>
                <a:spcPts val="2155"/>
              </a:lnSpc>
              <a:spcBef>
                <a:spcPts val="100"/>
              </a:spcBef>
            </a:pP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Access</a:t>
            </a:r>
            <a:r>
              <a:rPr sz="1800" b="1" spc="-30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Token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ts val="2155"/>
              </a:lnSpc>
            </a:pPr>
            <a:r>
              <a:rPr sz="1800" b="1" i="1" dirty="0">
                <a:solidFill>
                  <a:srgbClr val="404040"/>
                </a:solidFill>
                <a:latin typeface="微软雅黑" panose="020B0503020204020204" charset="-122"/>
                <a:cs typeface="微软雅黑" panose="020B0503020204020204" charset="-122"/>
              </a:rPr>
              <a:t>＆</a:t>
            </a:r>
            <a:r>
              <a:rPr sz="1800" b="1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Optional </a:t>
            </a: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Refresh</a:t>
            </a:r>
            <a:r>
              <a:rPr sz="1800" b="1" spc="-4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imes New Roman" panose="02020603050405020304"/>
                <a:cs typeface="Times New Roman" panose="02020603050405020304"/>
              </a:rPr>
              <a:t>Token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342265"/>
            <a:ext cx="768985" cy="76581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7665" y="534035"/>
            <a:ext cx="3509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dirty="0">
                <a:latin typeface="微软雅黑" panose="020B0503020204020204" charset="-122"/>
                <a:cs typeface="微软雅黑" panose="020B0503020204020204" charset="-122"/>
              </a:rPr>
              <a:t>办法</a:t>
            </a:r>
            <a:r>
              <a:rPr sz="3600" b="1" spc="-5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3600" b="1" i="1" dirty="0">
                <a:latin typeface="微软雅黑" panose="020B0503020204020204" charset="-122"/>
                <a:cs typeface="微软雅黑" panose="020B0503020204020204" charset="-122"/>
              </a:rPr>
              <a:t>：万能钥匙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58867" y="4860035"/>
            <a:ext cx="3688715" cy="228600"/>
          </a:xfrm>
          <a:custGeom>
            <a:avLst/>
            <a:gdLst/>
            <a:ahLst/>
            <a:cxnLst/>
            <a:rect l="l" t="t" r="r" b="b"/>
            <a:pathLst>
              <a:path w="3688715" h="228600">
                <a:moveTo>
                  <a:pt x="3535807" y="114300"/>
                </a:moveTo>
                <a:lnTo>
                  <a:pt x="3459607" y="228600"/>
                </a:lnTo>
                <a:lnTo>
                  <a:pt x="3612007" y="152400"/>
                </a:lnTo>
                <a:lnTo>
                  <a:pt x="3535807" y="152400"/>
                </a:lnTo>
                <a:lnTo>
                  <a:pt x="3535807" y="114300"/>
                </a:lnTo>
                <a:close/>
              </a:path>
              <a:path w="3688715" h="228600">
                <a:moveTo>
                  <a:pt x="3510407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3510407" y="152400"/>
                </a:lnTo>
                <a:lnTo>
                  <a:pt x="3535807" y="114300"/>
                </a:lnTo>
                <a:lnTo>
                  <a:pt x="3510407" y="76200"/>
                </a:lnTo>
                <a:close/>
              </a:path>
              <a:path w="3688715" h="228600">
                <a:moveTo>
                  <a:pt x="3612007" y="76200"/>
                </a:moveTo>
                <a:lnTo>
                  <a:pt x="3535807" y="76200"/>
                </a:lnTo>
                <a:lnTo>
                  <a:pt x="3535807" y="152400"/>
                </a:lnTo>
                <a:lnTo>
                  <a:pt x="3612007" y="152400"/>
                </a:lnTo>
                <a:lnTo>
                  <a:pt x="3688207" y="114300"/>
                </a:lnTo>
                <a:lnTo>
                  <a:pt x="3612007" y="76200"/>
                </a:lnTo>
                <a:close/>
              </a:path>
              <a:path w="3688715" h="228600">
                <a:moveTo>
                  <a:pt x="3459607" y="0"/>
                </a:moveTo>
                <a:lnTo>
                  <a:pt x="3535807" y="114300"/>
                </a:lnTo>
                <a:lnTo>
                  <a:pt x="3535807" y="76200"/>
                </a:lnTo>
                <a:lnTo>
                  <a:pt x="3612007" y="76200"/>
                </a:lnTo>
                <a:lnTo>
                  <a:pt x="3459607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4" name="object 4"/>
          <p:cNvSpPr txBox="1"/>
          <p:nvPr/>
        </p:nvSpPr>
        <p:spPr>
          <a:xfrm>
            <a:off x="5252465" y="2687066"/>
            <a:ext cx="2325370" cy="936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通用</a:t>
            </a:r>
            <a:r>
              <a:rPr sz="2000" b="1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developer</a:t>
            </a:r>
            <a:r>
              <a:rPr sz="2000" b="1" spc="-9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1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key </a:t>
            </a:r>
            <a:r>
              <a:rPr lang="zh-CN" sz="2000" b="1" spc="-1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可以加到</a:t>
            </a:r>
            <a:r>
              <a:rPr lang="en-US" altLang="zh-CN" sz="2000" b="1" spc="-1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header</a:t>
            </a:r>
            <a:r>
              <a:rPr lang="zh-CN" altLang="en-US" sz="2000" b="1" spc="-1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中认证</a:t>
            </a:r>
            <a:endParaRPr lang="zh-CN" altLang="en-US" sz="2000" b="1" spc="-15" dirty="0">
              <a:solidFill>
                <a:srgbClr val="044775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1122375" y="2046223"/>
            <a:ext cx="1800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资源拥有者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6"/>
          <p:cNvSpPr/>
          <p:nvPr/>
        </p:nvSpPr>
        <p:spPr>
          <a:xfrm>
            <a:off x="3241958" y="1367183"/>
            <a:ext cx="1284944" cy="14512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9" name="object 7"/>
          <p:cNvSpPr txBox="1"/>
          <p:nvPr/>
        </p:nvSpPr>
        <p:spPr>
          <a:xfrm>
            <a:off x="1267205" y="4594097"/>
            <a:ext cx="1447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客户应用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8"/>
          <p:cNvSpPr/>
          <p:nvPr/>
        </p:nvSpPr>
        <p:spPr>
          <a:xfrm>
            <a:off x="2922421" y="4323172"/>
            <a:ext cx="1536176" cy="1304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1" name="object 9"/>
          <p:cNvSpPr txBox="1"/>
          <p:nvPr/>
        </p:nvSpPr>
        <p:spPr>
          <a:xfrm>
            <a:off x="8426322" y="5472785"/>
            <a:ext cx="2156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1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受保护的资源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0"/>
          <p:cNvSpPr/>
          <p:nvPr/>
        </p:nvSpPr>
        <p:spPr>
          <a:xfrm>
            <a:off x="8693825" y="4095928"/>
            <a:ext cx="1696120" cy="11086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3" name="object 11"/>
          <p:cNvSpPr/>
          <p:nvPr/>
        </p:nvSpPr>
        <p:spPr>
          <a:xfrm>
            <a:off x="8857488" y="4847844"/>
            <a:ext cx="498348" cy="4983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4" name="object 12"/>
          <p:cNvSpPr/>
          <p:nvPr/>
        </p:nvSpPr>
        <p:spPr>
          <a:xfrm>
            <a:off x="3567684" y="2904744"/>
            <a:ext cx="228600" cy="1362075"/>
          </a:xfrm>
          <a:custGeom>
            <a:avLst/>
            <a:gdLst/>
            <a:ahLst/>
            <a:cxnLst/>
            <a:rect l="l" t="t" r="r" b="b"/>
            <a:pathLst>
              <a:path w="228600" h="1362075">
                <a:moveTo>
                  <a:pt x="0" y="1133474"/>
                </a:moveTo>
                <a:lnTo>
                  <a:pt x="114300" y="1362074"/>
                </a:lnTo>
                <a:lnTo>
                  <a:pt x="190500" y="1209674"/>
                </a:lnTo>
                <a:lnTo>
                  <a:pt x="76200" y="1209674"/>
                </a:lnTo>
                <a:lnTo>
                  <a:pt x="76200" y="1184274"/>
                </a:lnTo>
                <a:lnTo>
                  <a:pt x="0" y="1133474"/>
                </a:lnTo>
                <a:close/>
              </a:path>
              <a:path w="228600" h="1362075">
                <a:moveTo>
                  <a:pt x="76200" y="1184274"/>
                </a:moveTo>
                <a:lnTo>
                  <a:pt x="76200" y="1209674"/>
                </a:lnTo>
                <a:lnTo>
                  <a:pt x="114300" y="1209674"/>
                </a:lnTo>
                <a:lnTo>
                  <a:pt x="76200" y="1184274"/>
                </a:lnTo>
                <a:close/>
              </a:path>
              <a:path w="228600" h="1362075">
                <a:moveTo>
                  <a:pt x="152400" y="0"/>
                </a:moveTo>
                <a:lnTo>
                  <a:pt x="76200" y="0"/>
                </a:lnTo>
                <a:lnTo>
                  <a:pt x="76200" y="1184274"/>
                </a:lnTo>
                <a:lnTo>
                  <a:pt x="114300" y="1209674"/>
                </a:lnTo>
                <a:lnTo>
                  <a:pt x="152400" y="1184274"/>
                </a:lnTo>
                <a:lnTo>
                  <a:pt x="152400" y="0"/>
                </a:lnTo>
                <a:close/>
              </a:path>
              <a:path w="228600" h="1362075">
                <a:moveTo>
                  <a:pt x="152400" y="1184274"/>
                </a:moveTo>
                <a:lnTo>
                  <a:pt x="114300" y="1209674"/>
                </a:lnTo>
                <a:lnTo>
                  <a:pt x="152400" y="1209674"/>
                </a:lnTo>
                <a:lnTo>
                  <a:pt x="152400" y="1184274"/>
                </a:lnTo>
                <a:close/>
              </a:path>
              <a:path w="228600" h="1362075">
                <a:moveTo>
                  <a:pt x="228600" y="1133474"/>
                </a:moveTo>
                <a:lnTo>
                  <a:pt x="152400" y="1184274"/>
                </a:lnTo>
                <a:lnTo>
                  <a:pt x="152400" y="1209674"/>
                </a:lnTo>
                <a:lnTo>
                  <a:pt x="190500" y="1209674"/>
                </a:lnTo>
                <a:lnTo>
                  <a:pt x="228600" y="1133474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15" name="object 13"/>
          <p:cNvSpPr/>
          <p:nvPr/>
        </p:nvSpPr>
        <p:spPr>
          <a:xfrm>
            <a:off x="5566101" y="3714249"/>
            <a:ext cx="986731" cy="10372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</p:spTree>
    <p:custDataLst>
      <p:tags r:id="rId7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342265"/>
            <a:ext cx="768985" cy="76581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5832187" y="1234351"/>
            <a:ext cx="4464878" cy="26694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" name="object 3"/>
          <p:cNvSpPr/>
          <p:nvPr/>
        </p:nvSpPr>
        <p:spPr>
          <a:xfrm>
            <a:off x="5960364" y="1324355"/>
            <a:ext cx="4220210" cy="2425065"/>
          </a:xfrm>
          <a:custGeom>
            <a:avLst/>
            <a:gdLst/>
            <a:ahLst/>
            <a:cxnLst/>
            <a:rect l="l" t="t" r="r" b="b"/>
            <a:pathLst>
              <a:path w="4220209" h="2425065">
                <a:moveTo>
                  <a:pt x="404113" y="2424684"/>
                </a:moveTo>
                <a:lnTo>
                  <a:pt x="4219956" y="2424684"/>
                </a:lnTo>
                <a:lnTo>
                  <a:pt x="4219956" y="404114"/>
                </a:lnTo>
                <a:lnTo>
                  <a:pt x="4217236" y="356994"/>
                </a:lnTo>
                <a:lnTo>
                  <a:pt x="4209280" y="311469"/>
                </a:lnTo>
                <a:lnTo>
                  <a:pt x="4196391" y="267841"/>
                </a:lnTo>
                <a:lnTo>
                  <a:pt x="4178873" y="226415"/>
                </a:lnTo>
                <a:lnTo>
                  <a:pt x="4157028" y="187494"/>
                </a:lnTo>
                <a:lnTo>
                  <a:pt x="4131161" y="151381"/>
                </a:lnTo>
                <a:lnTo>
                  <a:pt x="4101576" y="118379"/>
                </a:lnTo>
                <a:lnTo>
                  <a:pt x="4068574" y="88794"/>
                </a:lnTo>
                <a:lnTo>
                  <a:pt x="4032461" y="62927"/>
                </a:lnTo>
                <a:lnTo>
                  <a:pt x="3993540" y="41082"/>
                </a:lnTo>
                <a:lnTo>
                  <a:pt x="3952114" y="23564"/>
                </a:lnTo>
                <a:lnTo>
                  <a:pt x="3908486" y="10675"/>
                </a:lnTo>
                <a:lnTo>
                  <a:pt x="3862961" y="2719"/>
                </a:lnTo>
                <a:lnTo>
                  <a:pt x="3815841" y="0"/>
                </a:lnTo>
                <a:lnTo>
                  <a:pt x="0" y="0"/>
                </a:lnTo>
                <a:lnTo>
                  <a:pt x="0" y="2020570"/>
                </a:lnTo>
                <a:lnTo>
                  <a:pt x="2719" y="2067689"/>
                </a:lnTo>
                <a:lnTo>
                  <a:pt x="10675" y="2113214"/>
                </a:lnTo>
                <a:lnTo>
                  <a:pt x="23564" y="2156842"/>
                </a:lnTo>
                <a:lnTo>
                  <a:pt x="41082" y="2198268"/>
                </a:lnTo>
                <a:lnTo>
                  <a:pt x="62927" y="2237189"/>
                </a:lnTo>
                <a:lnTo>
                  <a:pt x="88794" y="2273302"/>
                </a:lnTo>
                <a:lnTo>
                  <a:pt x="118379" y="2306304"/>
                </a:lnTo>
                <a:lnTo>
                  <a:pt x="151381" y="2335889"/>
                </a:lnTo>
                <a:lnTo>
                  <a:pt x="187494" y="2361756"/>
                </a:lnTo>
                <a:lnTo>
                  <a:pt x="226415" y="2383601"/>
                </a:lnTo>
                <a:lnTo>
                  <a:pt x="267841" y="2401119"/>
                </a:lnTo>
                <a:lnTo>
                  <a:pt x="311469" y="2414008"/>
                </a:lnTo>
                <a:lnTo>
                  <a:pt x="356994" y="2421964"/>
                </a:lnTo>
                <a:lnTo>
                  <a:pt x="404113" y="2424684"/>
                </a:lnTo>
                <a:close/>
              </a:path>
            </a:pathLst>
          </a:custGeom>
          <a:ln w="12192">
            <a:solidFill>
              <a:srgbClr val="002C42"/>
            </a:solidFill>
          </a:ln>
        </p:spPr>
        <p:txBody>
          <a:bodyPr wrap="square" lIns="0" tIns="0" rIns="0" bIns="0" rtlCol="0"/>
          <a:p/>
        </p:txBody>
      </p:sp>
      <p:sp>
        <p:nvSpPr>
          <p:cNvPr id="4" name="object 4"/>
          <p:cNvSpPr txBox="1"/>
          <p:nvPr/>
        </p:nvSpPr>
        <p:spPr>
          <a:xfrm>
            <a:off x="6136385" y="1399482"/>
            <a:ext cx="3759200" cy="21602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p>
            <a:pPr marL="299085" indent="-287020">
              <a:lnSpc>
                <a:spcPct val="100000"/>
              </a:lnSpc>
              <a:spcBef>
                <a:spcPts val="585"/>
              </a:spcBef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适用于</a:t>
            </a:r>
            <a:r>
              <a:rPr sz="1600" b="1" i="1" spc="-10" dirty="0">
                <a:solidFill>
                  <a:srgbClr val="00AFEF"/>
                </a:solidFill>
                <a:latin typeface="微软雅黑" panose="020B0503020204020204" charset="-122"/>
                <a:cs typeface="微软雅黑" panose="020B0503020204020204" charset="-122"/>
              </a:rPr>
              <a:t>公开的</a:t>
            </a:r>
            <a:r>
              <a:rPr sz="1600" spc="-1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浏览器单页应用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299085" indent="-287020">
              <a:lnSpc>
                <a:spcPct val="100000"/>
              </a:lnSpc>
              <a:spcBef>
                <a:spcPts val="480"/>
              </a:spcBef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Access</a:t>
            </a:r>
            <a:r>
              <a:rPr sz="1600" spc="-1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Token</a:t>
            </a:r>
            <a:r>
              <a:rPr sz="1600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直接从授权服务器返回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299085">
              <a:lnSpc>
                <a:spcPct val="100000"/>
              </a:lnSpc>
              <a:spcBef>
                <a:spcPts val="480"/>
              </a:spcBef>
            </a:pPr>
            <a:r>
              <a:rPr sz="1600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（只有前端渠道）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299085" indent="-287020">
              <a:lnSpc>
                <a:spcPct val="100000"/>
              </a:lnSpc>
              <a:spcBef>
                <a:spcPts val="480"/>
              </a:spcBef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不支持</a:t>
            </a:r>
            <a:r>
              <a:rPr sz="1600" spc="-1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refresh</a:t>
            </a:r>
            <a:r>
              <a:rPr sz="1600" spc="3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1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tokens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299085" marR="5080" indent="-287020">
              <a:lnSpc>
                <a:spcPts val="2400"/>
              </a:lnSpc>
              <a:spcBef>
                <a:spcPts val="160"/>
              </a:spcBef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假定资源所有者和公开客户应用在</a:t>
            </a:r>
            <a:r>
              <a:rPr sz="1600" spc="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同</a:t>
            </a:r>
            <a:r>
              <a:rPr sz="1600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一 个设备上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299085" indent="-287020">
              <a:lnSpc>
                <a:spcPct val="100000"/>
              </a:lnSpc>
              <a:spcBef>
                <a:spcPts val="325"/>
              </a:spcBef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最容易受安全攻击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5"/>
          <p:cNvSpPr/>
          <p:nvPr/>
        </p:nvSpPr>
        <p:spPr>
          <a:xfrm>
            <a:off x="1592540" y="4056716"/>
            <a:ext cx="4339668" cy="26650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7" name="object 6"/>
          <p:cNvSpPr/>
          <p:nvPr/>
        </p:nvSpPr>
        <p:spPr>
          <a:xfrm>
            <a:off x="1720595" y="4146803"/>
            <a:ext cx="4095115" cy="2420620"/>
          </a:xfrm>
          <a:custGeom>
            <a:avLst/>
            <a:gdLst/>
            <a:ahLst/>
            <a:cxnLst/>
            <a:rect l="l" t="t" r="r" b="b"/>
            <a:pathLst>
              <a:path w="4095115" h="2420620">
                <a:moveTo>
                  <a:pt x="3691636" y="0"/>
                </a:moveTo>
                <a:lnTo>
                  <a:pt x="0" y="0"/>
                </a:lnTo>
                <a:lnTo>
                  <a:pt x="0" y="2016747"/>
                </a:lnTo>
                <a:lnTo>
                  <a:pt x="2713" y="2063787"/>
                </a:lnTo>
                <a:lnTo>
                  <a:pt x="10653" y="2109234"/>
                </a:lnTo>
                <a:lnTo>
                  <a:pt x="23515" y="2152785"/>
                </a:lnTo>
                <a:lnTo>
                  <a:pt x="40998" y="2194136"/>
                </a:lnTo>
                <a:lnTo>
                  <a:pt x="62798" y="2232985"/>
                </a:lnTo>
                <a:lnTo>
                  <a:pt x="88614" y="2269030"/>
                </a:lnTo>
                <a:lnTo>
                  <a:pt x="118141" y="2301968"/>
                </a:lnTo>
                <a:lnTo>
                  <a:pt x="151078" y="2331496"/>
                </a:lnTo>
                <a:lnTo>
                  <a:pt x="187122" y="2357312"/>
                </a:lnTo>
                <a:lnTo>
                  <a:pt x="225971" y="2379113"/>
                </a:lnTo>
                <a:lnTo>
                  <a:pt x="267320" y="2396596"/>
                </a:lnTo>
                <a:lnTo>
                  <a:pt x="310869" y="2409458"/>
                </a:lnTo>
                <a:lnTo>
                  <a:pt x="356313" y="2417398"/>
                </a:lnTo>
                <a:lnTo>
                  <a:pt x="403352" y="2420112"/>
                </a:lnTo>
                <a:lnTo>
                  <a:pt x="4094988" y="2420112"/>
                </a:lnTo>
                <a:lnTo>
                  <a:pt x="4094988" y="403352"/>
                </a:lnTo>
                <a:lnTo>
                  <a:pt x="4092274" y="356313"/>
                </a:lnTo>
                <a:lnTo>
                  <a:pt x="4084334" y="310869"/>
                </a:lnTo>
                <a:lnTo>
                  <a:pt x="4071472" y="267320"/>
                </a:lnTo>
                <a:lnTo>
                  <a:pt x="4053989" y="225971"/>
                </a:lnTo>
                <a:lnTo>
                  <a:pt x="4032189" y="187122"/>
                </a:lnTo>
                <a:lnTo>
                  <a:pt x="4006373" y="151078"/>
                </a:lnTo>
                <a:lnTo>
                  <a:pt x="3976846" y="118141"/>
                </a:lnTo>
                <a:lnTo>
                  <a:pt x="3943909" y="88614"/>
                </a:lnTo>
                <a:lnTo>
                  <a:pt x="3907865" y="62798"/>
                </a:lnTo>
                <a:lnTo>
                  <a:pt x="3869016" y="40998"/>
                </a:lnTo>
                <a:lnTo>
                  <a:pt x="3827667" y="23515"/>
                </a:lnTo>
                <a:lnTo>
                  <a:pt x="3784118" y="10653"/>
                </a:lnTo>
                <a:lnTo>
                  <a:pt x="3738674" y="2713"/>
                </a:lnTo>
                <a:lnTo>
                  <a:pt x="3691636" y="0"/>
                </a:lnTo>
                <a:close/>
              </a:path>
            </a:pathLst>
          </a:custGeom>
          <a:ln w="12192">
            <a:solidFill>
              <a:srgbClr val="002C42"/>
            </a:solidFill>
          </a:ln>
        </p:spPr>
        <p:txBody>
          <a:bodyPr wrap="square" lIns="0" tIns="0" rIns="0" bIns="0" rtlCol="0"/>
          <a:p/>
        </p:txBody>
      </p:sp>
      <p:sp>
        <p:nvSpPr>
          <p:cNvPr id="8" name="object 7"/>
          <p:cNvSpPr txBox="1"/>
          <p:nvPr/>
        </p:nvSpPr>
        <p:spPr>
          <a:xfrm>
            <a:off x="1818513" y="4382966"/>
            <a:ext cx="3846195" cy="216090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p>
            <a:pPr marL="299085" indent="-287020">
              <a:lnSpc>
                <a:spcPct val="100000"/>
              </a:lnSpc>
              <a:spcBef>
                <a:spcPts val="585"/>
              </a:spcBef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使用用户名密码登录的应用，例如</a:t>
            </a:r>
            <a:r>
              <a:rPr sz="16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桌</a:t>
            </a:r>
            <a:r>
              <a:rPr sz="1600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面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299085">
              <a:lnSpc>
                <a:spcPct val="100000"/>
              </a:lnSpc>
              <a:spcBef>
                <a:spcPts val="485"/>
              </a:spcBef>
            </a:pPr>
            <a:r>
              <a:rPr sz="1600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App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299085" marR="5080" indent="-287020">
              <a:lnSpc>
                <a:spcPct val="125000"/>
              </a:lnSpc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使用用户名/密码作为授权方式从</a:t>
            </a:r>
            <a:r>
              <a:rPr sz="1600" spc="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授</a:t>
            </a:r>
            <a:r>
              <a:rPr sz="1600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权服 务器上获取access</a:t>
            </a:r>
            <a:r>
              <a:rPr sz="1600" spc="1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2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token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299085" indent="-287020">
              <a:lnSpc>
                <a:spcPct val="100000"/>
              </a:lnSpc>
              <a:spcBef>
                <a:spcPts val="480"/>
              </a:spcBef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一般不支持</a:t>
            </a:r>
            <a:r>
              <a:rPr sz="1600" spc="-1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refresh</a:t>
            </a:r>
            <a:r>
              <a:rPr sz="1600" spc="3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1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tokens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299085" marR="91440" indent="-287020">
              <a:lnSpc>
                <a:spcPct val="125000"/>
              </a:lnSpc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假定资源拥有者和公开客户在相同</a:t>
            </a:r>
            <a:r>
              <a:rPr sz="1600" spc="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设</a:t>
            </a:r>
            <a:r>
              <a:rPr sz="1600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备 上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8"/>
          <p:cNvSpPr/>
          <p:nvPr/>
        </p:nvSpPr>
        <p:spPr>
          <a:xfrm>
            <a:off x="5748528" y="4011142"/>
            <a:ext cx="4555998" cy="27607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0" name="object 9"/>
          <p:cNvSpPr/>
          <p:nvPr/>
        </p:nvSpPr>
        <p:spPr>
          <a:xfrm>
            <a:off x="5922264" y="4146803"/>
            <a:ext cx="4220210" cy="2425065"/>
          </a:xfrm>
          <a:custGeom>
            <a:avLst/>
            <a:gdLst/>
            <a:ahLst/>
            <a:cxnLst/>
            <a:rect l="l" t="t" r="r" b="b"/>
            <a:pathLst>
              <a:path w="4220209" h="2425065">
                <a:moveTo>
                  <a:pt x="3815841" y="2424684"/>
                </a:moveTo>
                <a:lnTo>
                  <a:pt x="0" y="2424684"/>
                </a:lnTo>
                <a:lnTo>
                  <a:pt x="0" y="404114"/>
                </a:lnTo>
                <a:lnTo>
                  <a:pt x="2719" y="356994"/>
                </a:lnTo>
                <a:lnTo>
                  <a:pt x="10675" y="311469"/>
                </a:lnTo>
                <a:lnTo>
                  <a:pt x="23564" y="267841"/>
                </a:lnTo>
                <a:lnTo>
                  <a:pt x="41082" y="226415"/>
                </a:lnTo>
                <a:lnTo>
                  <a:pt x="62927" y="187494"/>
                </a:lnTo>
                <a:lnTo>
                  <a:pt x="88794" y="151381"/>
                </a:lnTo>
                <a:lnTo>
                  <a:pt x="118379" y="118379"/>
                </a:lnTo>
                <a:lnTo>
                  <a:pt x="151381" y="88794"/>
                </a:lnTo>
                <a:lnTo>
                  <a:pt x="187494" y="62927"/>
                </a:lnTo>
                <a:lnTo>
                  <a:pt x="226415" y="41082"/>
                </a:lnTo>
                <a:lnTo>
                  <a:pt x="267841" y="23564"/>
                </a:lnTo>
                <a:lnTo>
                  <a:pt x="311469" y="10675"/>
                </a:lnTo>
                <a:lnTo>
                  <a:pt x="356994" y="2719"/>
                </a:lnTo>
                <a:lnTo>
                  <a:pt x="404113" y="0"/>
                </a:lnTo>
                <a:lnTo>
                  <a:pt x="4219956" y="0"/>
                </a:lnTo>
                <a:lnTo>
                  <a:pt x="4219956" y="2020557"/>
                </a:lnTo>
                <a:lnTo>
                  <a:pt x="4217236" y="2067686"/>
                </a:lnTo>
                <a:lnTo>
                  <a:pt x="4209280" y="2113218"/>
                </a:lnTo>
                <a:lnTo>
                  <a:pt x="4196391" y="2156851"/>
                </a:lnTo>
                <a:lnTo>
                  <a:pt x="4178873" y="2198280"/>
                </a:lnTo>
                <a:lnTo>
                  <a:pt x="4157028" y="2237203"/>
                </a:lnTo>
                <a:lnTo>
                  <a:pt x="4131161" y="2273316"/>
                </a:lnTo>
                <a:lnTo>
                  <a:pt x="4101576" y="2306316"/>
                </a:lnTo>
                <a:lnTo>
                  <a:pt x="4068574" y="2335900"/>
                </a:lnTo>
                <a:lnTo>
                  <a:pt x="4032461" y="2361765"/>
                </a:lnTo>
                <a:lnTo>
                  <a:pt x="3993540" y="2383607"/>
                </a:lnTo>
                <a:lnTo>
                  <a:pt x="3952114" y="2401123"/>
                </a:lnTo>
                <a:lnTo>
                  <a:pt x="3908486" y="2414010"/>
                </a:lnTo>
                <a:lnTo>
                  <a:pt x="3862961" y="2421965"/>
                </a:lnTo>
                <a:lnTo>
                  <a:pt x="3815841" y="2424684"/>
                </a:lnTo>
                <a:close/>
              </a:path>
            </a:pathLst>
          </a:custGeom>
          <a:ln w="12192">
            <a:solidFill>
              <a:srgbClr val="002C42"/>
            </a:solidFill>
          </a:ln>
        </p:spPr>
        <p:txBody>
          <a:bodyPr wrap="square" lIns="0" tIns="0" rIns="0" bIns="0" rtlCol="0"/>
          <a:p/>
        </p:txBody>
      </p:sp>
      <p:sp>
        <p:nvSpPr>
          <p:cNvPr id="11" name="object 10"/>
          <p:cNvSpPr txBox="1"/>
          <p:nvPr/>
        </p:nvSpPr>
        <p:spPr>
          <a:xfrm>
            <a:off x="6156197" y="4463567"/>
            <a:ext cx="375983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299085" marR="5080" indent="-287020">
              <a:lnSpc>
                <a:spcPct val="125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适用于服务器间通信场景，</a:t>
            </a:r>
            <a:r>
              <a:rPr sz="1600" b="1" i="1" spc="-5" dirty="0">
                <a:solidFill>
                  <a:srgbClr val="00AFEF"/>
                </a:solidFill>
                <a:latin typeface="微软雅黑" panose="020B0503020204020204" charset="-122"/>
                <a:cs typeface="微软雅黑" panose="020B0503020204020204" charset="-122"/>
              </a:rPr>
              <a:t>机密客</a:t>
            </a:r>
            <a:r>
              <a:rPr sz="1600" b="1" i="1" spc="5" dirty="0">
                <a:solidFill>
                  <a:srgbClr val="00AFEF"/>
                </a:solidFill>
                <a:latin typeface="微软雅黑" panose="020B0503020204020204" charset="-122"/>
                <a:cs typeface="微软雅黑" panose="020B0503020204020204" charset="-122"/>
              </a:rPr>
              <a:t>户</a:t>
            </a:r>
            <a:r>
              <a:rPr sz="1600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代 表它自己或者一个用户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299085" indent="-287020">
              <a:lnSpc>
                <a:spcPct val="100000"/>
              </a:lnSpc>
              <a:spcBef>
                <a:spcPts val="480"/>
              </a:spcBef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只有后端渠道，使用</a:t>
            </a:r>
            <a:r>
              <a:rPr sz="1600" b="1" i="1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客户</a:t>
            </a:r>
            <a:r>
              <a:rPr sz="1600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凭证获取</a:t>
            </a:r>
            <a:r>
              <a:rPr sz="1600" spc="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一</a:t>
            </a:r>
            <a:r>
              <a:rPr sz="1600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个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299085">
              <a:lnSpc>
                <a:spcPct val="100000"/>
              </a:lnSpc>
              <a:spcBef>
                <a:spcPts val="480"/>
              </a:spcBef>
            </a:pPr>
            <a:r>
              <a:rPr sz="1600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access </a:t>
            </a:r>
            <a:r>
              <a:rPr sz="1600" spc="-2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token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299085" marR="5080" indent="-287020">
              <a:lnSpc>
                <a:spcPct val="125000"/>
              </a:lnSpc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因为</a:t>
            </a:r>
            <a:r>
              <a:rPr sz="1600" b="1" i="1" spc="-5" dirty="0">
                <a:solidFill>
                  <a:srgbClr val="00AFEF"/>
                </a:solidFill>
                <a:latin typeface="微软雅黑" panose="020B0503020204020204" charset="-122"/>
                <a:cs typeface="微软雅黑" panose="020B0503020204020204" charset="-122"/>
              </a:rPr>
              <a:t>客户</a:t>
            </a:r>
            <a:r>
              <a:rPr sz="1600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凭证可以使用对称或者非</a:t>
            </a:r>
            <a:r>
              <a:rPr sz="1600" spc="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对</a:t>
            </a:r>
            <a:r>
              <a:rPr sz="1600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称 加密，该方式支持共享密码或者证书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1"/>
          <p:cNvSpPr/>
          <p:nvPr/>
        </p:nvSpPr>
        <p:spPr>
          <a:xfrm>
            <a:off x="1584960" y="1188719"/>
            <a:ext cx="4431030" cy="27561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3" name="object 12"/>
          <p:cNvSpPr/>
          <p:nvPr/>
        </p:nvSpPr>
        <p:spPr>
          <a:xfrm>
            <a:off x="1758695" y="1324355"/>
            <a:ext cx="4095115" cy="2420620"/>
          </a:xfrm>
          <a:custGeom>
            <a:avLst/>
            <a:gdLst/>
            <a:ahLst/>
            <a:cxnLst/>
            <a:rect l="l" t="t" r="r" b="b"/>
            <a:pathLst>
              <a:path w="4095115" h="2420620">
                <a:moveTo>
                  <a:pt x="403352" y="0"/>
                </a:moveTo>
                <a:lnTo>
                  <a:pt x="4094988" y="0"/>
                </a:lnTo>
                <a:lnTo>
                  <a:pt x="4094988" y="2016760"/>
                </a:lnTo>
                <a:lnTo>
                  <a:pt x="4092274" y="2063798"/>
                </a:lnTo>
                <a:lnTo>
                  <a:pt x="4084334" y="2109242"/>
                </a:lnTo>
                <a:lnTo>
                  <a:pt x="4071472" y="2152791"/>
                </a:lnTo>
                <a:lnTo>
                  <a:pt x="4053989" y="2194140"/>
                </a:lnTo>
                <a:lnTo>
                  <a:pt x="4032189" y="2232989"/>
                </a:lnTo>
                <a:lnTo>
                  <a:pt x="4006373" y="2269033"/>
                </a:lnTo>
                <a:lnTo>
                  <a:pt x="3976846" y="2301970"/>
                </a:lnTo>
                <a:lnTo>
                  <a:pt x="3943909" y="2331497"/>
                </a:lnTo>
                <a:lnTo>
                  <a:pt x="3907865" y="2357313"/>
                </a:lnTo>
                <a:lnTo>
                  <a:pt x="3869016" y="2379113"/>
                </a:lnTo>
                <a:lnTo>
                  <a:pt x="3827667" y="2396596"/>
                </a:lnTo>
                <a:lnTo>
                  <a:pt x="3784118" y="2409458"/>
                </a:lnTo>
                <a:lnTo>
                  <a:pt x="3738674" y="2417398"/>
                </a:lnTo>
                <a:lnTo>
                  <a:pt x="3691636" y="2420112"/>
                </a:lnTo>
                <a:lnTo>
                  <a:pt x="0" y="2420112"/>
                </a:lnTo>
                <a:lnTo>
                  <a:pt x="0" y="403352"/>
                </a:lnTo>
                <a:lnTo>
                  <a:pt x="2713" y="356313"/>
                </a:lnTo>
                <a:lnTo>
                  <a:pt x="10653" y="310869"/>
                </a:lnTo>
                <a:lnTo>
                  <a:pt x="23515" y="267320"/>
                </a:lnTo>
                <a:lnTo>
                  <a:pt x="40998" y="225971"/>
                </a:lnTo>
                <a:lnTo>
                  <a:pt x="62798" y="187122"/>
                </a:lnTo>
                <a:lnTo>
                  <a:pt x="88614" y="151078"/>
                </a:lnTo>
                <a:lnTo>
                  <a:pt x="118141" y="118141"/>
                </a:lnTo>
                <a:lnTo>
                  <a:pt x="151078" y="88614"/>
                </a:lnTo>
                <a:lnTo>
                  <a:pt x="187122" y="62798"/>
                </a:lnTo>
                <a:lnTo>
                  <a:pt x="225971" y="40998"/>
                </a:lnTo>
                <a:lnTo>
                  <a:pt x="267320" y="23515"/>
                </a:lnTo>
                <a:lnTo>
                  <a:pt x="310869" y="10653"/>
                </a:lnTo>
                <a:lnTo>
                  <a:pt x="356313" y="2713"/>
                </a:lnTo>
                <a:lnTo>
                  <a:pt x="403352" y="0"/>
                </a:lnTo>
                <a:close/>
              </a:path>
            </a:pathLst>
          </a:custGeom>
          <a:ln w="12192">
            <a:solidFill>
              <a:srgbClr val="002C42"/>
            </a:solidFill>
          </a:ln>
        </p:spPr>
        <p:txBody>
          <a:bodyPr wrap="square" lIns="0" tIns="0" rIns="0" bIns="0" rtlCol="0"/>
          <a:p/>
        </p:txBody>
      </p:sp>
      <p:sp>
        <p:nvSpPr>
          <p:cNvPr id="14" name="object 13"/>
          <p:cNvSpPr txBox="1"/>
          <p:nvPr/>
        </p:nvSpPr>
        <p:spPr>
          <a:xfrm>
            <a:off x="1897126" y="1439951"/>
            <a:ext cx="3836035" cy="21596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p>
            <a:pPr marL="299085" indent="-287020">
              <a:lnSpc>
                <a:spcPct val="100000"/>
              </a:lnSpc>
              <a:spcBef>
                <a:spcPts val="580"/>
              </a:spcBef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通过前端渠道</a:t>
            </a:r>
            <a:r>
              <a:rPr sz="1600" b="1" i="1" spc="-5" dirty="0">
                <a:solidFill>
                  <a:srgbClr val="00AFEF"/>
                </a:solidFill>
                <a:latin typeface="微软雅黑" panose="020B0503020204020204" charset="-122"/>
                <a:cs typeface="微软雅黑" panose="020B0503020204020204" charset="-122"/>
              </a:rPr>
              <a:t>客户</a:t>
            </a:r>
            <a:r>
              <a:rPr sz="1600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获取授权码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299085" marR="5080" indent="-287020">
              <a:lnSpc>
                <a:spcPct val="125000"/>
              </a:lnSpc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通过后端渠道，</a:t>
            </a:r>
            <a:r>
              <a:rPr sz="1600" b="1" i="1" spc="-5" dirty="0">
                <a:solidFill>
                  <a:srgbClr val="00AFEF"/>
                </a:solidFill>
                <a:latin typeface="微软雅黑" panose="020B0503020204020204" charset="-122"/>
                <a:cs typeface="微软雅黑" panose="020B0503020204020204" charset="-122"/>
              </a:rPr>
              <a:t>客户</a:t>
            </a:r>
            <a:r>
              <a:rPr sz="1600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使用a</a:t>
            </a:r>
            <a:r>
              <a:rPr sz="1600" spc="-1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u</a:t>
            </a:r>
            <a:r>
              <a:rPr sz="1600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th</a:t>
            </a:r>
            <a:r>
              <a:rPr sz="160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o</a:t>
            </a:r>
            <a:r>
              <a:rPr sz="1600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ri</a:t>
            </a:r>
            <a:r>
              <a:rPr sz="1600" spc="-1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z</a:t>
            </a:r>
            <a:r>
              <a:rPr sz="1600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ation  code去交</a:t>
            </a:r>
            <a:r>
              <a:rPr sz="1600" spc="-1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换</a:t>
            </a:r>
            <a:r>
              <a:rPr sz="1600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access</a:t>
            </a:r>
            <a:r>
              <a:rPr sz="1600" spc="-1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Token</a:t>
            </a:r>
            <a:r>
              <a:rPr sz="1600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和可选的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299085">
              <a:lnSpc>
                <a:spcPct val="100000"/>
              </a:lnSpc>
              <a:spcBef>
                <a:spcPts val="480"/>
              </a:spcBef>
            </a:pPr>
            <a:r>
              <a:rPr sz="1600" spc="-1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refresh</a:t>
            </a:r>
            <a:r>
              <a:rPr sz="1600" spc="2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2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token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299085" indent="-287020">
              <a:lnSpc>
                <a:spcPct val="100000"/>
              </a:lnSpc>
              <a:spcBef>
                <a:spcPts val="480"/>
              </a:spcBef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假定</a:t>
            </a:r>
            <a:r>
              <a:rPr sz="1600" b="1" i="1" spc="-5" dirty="0">
                <a:solidFill>
                  <a:srgbClr val="00AFEF"/>
                </a:solidFill>
                <a:latin typeface="微软雅黑" panose="020B0503020204020204" charset="-122"/>
                <a:cs typeface="微软雅黑" panose="020B0503020204020204" charset="-122"/>
              </a:rPr>
              <a:t>资源拥有</a:t>
            </a:r>
            <a:r>
              <a:rPr sz="1600" b="1" i="1" spc="-15" dirty="0">
                <a:solidFill>
                  <a:srgbClr val="00AFEF"/>
                </a:solidFill>
                <a:latin typeface="微软雅黑" panose="020B0503020204020204" charset="-122"/>
                <a:cs typeface="微软雅黑" panose="020B0503020204020204" charset="-122"/>
              </a:rPr>
              <a:t>者</a:t>
            </a:r>
            <a:r>
              <a:rPr sz="1600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和</a:t>
            </a:r>
            <a:r>
              <a:rPr sz="1600" b="1" i="1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客户</a:t>
            </a:r>
            <a:r>
              <a:rPr sz="1600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在不同的设</a:t>
            </a:r>
            <a:r>
              <a:rPr sz="1600" spc="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备</a:t>
            </a:r>
            <a:r>
              <a:rPr sz="1600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上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299085" indent="-287020">
              <a:lnSpc>
                <a:spcPct val="100000"/>
              </a:lnSpc>
              <a:spcBef>
                <a:spcPts val="480"/>
              </a:spcBef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最安全的流程，因为令牌不会传递</a:t>
            </a:r>
            <a:r>
              <a:rPr sz="1600" spc="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经</a:t>
            </a:r>
            <a:r>
              <a:rPr sz="1600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过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299085">
              <a:lnSpc>
                <a:spcPct val="100000"/>
              </a:lnSpc>
              <a:spcBef>
                <a:spcPts val="480"/>
              </a:spcBef>
            </a:pPr>
            <a:r>
              <a:rPr sz="1600" spc="-1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user-agent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object 14"/>
          <p:cNvSpPr txBox="1">
            <a:spLocks noGrp="1"/>
          </p:cNvSpPr>
          <p:nvPr>
            <p:ph type="title"/>
          </p:nvPr>
        </p:nvSpPr>
        <p:spPr>
          <a:xfrm>
            <a:off x="1348435" y="314325"/>
            <a:ext cx="6755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dirty="0">
                <a:latin typeface="微软雅黑" panose="020B0503020204020204" charset="-122"/>
                <a:cs typeface="微软雅黑" panose="020B0503020204020204" charset="-122"/>
              </a:rPr>
              <a:t>四种</a:t>
            </a:r>
            <a:r>
              <a:rPr sz="3600" b="1" spc="-15" dirty="0">
                <a:latin typeface="微软雅黑" panose="020B0503020204020204" charset="-122"/>
                <a:cs typeface="微软雅黑" panose="020B0503020204020204" charset="-122"/>
              </a:rPr>
              <a:t>OAuth</a:t>
            </a:r>
            <a:r>
              <a:rPr sz="3600" b="1" spc="-4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b="1" dirty="0">
                <a:latin typeface="微软雅黑" panose="020B0503020204020204" charset="-122"/>
                <a:cs typeface="微软雅黑" panose="020B0503020204020204" charset="-122"/>
              </a:rPr>
              <a:t>2.0</a:t>
            </a:r>
            <a:r>
              <a:rPr sz="3600" b="1" i="1" dirty="0">
                <a:latin typeface="微软雅黑" panose="020B0503020204020204" charset="-122"/>
                <a:cs typeface="微软雅黑" panose="020B0503020204020204" charset="-122"/>
              </a:rPr>
              <a:t>授权类</a:t>
            </a:r>
            <a:r>
              <a:rPr sz="3600" b="1" i="1" spc="-10" dirty="0">
                <a:latin typeface="微软雅黑" panose="020B0503020204020204" charset="-122"/>
                <a:cs typeface="微软雅黑" panose="020B0503020204020204" charset="-122"/>
              </a:rPr>
              <a:t>型</a:t>
            </a:r>
            <a:r>
              <a:rPr sz="3600" b="1" spc="-5" dirty="0">
                <a:latin typeface="微软雅黑" panose="020B0503020204020204" charset="-122"/>
                <a:cs typeface="微软雅黑" panose="020B0503020204020204" charset="-122"/>
              </a:rPr>
              <a:t>(Flows)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object 15"/>
          <p:cNvSpPr/>
          <p:nvPr/>
        </p:nvSpPr>
        <p:spPr>
          <a:xfrm>
            <a:off x="827532" y="716280"/>
            <a:ext cx="1418844" cy="12924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7" name="object 16"/>
          <p:cNvSpPr/>
          <p:nvPr/>
        </p:nvSpPr>
        <p:spPr>
          <a:xfrm>
            <a:off x="1030738" y="888491"/>
            <a:ext cx="991235" cy="868680"/>
          </a:xfrm>
          <a:custGeom>
            <a:avLst/>
            <a:gdLst/>
            <a:ahLst/>
            <a:cxnLst/>
            <a:rect l="l" t="t" r="r" b="b"/>
            <a:pathLst>
              <a:path w="991235" h="868680">
                <a:moveTo>
                  <a:pt x="721226" y="0"/>
                </a:moveTo>
                <a:lnTo>
                  <a:pt x="269868" y="0"/>
                </a:lnTo>
                <a:lnTo>
                  <a:pt x="258164" y="1450"/>
                </a:lnTo>
                <a:lnTo>
                  <a:pt x="6115" y="412496"/>
                </a:lnTo>
                <a:lnTo>
                  <a:pt x="0" y="434371"/>
                </a:lnTo>
                <a:lnTo>
                  <a:pt x="1528" y="445571"/>
                </a:lnTo>
                <a:lnTo>
                  <a:pt x="231768" y="846709"/>
                </a:lnTo>
                <a:lnTo>
                  <a:pt x="269868" y="868680"/>
                </a:lnTo>
                <a:lnTo>
                  <a:pt x="721226" y="868680"/>
                </a:lnTo>
                <a:lnTo>
                  <a:pt x="759326" y="846709"/>
                </a:lnTo>
                <a:lnTo>
                  <a:pt x="985005" y="456438"/>
                </a:lnTo>
                <a:lnTo>
                  <a:pt x="991101" y="434371"/>
                </a:lnTo>
                <a:lnTo>
                  <a:pt x="989577" y="423219"/>
                </a:lnTo>
                <a:lnTo>
                  <a:pt x="759326" y="21971"/>
                </a:lnTo>
                <a:lnTo>
                  <a:pt x="7212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18" name="object 17"/>
          <p:cNvSpPr/>
          <p:nvPr/>
        </p:nvSpPr>
        <p:spPr>
          <a:xfrm>
            <a:off x="1035291" y="891539"/>
            <a:ext cx="981976" cy="861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9" name="object 18"/>
          <p:cNvSpPr/>
          <p:nvPr/>
        </p:nvSpPr>
        <p:spPr>
          <a:xfrm>
            <a:off x="1159741" y="1002791"/>
            <a:ext cx="733425" cy="640080"/>
          </a:xfrm>
          <a:custGeom>
            <a:avLst/>
            <a:gdLst/>
            <a:ahLst/>
            <a:cxnLst/>
            <a:rect l="l" t="t" r="r" b="b"/>
            <a:pathLst>
              <a:path w="733425" h="640080">
                <a:moveTo>
                  <a:pt x="533549" y="0"/>
                </a:moveTo>
                <a:lnTo>
                  <a:pt x="199793" y="0"/>
                </a:lnTo>
                <a:lnTo>
                  <a:pt x="191117" y="1093"/>
                </a:lnTo>
                <a:lnTo>
                  <a:pt x="4505" y="303911"/>
                </a:lnTo>
                <a:lnTo>
                  <a:pt x="0" y="320071"/>
                </a:lnTo>
                <a:lnTo>
                  <a:pt x="1126" y="328342"/>
                </a:lnTo>
                <a:lnTo>
                  <a:pt x="171472" y="623824"/>
                </a:lnTo>
                <a:lnTo>
                  <a:pt x="199793" y="640080"/>
                </a:lnTo>
                <a:lnTo>
                  <a:pt x="533549" y="640080"/>
                </a:lnTo>
                <a:lnTo>
                  <a:pt x="728748" y="336423"/>
                </a:lnTo>
                <a:lnTo>
                  <a:pt x="733129" y="320071"/>
                </a:lnTo>
                <a:lnTo>
                  <a:pt x="732034" y="311848"/>
                </a:lnTo>
                <a:lnTo>
                  <a:pt x="561616" y="16256"/>
                </a:lnTo>
                <a:lnTo>
                  <a:pt x="533549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20" name="object 19"/>
          <p:cNvSpPr txBox="1"/>
          <p:nvPr/>
        </p:nvSpPr>
        <p:spPr>
          <a:xfrm>
            <a:off x="1348866" y="1122629"/>
            <a:ext cx="4006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01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object 20"/>
          <p:cNvSpPr txBox="1"/>
          <p:nvPr/>
        </p:nvSpPr>
        <p:spPr>
          <a:xfrm>
            <a:off x="2173351" y="996772"/>
            <a:ext cx="26289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1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授权码</a:t>
            </a:r>
            <a:r>
              <a:rPr sz="1600" b="1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Authorization</a:t>
            </a:r>
            <a:r>
              <a:rPr sz="1600" b="1" spc="-1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spc="-1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Code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" name="object 21"/>
          <p:cNvSpPr/>
          <p:nvPr/>
        </p:nvSpPr>
        <p:spPr>
          <a:xfrm>
            <a:off x="9729216" y="736091"/>
            <a:ext cx="1418844" cy="12924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3" name="object 22"/>
          <p:cNvSpPr/>
          <p:nvPr/>
        </p:nvSpPr>
        <p:spPr>
          <a:xfrm>
            <a:off x="9932416" y="908303"/>
            <a:ext cx="991235" cy="868680"/>
          </a:xfrm>
          <a:custGeom>
            <a:avLst/>
            <a:gdLst/>
            <a:ahLst/>
            <a:cxnLst/>
            <a:rect l="l" t="t" r="r" b="b"/>
            <a:pathLst>
              <a:path w="991234" h="868680">
                <a:moveTo>
                  <a:pt x="721233" y="0"/>
                </a:moveTo>
                <a:lnTo>
                  <a:pt x="269875" y="0"/>
                </a:lnTo>
                <a:lnTo>
                  <a:pt x="258171" y="1450"/>
                </a:lnTo>
                <a:lnTo>
                  <a:pt x="6096" y="412496"/>
                </a:lnTo>
                <a:lnTo>
                  <a:pt x="0" y="434371"/>
                </a:lnTo>
                <a:lnTo>
                  <a:pt x="1524" y="445571"/>
                </a:lnTo>
                <a:lnTo>
                  <a:pt x="231775" y="846709"/>
                </a:lnTo>
                <a:lnTo>
                  <a:pt x="269875" y="868680"/>
                </a:lnTo>
                <a:lnTo>
                  <a:pt x="721233" y="868680"/>
                </a:lnTo>
                <a:lnTo>
                  <a:pt x="759333" y="846709"/>
                </a:lnTo>
                <a:lnTo>
                  <a:pt x="985012" y="456438"/>
                </a:lnTo>
                <a:lnTo>
                  <a:pt x="991108" y="434371"/>
                </a:lnTo>
                <a:lnTo>
                  <a:pt x="989584" y="423219"/>
                </a:lnTo>
                <a:lnTo>
                  <a:pt x="759333" y="21971"/>
                </a:lnTo>
                <a:lnTo>
                  <a:pt x="7212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24" name="object 23"/>
          <p:cNvSpPr/>
          <p:nvPr/>
        </p:nvSpPr>
        <p:spPr>
          <a:xfrm>
            <a:off x="9936988" y="912875"/>
            <a:ext cx="981964" cy="8610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5" name="object 24"/>
          <p:cNvSpPr/>
          <p:nvPr/>
        </p:nvSpPr>
        <p:spPr>
          <a:xfrm>
            <a:off x="10061416" y="1022603"/>
            <a:ext cx="733425" cy="640080"/>
          </a:xfrm>
          <a:custGeom>
            <a:avLst/>
            <a:gdLst/>
            <a:ahLst/>
            <a:cxnLst/>
            <a:rect l="l" t="t" r="r" b="b"/>
            <a:pathLst>
              <a:path w="733425" h="640080">
                <a:moveTo>
                  <a:pt x="533558" y="0"/>
                </a:moveTo>
                <a:lnTo>
                  <a:pt x="199802" y="0"/>
                </a:lnTo>
                <a:lnTo>
                  <a:pt x="191127" y="1093"/>
                </a:lnTo>
                <a:lnTo>
                  <a:pt x="4476" y="303911"/>
                </a:lnTo>
                <a:lnTo>
                  <a:pt x="0" y="320071"/>
                </a:lnTo>
                <a:lnTo>
                  <a:pt x="1119" y="328342"/>
                </a:lnTo>
                <a:lnTo>
                  <a:pt x="171481" y="623824"/>
                </a:lnTo>
                <a:lnTo>
                  <a:pt x="199802" y="640080"/>
                </a:lnTo>
                <a:lnTo>
                  <a:pt x="533558" y="640080"/>
                </a:lnTo>
                <a:lnTo>
                  <a:pt x="728757" y="336423"/>
                </a:lnTo>
                <a:lnTo>
                  <a:pt x="733139" y="320071"/>
                </a:lnTo>
                <a:lnTo>
                  <a:pt x="732043" y="311848"/>
                </a:lnTo>
                <a:lnTo>
                  <a:pt x="561625" y="16256"/>
                </a:lnTo>
                <a:lnTo>
                  <a:pt x="533558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26" name="object 25"/>
          <p:cNvSpPr txBox="1"/>
          <p:nvPr/>
        </p:nvSpPr>
        <p:spPr>
          <a:xfrm>
            <a:off x="10251440" y="1143127"/>
            <a:ext cx="401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02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object 26"/>
          <p:cNvSpPr/>
          <p:nvPr/>
        </p:nvSpPr>
        <p:spPr>
          <a:xfrm>
            <a:off x="783336" y="3540252"/>
            <a:ext cx="1418844" cy="12924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8" name="object 27"/>
          <p:cNvSpPr/>
          <p:nvPr/>
        </p:nvSpPr>
        <p:spPr>
          <a:xfrm>
            <a:off x="986542" y="3712464"/>
            <a:ext cx="991235" cy="868680"/>
          </a:xfrm>
          <a:custGeom>
            <a:avLst/>
            <a:gdLst/>
            <a:ahLst/>
            <a:cxnLst/>
            <a:rect l="l" t="t" r="r" b="b"/>
            <a:pathLst>
              <a:path w="991235" h="868679">
                <a:moveTo>
                  <a:pt x="721226" y="0"/>
                </a:moveTo>
                <a:lnTo>
                  <a:pt x="269894" y="0"/>
                </a:lnTo>
                <a:lnTo>
                  <a:pt x="258173" y="1450"/>
                </a:lnTo>
                <a:lnTo>
                  <a:pt x="6115" y="412496"/>
                </a:lnTo>
                <a:lnTo>
                  <a:pt x="0" y="434371"/>
                </a:lnTo>
                <a:lnTo>
                  <a:pt x="1528" y="445571"/>
                </a:lnTo>
                <a:lnTo>
                  <a:pt x="231768" y="846709"/>
                </a:lnTo>
                <a:lnTo>
                  <a:pt x="269894" y="868680"/>
                </a:lnTo>
                <a:lnTo>
                  <a:pt x="721226" y="868680"/>
                </a:lnTo>
                <a:lnTo>
                  <a:pt x="759326" y="846709"/>
                </a:lnTo>
                <a:lnTo>
                  <a:pt x="985005" y="456438"/>
                </a:lnTo>
                <a:lnTo>
                  <a:pt x="991101" y="434371"/>
                </a:lnTo>
                <a:lnTo>
                  <a:pt x="989577" y="423219"/>
                </a:lnTo>
                <a:lnTo>
                  <a:pt x="759326" y="21971"/>
                </a:lnTo>
                <a:lnTo>
                  <a:pt x="7212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29" name="object 28"/>
          <p:cNvSpPr/>
          <p:nvPr/>
        </p:nvSpPr>
        <p:spPr>
          <a:xfrm>
            <a:off x="991095" y="3717035"/>
            <a:ext cx="981976" cy="8610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0" name="object 29"/>
          <p:cNvSpPr/>
          <p:nvPr/>
        </p:nvSpPr>
        <p:spPr>
          <a:xfrm>
            <a:off x="1115545" y="3826764"/>
            <a:ext cx="733425" cy="640080"/>
          </a:xfrm>
          <a:custGeom>
            <a:avLst/>
            <a:gdLst/>
            <a:ahLst/>
            <a:cxnLst/>
            <a:rect l="l" t="t" r="r" b="b"/>
            <a:pathLst>
              <a:path w="733425" h="640079">
                <a:moveTo>
                  <a:pt x="533549" y="0"/>
                </a:moveTo>
                <a:lnTo>
                  <a:pt x="199793" y="0"/>
                </a:lnTo>
                <a:lnTo>
                  <a:pt x="191117" y="1093"/>
                </a:lnTo>
                <a:lnTo>
                  <a:pt x="4505" y="303911"/>
                </a:lnTo>
                <a:lnTo>
                  <a:pt x="0" y="320071"/>
                </a:lnTo>
                <a:lnTo>
                  <a:pt x="1126" y="328342"/>
                </a:lnTo>
                <a:lnTo>
                  <a:pt x="171472" y="623824"/>
                </a:lnTo>
                <a:lnTo>
                  <a:pt x="199793" y="640080"/>
                </a:lnTo>
                <a:lnTo>
                  <a:pt x="533549" y="640080"/>
                </a:lnTo>
                <a:lnTo>
                  <a:pt x="728748" y="336423"/>
                </a:lnTo>
                <a:lnTo>
                  <a:pt x="733129" y="320071"/>
                </a:lnTo>
                <a:lnTo>
                  <a:pt x="732034" y="311848"/>
                </a:lnTo>
                <a:lnTo>
                  <a:pt x="561616" y="16256"/>
                </a:lnTo>
                <a:lnTo>
                  <a:pt x="533549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31" name="object 30"/>
          <p:cNvSpPr txBox="1"/>
          <p:nvPr/>
        </p:nvSpPr>
        <p:spPr>
          <a:xfrm>
            <a:off x="1304671" y="3948176"/>
            <a:ext cx="400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03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object 31"/>
          <p:cNvSpPr txBox="1"/>
          <p:nvPr/>
        </p:nvSpPr>
        <p:spPr>
          <a:xfrm>
            <a:off x="1967610" y="3831463"/>
            <a:ext cx="39084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用户名密码</a:t>
            </a:r>
            <a:r>
              <a:rPr sz="1600" b="1" spc="-1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Resource</a:t>
            </a:r>
            <a:r>
              <a:rPr sz="1600" b="1" spc="3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spc="-1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Owner</a:t>
            </a:r>
            <a:r>
              <a:rPr sz="1600" b="1" spc="2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spc="-1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Credentials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object 32"/>
          <p:cNvSpPr/>
          <p:nvPr/>
        </p:nvSpPr>
        <p:spPr>
          <a:xfrm>
            <a:off x="9685019" y="3549396"/>
            <a:ext cx="1420241" cy="129400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4" name="object 33"/>
          <p:cNvSpPr/>
          <p:nvPr/>
        </p:nvSpPr>
        <p:spPr>
          <a:xfrm>
            <a:off x="9888219" y="3721608"/>
            <a:ext cx="993140" cy="870585"/>
          </a:xfrm>
          <a:custGeom>
            <a:avLst/>
            <a:gdLst/>
            <a:ahLst/>
            <a:cxnLst/>
            <a:rect l="l" t="t" r="r" b="b"/>
            <a:pathLst>
              <a:path w="993140" h="870585">
                <a:moveTo>
                  <a:pt x="722376" y="0"/>
                </a:moveTo>
                <a:lnTo>
                  <a:pt x="270255" y="0"/>
                </a:lnTo>
                <a:lnTo>
                  <a:pt x="258552" y="1452"/>
                </a:lnTo>
                <a:lnTo>
                  <a:pt x="6096" y="413131"/>
                </a:lnTo>
                <a:lnTo>
                  <a:pt x="0" y="435117"/>
                </a:lnTo>
                <a:lnTo>
                  <a:pt x="1524" y="446331"/>
                </a:lnTo>
                <a:lnTo>
                  <a:pt x="232155" y="848106"/>
                </a:lnTo>
                <a:lnTo>
                  <a:pt x="270255" y="870204"/>
                </a:lnTo>
                <a:lnTo>
                  <a:pt x="722376" y="870204"/>
                </a:lnTo>
                <a:lnTo>
                  <a:pt x="760476" y="848106"/>
                </a:lnTo>
                <a:lnTo>
                  <a:pt x="986535" y="457200"/>
                </a:lnTo>
                <a:lnTo>
                  <a:pt x="992631" y="435117"/>
                </a:lnTo>
                <a:lnTo>
                  <a:pt x="991107" y="423927"/>
                </a:lnTo>
                <a:lnTo>
                  <a:pt x="760476" y="22098"/>
                </a:lnTo>
                <a:lnTo>
                  <a:pt x="7223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35" name="object 34"/>
          <p:cNvSpPr/>
          <p:nvPr/>
        </p:nvSpPr>
        <p:spPr>
          <a:xfrm>
            <a:off x="9892792" y="3726179"/>
            <a:ext cx="983487" cy="86105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6" name="object 35"/>
          <p:cNvSpPr/>
          <p:nvPr/>
        </p:nvSpPr>
        <p:spPr>
          <a:xfrm>
            <a:off x="10017220" y="3837432"/>
            <a:ext cx="734695" cy="640080"/>
          </a:xfrm>
          <a:custGeom>
            <a:avLst/>
            <a:gdLst/>
            <a:ahLst/>
            <a:cxnLst/>
            <a:rect l="l" t="t" r="r" b="b"/>
            <a:pathLst>
              <a:path w="734695" h="640079">
                <a:moveTo>
                  <a:pt x="534701" y="0"/>
                </a:moveTo>
                <a:lnTo>
                  <a:pt x="200183" y="0"/>
                </a:lnTo>
                <a:lnTo>
                  <a:pt x="191506" y="1093"/>
                </a:lnTo>
                <a:lnTo>
                  <a:pt x="4476" y="303911"/>
                </a:lnTo>
                <a:lnTo>
                  <a:pt x="0" y="320071"/>
                </a:lnTo>
                <a:lnTo>
                  <a:pt x="1119" y="328342"/>
                </a:lnTo>
                <a:lnTo>
                  <a:pt x="171735" y="623824"/>
                </a:lnTo>
                <a:lnTo>
                  <a:pt x="200183" y="640080"/>
                </a:lnTo>
                <a:lnTo>
                  <a:pt x="534701" y="640080"/>
                </a:lnTo>
                <a:lnTo>
                  <a:pt x="730281" y="336423"/>
                </a:lnTo>
                <a:lnTo>
                  <a:pt x="734663" y="320071"/>
                </a:lnTo>
                <a:lnTo>
                  <a:pt x="733567" y="311848"/>
                </a:lnTo>
                <a:lnTo>
                  <a:pt x="562895" y="16256"/>
                </a:lnTo>
                <a:lnTo>
                  <a:pt x="534701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37" name="object 36"/>
          <p:cNvSpPr txBox="1"/>
          <p:nvPr/>
        </p:nvSpPr>
        <p:spPr>
          <a:xfrm>
            <a:off x="10208132" y="3957954"/>
            <a:ext cx="400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04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object 37"/>
          <p:cNvSpPr txBox="1"/>
          <p:nvPr/>
        </p:nvSpPr>
        <p:spPr>
          <a:xfrm>
            <a:off x="8621648" y="974852"/>
            <a:ext cx="12026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简化</a:t>
            </a:r>
            <a:r>
              <a:rPr sz="1600" b="1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Im</a:t>
            </a:r>
            <a:r>
              <a:rPr sz="1600" b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1600" b="1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l</a:t>
            </a:r>
            <a:r>
              <a:rPr sz="1600" b="1" spc="-1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1600" b="1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cit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" name="object 38"/>
          <p:cNvSpPr txBox="1"/>
          <p:nvPr/>
        </p:nvSpPr>
        <p:spPr>
          <a:xfrm>
            <a:off x="6995921" y="3808857"/>
            <a:ext cx="28352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客户端凭证</a:t>
            </a:r>
            <a:r>
              <a:rPr sz="1600" b="1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Client</a:t>
            </a:r>
            <a:r>
              <a:rPr sz="1600" b="1" spc="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spc="-1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Credentials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342265"/>
            <a:ext cx="768985" cy="76581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7780" y="534035"/>
            <a:ext cx="40309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dirty="0">
                <a:latin typeface="微软雅黑" panose="020B0503020204020204" charset="-122"/>
                <a:cs typeface="微软雅黑" panose="020B0503020204020204" charset="-122"/>
              </a:rPr>
              <a:t>授权类型选择</a:t>
            </a:r>
            <a:r>
              <a:rPr sz="3600" b="1" spc="-5" dirty="0">
                <a:latin typeface="微软雅黑" panose="020B0503020204020204" charset="-122"/>
                <a:cs typeface="微软雅黑" panose="020B0503020204020204" charset="-122"/>
              </a:rPr>
              <a:t>~</a:t>
            </a:r>
            <a:r>
              <a:rPr sz="3600" b="1" i="1" dirty="0">
                <a:latin typeface="微软雅黑" panose="020B0503020204020204" charset="-122"/>
                <a:cs typeface="微软雅黑" panose="020B0503020204020204" charset="-122"/>
              </a:rPr>
              <a:t>流程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61432" y="836675"/>
            <a:ext cx="1122045" cy="548640"/>
          </a:xfrm>
          <a:custGeom>
            <a:avLst/>
            <a:gdLst/>
            <a:ahLst/>
            <a:cxnLst/>
            <a:rect l="l" t="t" r="r" b="b"/>
            <a:pathLst>
              <a:path w="1122045" h="548640">
                <a:moveTo>
                  <a:pt x="847343" y="0"/>
                </a:moveTo>
                <a:lnTo>
                  <a:pt x="274319" y="0"/>
                </a:lnTo>
                <a:lnTo>
                  <a:pt x="225008" y="4419"/>
                </a:lnTo>
                <a:lnTo>
                  <a:pt x="178597" y="17161"/>
                </a:lnTo>
                <a:lnTo>
                  <a:pt x="135861" y="37450"/>
                </a:lnTo>
                <a:lnTo>
                  <a:pt x="97575" y="64513"/>
                </a:lnTo>
                <a:lnTo>
                  <a:pt x="64513" y="97575"/>
                </a:lnTo>
                <a:lnTo>
                  <a:pt x="37450" y="135861"/>
                </a:lnTo>
                <a:lnTo>
                  <a:pt x="17161" y="178597"/>
                </a:lnTo>
                <a:lnTo>
                  <a:pt x="4419" y="225008"/>
                </a:lnTo>
                <a:lnTo>
                  <a:pt x="0" y="274320"/>
                </a:lnTo>
                <a:lnTo>
                  <a:pt x="4419" y="323631"/>
                </a:lnTo>
                <a:lnTo>
                  <a:pt x="17161" y="370042"/>
                </a:lnTo>
                <a:lnTo>
                  <a:pt x="37450" y="412778"/>
                </a:lnTo>
                <a:lnTo>
                  <a:pt x="64513" y="451064"/>
                </a:lnTo>
                <a:lnTo>
                  <a:pt x="97575" y="484126"/>
                </a:lnTo>
                <a:lnTo>
                  <a:pt x="135861" y="511189"/>
                </a:lnTo>
                <a:lnTo>
                  <a:pt x="178597" y="531478"/>
                </a:lnTo>
                <a:lnTo>
                  <a:pt x="225008" y="544220"/>
                </a:lnTo>
                <a:lnTo>
                  <a:pt x="274319" y="548639"/>
                </a:lnTo>
                <a:lnTo>
                  <a:pt x="847343" y="548639"/>
                </a:lnTo>
                <a:lnTo>
                  <a:pt x="896655" y="544220"/>
                </a:lnTo>
                <a:lnTo>
                  <a:pt x="943066" y="531478"/>
                </a:lnTo>
                <a:lnTo>
                  <a:pt x="985802" y="511189"/>
                </a:lnTo>
                <a:lnTo>
                  <a:pt x="1024088" y="484126"/>
                </a:lnTo>
                <a:lnTo>
                  <a:pt x="1057150" y="451064"/>
                </a:lnTo>
                <a:lnTo>
                  <a:pt x="1084213" y="412778"/>
                </a:lnTo>
                <a:lnTo>
                  <a:pt x="1104502" y="370042"/>
                </a:lnTo>
                <a:lnTo>
                  <a:pt x="1117244" y="323631"/>
                </a:lnTo>
                <a:lnTo>
                  <a:pt x="1121664" y="274320"/>
                </a:lnTo>
                <a:lnTo>
                  <a:pt x="1117244" y="225008"/>
                </a:lnTo>
                <a:lnTo>
                  <a:pt x="1104502" y="178597"/>
                </a:lnTo>
                <a:lnTo>
                  <a:pt x="1084213" y="135861"/>
                </a:lnTo>
                <a:lnTo>
                  <a:pt x="1057150" y="97575"/>
                </a:lnTo>
                <a:lnTo>
                  <a:pt x="1024088" y="64513"/>
                </a:lnTo>
                <a:lnTo>
                  <a:pt x="985802" y="37450"/>
                </a:lnTo>
                <a:lnTo>
                  <a:pt x="943066" y="17161"/>
                </a:lnTo>
                <a:lnTo>
                  <a:pt x="896655" y="4419"/>
                </a:lnTo>
                <a:lnTo>
                  <a:pt x="847343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4" name="object 4"/>
          <p:cNvSpPr/>
          <p:nvPr/>
        </p:nvSpPr>
        <p:spPr>
          <a:xfrm>
            <a:off x="5488432" y="963675"/>
            <a:ext cx="1122045" cy="548640"/>
          </a:xfrm>
          <a:custGeom>
            <a:avLst/>
            <a:gdLst/>
            <a:ahLst/>
            <a:cxnLst/>
            <a:rect l="l" t="t" r="r" b="b"/>
            <a:pathLst>
              <a:path w="1122045" h="548640">
                <a:moveTo>
                  <a:pt x="0" y="274320"/>
                </a:moveTo>
                <a:lnTo>
                  <a:pt x="4419" y="225008"/>
                </a:lnTo>
                <a:lnTo>
                  <a:pt x="17161" y="178597"/>
                </a:lnTo>
                <a:lnTo>
                  <a:pt x="37450" y="135861"/>
                </a:lnTo>
                <a:lnTo>
                  <a:pt x="64513" y="97575"/>
                </a:lnTo>
                <a:lnTo>
                  <a:pt x="97575" y="64513"/>
                </a:lnTo>
                <a:lnTo>
                  <a:pt x="135861" y="37450"/>
                </a:lnTo>
                <a:lnTo>
                  <a:pt x="178597" y="17161"/>
                </a:lnTo>
                <a:lnTo>
                  <a:pt x="225008" y="4419"/>
                </a:lnTo>
                <a:lnTo>
                  <a:pt x="274319" y="0"/>
                </a:lnTo>
                <a:lnTo>
                  <a:pt x="847343" y="0"/>
                </a:lnTo>
                <a:lnTo>
                  <a:pt x="896655" y="4419"/>
                </a:lnTo>
                <a:lnTo>
                  <a:pt x="943066" y="17161"/>
                </a:lnTo>
                <a:lnTo>
                  <a:pt x="985802" y="37450"/>
                </a:lnTo>
                <a:lnTo>
                  <a:pt x="1024088" y="64513"/>
                </a:lnTo>
                <a:lnTo>
                  <a:pt x="1057150" y="97575"/>
                </a:lnTo>
                <a:lnTo>
                  <a:pt x="1084213" y="135861"/>
                </a:lnTo>
                <a:lnTo>
                  <a:pt x="1104502" y="178597"/>
                </a:lnTo>
                <a:lnTo>
                  <a:pt x="1117244" y="225008"/>
                </a:lnTo>
                <a:lnTo>
                  <a:pt x="1121664" y="274320"/>
                </a:lnTo>
                <a:lnTo>
                  <a:pt x="1117244" y="323631"/>
                </a:lnTo>
                <a:lnTo>
                  <a:pt x="1104502" y="370042"/>
                </a:lnTo>
                <a:lnTo>
                  <a:pt x="1084213" y="412778"/>
                </a:lnTo>
                <a:lnTo>
                  <a:pt x="1057150" y="451064"/>
                </a:lnTo>
                <a:lnTo>
                  <a:pt x="1024088" y="484126"/>
                </a:lnTo>
                <a:lnTo>
                  <a:pt x="985802" y="511189"/>
                </a:lnTo>
                <a:lnTo>
                  <a:pt x="943066" y="531478"/>
                </a:lnTo>
                <a:lnTo>
                  <a:pt x="896655" y="544220"/>
                </a:lnTo>
                <a:lnTo>
                  <a:pt x="847343" y="548639"/>
                </a:lnTo>
                <a:lnTo>
                  <a:pt x="274319" y="548639"/>
                </a:lnTo>
                <a:lnTo>
                  <a:pt x="225008" y="544220"/>
                </a:lnTo>
                <a:lnTo>
                  <a:pt x="178597" y="531478"/>
                </a:lnTo>
                <a:lnTo>
                  <a:pt x="135861" y="511189"/>
                </a:lnTo>
                <a:lnTo>
                  <a:pt x="97575" y="484126"/>
                </a:lnTo>
                <a:lnTo>
                  <a:pt x="64513" y="451064"/>
                </a:lnTo>
                <a:lnTo>
                  <a:pt x="37450" y="412778"/>
                </a:lnTo>
                <a:lnTo>
                  <a:pt x="17161" y="370042"/>
                </a:lnTo>
                <a:lnTo>
                  <a:pt x="4419" y="323631"/>
                </a:lnTo>
                <a:lnTo>
                  <a:pt x="0" y="274320"/>
                </a:lnTo>
                <a:close/>
              </a:path>
            </a:pathLst>
          </a:custGeom>
          <a:ln w="6096">
            <a:solidFill>
              <a:srgbClr val="044775"/>
            </a:solidFill>
          </a:ln>
        </p:spPr>
        <p:txBody>
          <a:bodyPr wrap="square" lIns="0" tIns="0" rIns="0" bIns="0" rtlCol="0"/>
          <a:p/>
        </p:txBody>
      </p:sp>
      <p:sp>
        <p:nvSpPr>
          <p:cNvPr id="6" name="object 5"/>
          <p:cNvSpPr txBox="1"/>
          <p:nvPr/>
        </p:nvSpPr>
        <p:spPr>
          <a:xfrm>
            <a:off x="5605398" y="903478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开始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6"/>
          <p:cNvSpPr/>
          <p:nvPr/>
        </p:nvSpPr>
        <p:spPr>
          <a:xfrm>
            <a:off x="4783835" y="2025395"/>
            <a:ext cx="2277110" cy="954405"/>
          </a:xfrm>
          <a:custGeom>
            <a:avLst/>
            <a:gdLst/>
            <a:ahLst/>
            <a:cxnLst/>
            <a:rect l="l" t="t" r="r" b="b"/>
            <a:pathLst>
              <a:path w="2277109" h="954405">
                <a:moveTo>
                  <a:pt x="1138427" y="0"/>
                </a:moveTo>
                <a:lnTo>
                  <a:pt x="0" y="477012"/>
                </a:lnTo>
                <a:lnTo>
                  <a:pt x="1138427" y="954024"/>
                </a:lnTo>
                <a:lnTo>
                  <a:pt x="2276856" y="477012"/>
                </a:lnTo>
                <a:lnTo>
                  <a:pt x="1138427" y="0"/>
                </a:lnTo>
                <a:close/>
              </a:path>
            </a:pathLst>
          </a:custGeom>
          <a:solidFill>
            <a:srgbClr val="FF5D5D"/>
          </a:solidFill>
        </p:spPr>
        <p:txBody>
          <a:bodyPr wrap="square" lIns="0" tIns="0" rIns="0" bIns="0" rtlCol="0"/>
          <a:p/>
        </p:txBody>
      </p:sp>
      <p:sp>
        <p:nvSpPr>
          <p:cNvPr id="8" name="object 7"/>
          <p:cNvSpPr/>
          <p:nvPr/>
        </p:nvSpPr>
        <p:spPr>
          <a:xfrm>
            <a:off x="4910835" y="2152395"/>
            <a:ext cx="2277110" cy="954405"/>
          </a:xfrm>
          <a:custGeom>
            <a:avLst/>
            <a:gdLst/>
            <a:ahLst/>
            <a:cxnLst/>
            <a:rect l="l" t="t" r="r" b="b"/>
            <a:pathLst>
              <a:path w="2277109" h="954405">
                <a:moveTo>
                  <a:pt x="0" y="477012"/>
                </a:moveTo>
                <a:lnTo>
                  <a:pt x="1138427" y="0"/>
                </a:lnTo>
                <a:lnTo>
                  <a:pt x="2276856" y="477012"/>
                </a:lnTo>
                <a:lnTo>
                  <a:pt x="1138427" y="954024"/>
                </a:lnTo>
                <a:lnTo>
                  <a:pt x="0" y="477012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9" name="object 8"/>
          <p:cNvSpPr txBox="1"/>
          <p:nvPr/>
        </p:nvSpPr>
        <p:spPr>
          <a:xfrm>
            <a:off x="5463921" y="2268982"/>
            <a:ext cx="91694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280670" marR="5080" indent="-268605">
              <a:lnSpc>
                <a:spcPct val="100000"/>
              </a:lnSpc>
              <a:spcBef>
                <a:spcPts val="105"/>
              </a:spcBef>
            </a:pPr>
            <a:r>
              <a:rPr sz="1400" b="1" i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访问令牌拥 有人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9"/>
          <p:cNvSpPr/>
          <p:nvPr/>
        </p:nvSpPr>
        <p:spPr>
          <a:xfrm>
            <a:off x="4783835" y="3621023"/>
            <a:ext cx="2277110" cy="952500"/>
          </a:xfrm>
          <a:custGeom>
            <a:avLst/>
            <a:gdLst/>
            <a:ahLst/>
            <a:cxnLst/>
            <a:rect l="l" t="t" r="r" b="b"/>
            <a:pathLst>
              <a:path w="2277109" h="952500">
                <a:moveTo>
                  <a:pt x="1138427" y="0"/>
                </a:moveTo>
                <a:lnTo>
                  <a:pt x="0" y="476250"/>
                </a:lnTo>
                <a:lnTo>
                  <a:pt x="1138427" y="952500"/>
                </a:lnTo>
                <a:lnTo>
                  <a:pt x="2276856" y="476250"/>
                </a:lnTo>
                <a:lnTo>
                  <a:pt x="1138427" y="0"/>
                </a:lnTo>
                <a:close/>
              </a:path>
            </a:pathLst>
          </a:custGeom>
          <a:solidFill>
            <a:srgbClr val="FF5D5D"/>
          </a:solidFill>
        </p:spPr>
        <p:txBody>
          <a:bodyPr wrap="square" lIns="0" tIns="0" rIns="0" bIns="0" rtlCol="0"/>
          <a:p/>
        </p:txBody>
      </p:sp>
      <p:sp>
        <p:nvSpPr>
          <p:cNvPr id="11" name="object 10"/>
          <p:cNvSpPr/>
          <p:nvPr/>
        </p:nvSpPr>
        <p:spPr>
          <a:xfrm>
            <a:off x="4910835" y="3748023"/>
            <a:ext cx="2277110" cy="952500"/>
          </a:xfrm>
          <a:custGeom>
            <a:avLst/>
            <a:gdLst/>
            <a:ahLst/>
            <a:cxnLst/>
            <a:rect l="l" t="t" r="r" b="b"/>
            <a:pathLst>
              <a:path w="2277109" h="952500">
                <a:moveTo>
                  <a:pt x="0" y="476250"/>
                </a:moveTo>
                <a:lnTo>
                  <a:pt x="1138427" y="0"/>
                </a:lnTo>
                <a:lnTo>
                  <a:pt x="2276856" y="476250"/>
                </a:lnTo>
                <a:lnTo>
                  <a:pt x="1138427" y="952500"/>
                </a:lnTo>
                <a:lnTo>
                  <a:pt x="0" y="47625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12" name="object 11"/>
          <p:cNvSpPr txBox="1"/>
          <p:nvPr/>
        </p:nvSpPr>
        <p:spPr>
          <a:xfrm>
            <a:off x="5553836" y="3971035"/>
            <a:ext cx="7391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客户类型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2"/>
          <p:cNvSpPr/>
          <p:nvPr/>
        </p:nvSpPr>
        <p:spPr>
          <a:xfrm>
            <a:off x="4786884" y="5323332"/>
            <a:ext cx="2277110" cy="952500"/>
          </a:xfrm>
          <a:custGeom>
            <a:avLst/>
            <a:gdLst/>
            <a:ahLst/>
            <a:cxnLst/>
            <a:rect l="l" t="t" r="r" b="b"/>
            <a:pathLst>
              <a:path w="2277109" h="952500">
                <a:moveTo>
                  <a:pt x="1138427" y="0"/>
                </a:moveTo>
                <a:lnTo>
                  <a:pt x="0" y="476250"/>
                </a:lnTo>
                <a:lnTo>
                  <a:pt x="1138427" y="952500"/>
                </a:lnTo>
                <a:lnTo>
                  <a:pt x="2276856" y="476250"/>
                </a:lnTo>
                <a:lnTo>
                  <a:pt x="1138427" y="0"/>
                </a:lnTo>
                <a:close/>
              </a:path>
            </a:pathLst>
          </a:custGeom>
          <a:solidFill>
            <a:srgbClr val="FF5D5D"/>
          </a:solidFill>
        </p:spPr>
        <p:txBody>
          <a:bodyPr wrap="square" lIns="0" tIns="0" rIns="0" bIns="0" rtlCol="0"/>
          <a:p/>
        </p:txBody>
      </p:sp>
      <p:sp>
        <p:nvSpPr>
          <p:cNvPr id="14" name="object 13"/>
          <p:cNvSpPr/>
          <p:nvPr/>
        </p:nvSpPr>
        <p:spPr>
          <a:xfrm>
            <a:off x="4913884" y="5450332"/>
            <a:ext cx="2277110" cy="952500"/>
          </a:xfrm>
          <a:custGeom>
            <a:avLst/>
            <a:gdLst/>
            <a:ahLst/>
            <a:cxnLst/>
            <a:rect l="l" t="t" r="r" b="b"/>
            <a:pathLst>
              <a:path w="2277109" h="952500">
                <a:moveTo>
                  <a:pt x="0" y="476250"/>
                </a:moveTo>
                <a:lnTo>
                  <a:pt x="1138427" y="0"/>
                </a:lnTo>
                <a:lnTo>
                  <a:pt x="2276856" y="476250"/>
                </a:lnTo>
                <a:lnTo>
                  <a:pt x="1138427" y="952500"/>
                </a:lnTo>
                <a:lnTo>
                  <a:pt x="0" y="47625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15" name="object 14"/>
          <p:cNvSpPr txBox="1"/>
          <p:nvPr/>
        </p:nvSpPr>
        <p:spPr>
          <a:xfrm>
            <a:off x="5467350" y="5566664"/>
            <a:ext cx="91694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i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第一还是第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102235">
              <a:lnSpc>
                <a:spcPct val="100000"/>
              </a:lnSpc>
            </a:pPr>
            <a:r>
              <a:rPr sz="1400" b="1" i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三方客户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object 15"/>
          <p:cNvSpPr/>
          <p:nvPr/>
        </p:nvSpPr>
        <p:spPr>
          <a:xfrm>
            <a:off x="1456944" y="3621023"/>
            <a:ext cx="2277110" cy="952500"/>
          </a:xfrm>
          <a:custGeom>
            <a:avLst/>
            <a:gdLst/>
            <a:ahLst/>
            <a:cxnLst/>
            <a:rect l="l" t="t" r="r" b="b"/>
            <a:pathLst>
              <a:path w="2277110" h="952500">
                <a:moveTo>
                  <a:pt x="1138428" y="0"/>
                </a:moveTo>
                <a:lnTo>
                  <a:pt x="0" y="476250"/>
                </a:lnTo>
                <a:lnTo>
                  <a:pt x="1138428" y="952500"/>
                </a:lnTo>
                <a:lnTo>
                  <a:pt x="2276856" y="476250"/>
                </a:lnTo>
                <a:lnTo>
                  <a:pt x="1138428" y="0"/>
                </a:lnTo>
                <a:close/>
              </a:path>
            </a:pathLst>
          </a:custGeom>
          <a:solidFill>
            <a:srgbClr val="FF5D5D"/>
          </a:solidFill>
        </p:spPr>
        <p:txBody>
          <a:bodyPr wrap="square" lIns="0" tIns="0" rIns="0" bIns="0" rtlCol="0"/>
          <a:p/>
        </p:txBody>
      </p:sp>
      <p:sp>
        <p:nvSpPr>
          <p:cNvPr id="17" name="object 16"/>
          <p:cNvSpPr/>
          <p:nvPr/>
        </p:nvSpPr>
        <p:spPr>
          <a:xfrm>
            <a:off x="1583944" y="3748023"/>
            <a:ext cx="2277110" cy="952500"/>
          </a:xfrm>
          <a:custGeom>
            <a:avLst/>
            <a:gdLst/>
            <a:ahLst/>
            <a:cxnLst/>
            <a:rect l="l" t="t" r="r" b="b"/>
            <a:pathLst>
              <a:path w="2277110" h="952500">
                <a:moveTo>
                  <a:pt x="0" y="476250"/>
                </a:moveTo>
                <a:lnTo>
                  <a:pt x="1138428" y="0"/>
                </a:lnTo>
                <a:lnTo>
                  <a:pt x="2276856" y="476250"/>
                </a:lnTo>
                <a:lnTo>
                  <a:pt x="1138428" y="952500"/>
                </a:lnTo>
                <a:lnTo>
                  <a:pt x="0" y="476250"/>
                </a:lnTo>
                <a:close/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18" name="object 17"/>
          <p:cNvSpPr txBox="1"/>
          <p:nvPr/>
        </p:nvSpPr>
        <p:spPr>
          <a:xfrm>
            <a:off x="2136775" y="3864355"/>
            <a:ext cx="9169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02235" marR="5080" indent="-90170">
              <a:lnSpc>
                <a:spcPct val="100000"/>
              </a:lnSpc>
              <a:spcBef>
                <a:spcPts val="100"/>
              </a:spcBef>
            </a:pPr>
            <a:r>
              <a:rPr sz="1400" b="1" i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第一还是第 三方客户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object 18"/>
          <p:cNvSpPr/>
          <p:nvPr/>
        </p:nvSpPr>
        <p:spPr>
          <a:xfrm>
            <a:off x="7994904" y="2151888"/>
            <a:ext cx="2013585" cy="719455"/>
          </a:xfrm>
          <a:custGeom>
            <a:avLst/>
            <a:gdLst/>
            <a:ahLst/>
            <a:cxnLst/>
            <a:rect l="l" t="t" r="r" b="b"/>
            <a:pathLst>
              <a:path w="2013584" h="719455">
                <a:moveTo>
                  <a:pt x="1893316" y="0"/>
                </a:moveTo>
                <a:lnTo>
                  <a:pt x="119888" y="0"/>
                </a:lnTo>
                <a:lnTo>
                  <a:pt x="73241" y="9427"/>
                </a:lnTo>
                <a:lnTo>
                  <a:pt x="35131" y="35131"/>
                </a:lnTo>
                <a:lnTo>
                  <a:pt x="9427" y="73241"/>
                </a:lnTo>
                <a:lnTo>
                  <a:pt x="0" y="119887"/>
                </a:lnTo>
                <a:lnTo>
                  <a:pt x="0" y="599439"/>
                </a:lnTo>
                <a:lnTo>
                  <a:pt x="9427" y="646086"/>
                </a:lnTo>
                <a:lnTo>
                  <a:pt x="35131" y="684196"/>
                </a:lnTo>
                <a:lnTo>
                  <a:pt x="73241" y="709900"/>
                </a:lnTo>
                <a:lnTo>
                  <a:pt x="119888" y="719327"/>
                </a:lnTo>
                <a:lnTo>
                  <a:pt x="1893316" y="719327"/>
                </a:lnTo>
                <a:lnTo>
                  <a:pt x="1939962" y="709900"/>
                </a:lnTo>
                <a:lnTo>
                  <a:pt x="1978072" y="684196"/>
                </a:lnTo>
                <a:lnTo>
                  <a:pt x="2003776" y="646086"/>
                </a:lnTo>
                <a:lnTo>
                  <a:pt x="2013203" y="599439"/>
                </a:lnTo>
                <a:lnTo>
                  <a:pt x="2013203" y="119887"/>
                </a:lnTo>
                <a:lnTo>
                  <a:pt x="2003776" y="73241"/>
                </a:lnTo>
                <a:lnTo>
                  <a:pt x="1978072" y="35131"/>
                </a:lnTo>
                <a:lnTo>
                  <a:pt x="1939962" y="9427"/>
                </a:lnTo>
                <a:lnTo>
                  <a:pt x="1893316" y="0"/>
                </a:lnTo>
                <a:close/>
              </a:path>
            </a:pathLst>
          </a:custGeom>
          <a:solidFill>
            <a:srgbClr val="0071A9"/>
          </a:solidFill>
        </p:spPr>
        <p:txBody>
          <a:bodyPr wrap="square" lIns="0" tIns="0" rIns="0" bIns="0" rtlCol="0"/>
          <a:p/>
        </p:txBody>
      </p:sp>
      <p:sp>
        <p:nvSpPr>
          <p:cNvPr id="20" name="object 19"/>
          <p:cNvSpPr/>
          <p:nvPr/>
        </p:nvSpPr>
        <p:spPr>
          <a:xfrm>
            <a:off x="8121904" y="2278888"/>
            <a:ext cx="2013585" cy="719455"/>
          </a:xfrm>
          <a:custGeom>
            <a:avLst/>
            <a:gdLst/>
            <a:ahLst/>
            <a:cxnLst/>
            <a:rect l="l" t="t" r="r" b="b"/>
            <a:pathLst>
              <a:path w="2013584" h="719455">
                <a:moveTo>
                  <a:pt x="0" y="119887"/>
                </a:moveTo>
                <a:lnTo>
                  <a:pt x="9427" y="73241"/>
                </a:lnTo>
                <a:lnTo>
                  <a:pt x="35131" y="35131"/>
                </a:lnTo>
                <a:lnTo>
                  <a:pt x="73241" y="9427"/>
                </a:lnTo>
                <a:lnTo>
                  <a:pt x="119888" y="0"/>
                </a:lnTo>
                <a:lnTo>
                  <a:pt x="1893316" y="0"/>
                </a:lnTo>
                <a:lnTo>
                  <a:pt x="1939962" y="9427"/>
                </a:lnTo>
                <a:lnTo>
                  <a:pt x="1978072" y="35131"/>
                </a:lnTo>
                <a:lnTo>
                  <a:pt x="2003776" y="73241"/>
                </a:lnTo>
                <a:lnTo>
                  <a:pt x="2013203" y="119887"/>
                </a:lnTo>
                <a:lnTo>
                  <a:pt x="2013203" y="599439"/>
                </a:lnTo>
                <a:lnTo>
                  <a:pt x="2003776" y="646086"/>
                </a:lnTo>
                <a:lnTo>
                  <a:pt x="1978072" y="684196"/>
                </a:lnTo>
                <a:lnTo>
                  <a:pt x="1939962" y="709900"/>
                </a:lnTo>
                <a:lnTo>
                  <a:pt x="1893316" y="719327"/>
                </a:lnTo>
                <a:lnTo>
                  <a:pt x="119888" y="719327"/>
                </a:lnTo>
                <a:lnTo>
                  <a:pt x="73241" y="709900"/>
                </a:lnTo>
                <a:lnTo>
                  <a:pt x="35131" y="684196"/>
                </a:lnTo>
                <a:lnTo>
                  <a:pt x="9427" y="646086"/>
                </a:lnTo>
                <a:lnTo>
                  <a:pt x="0" y="599439"/>
                </a:lnTo>
                <a:lnTo>
                  <a:pt x="0" y="119887"/>
                </a:lnTo>
                <a:close/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p/>
        </p:txBody>
      </p:sp>
      <p:sp>
        <p:nvSpPr>
          <p:cNvPr id="21" name="object 20"/>
          <p:cNvSpPr txBox="1"/>
          <p:nvPr/>
        </p:nvSpPr>
        <p:spPr>
          <a:xfrm>
            <a:off x="8197088" y="2249550"/>
            <a:ext cx="16097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539750" marR="5080" indent="-52768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Client</a:t>
            </a:r>
            <a:r>
              <a:rPr sz="1600" b="1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Credentials  Grant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1"/>
          <p:cNvSpPr/>
          <p:nvPr/>
        </p:nvSpPr>
        <p:spPr>
          <a:xfrm>
            <a:off x="7994904" y="4552188"/>
            <a:ext cx="2013585" cy="719455"/>
          </a:xfrm>
          <a:custGeom>
            <a:avLst/>
            <a:gdLst/>
            <a:ahLst/>
            <a:cxnLst/>
            <a:rect l="l" t="t" r="r" b="b"/>
            <a:pathLst>
              <a:path w="2013584" h="719454">
                <a:moveTo>
                  <a:pt x="1893316" y="0"/>
                </a:moveTo>
                <a:lnTo>
                  <a:pt x="119888" y="0"/>
                </a:lnTo>
                <a:lnTo>
                  <a:pt x="73241" y="9427"/>
                </a:lnTo>
                <a:lnTo>
                  <a:pt x="35131" y="35131"/>
                </a:lnTo>
                <a:lnTo>
                  <a:pt x="9427" y="73241"/>
                </a:lnTo>
                <a:lnTo>
                  <a:pt x="0" y="119887"/>
                </a:lnTo>
                <a:lnTo>
                  <a:pt x="0" y="599439"/>
                </a:lnTo>
                <a:lnTo>
                  <a:pt x="9427" y="646086"/>
                </a:lnTo>
                <a:lnTo>
                  <a:pt x="35131" y="684196"/>
                </a:lnTo>
                <a:lnTo>
                  <a:pt x="73241" y="709900"/>
                </a:lnTo>
                <a:lnTo>
                  <a:pt x="119888" y="719328"/>
                </a:lnTo>
                <a:lnTo>
                  <a:pt x="1893316" y="719328"/>
                </a:lnTo>
                <a:lnTo>
                  <a:pt x="1939962" y="709900"/>
                </a:lnTo>
                <a:lnTo>
                  <a:pt x="1978072" y="684196"/>
                </a:lnTo>
                <a:lnTo>
                  <a:pt x="2003776" y="646086"/>
                </a:lnTo>
                <a:lnTo>
                  <a:pt x="2013203" y="599439"/>
                </a:lnTo>
                <a:lnTo>
                  <a:pt x="2013203" y="119887"/>
                </a:lnTo>
                <a:lnTo>
                  <a:pt x="2003776" y="73241"/>
                </a:lnTo>
                <a:lnTo>
                  <a:pt x="1978072" y="35131"/>
                </a:lnTo>
                <a:lnTo>
                  <a:pt x="1939962" y="9427"/>
                </a:lnTo>
                <a:lnTo>
                  <a:pt x="1893316" y="0"/>
                </a:lnTo>
                <a:close/>
              </a:path>
            </a:pathLst>
          </a:custGeom>
          <a:solidFill>
            <a:srgbClr val="0071A9"/>
          </a:solidFill>
        </p:spPr>
        <p:txBody>
          <a:bodyPr wrap="square" lIns="0" tIns="0" rIns="0" bIns="0" rtlCol="0"/>
          <a:p/>
        </p:txBody>
      </p:sp>
      <p:sp>
        <p:nvSpPr>
          <p:cNvPr id="23" name="object 22"/>
          <p:cNvSpPr/>
          <p:nvPr/>
        </p:nvSpPr>
        <p:spPr>
          <a:xfrm>
            <a:off x="8121904" y="4679188"/>
            <a:ext cx="2013585" cy="719455"/>
          </a:xfrm>
          <a:custGeom>
            <a:avLst/>
            <a:gdLst/>
            <a:ahLst/>
            <a:cxnLst/>
            <a:rect l="l" t="t" r="r" b="b"/>
            <a:pathLst>
              <a:path w="2013584" h="719454">
                <a:moveTo>
                  <a:pt x="0" y="119887"/>
                </a:moveTo>
                <a:lnTo>
                  <a:pt x="9427" y="73241"/>
                </a:lnTo>
                <a:lnTo>
                  <a:pt x="35131" y="35131"/>
                </a:lnTo>
                <a:lnTo>
                  <a:pt x="73241" y="9427"/>
                </a:lnTo>
                <a:lnTo>
                  <a:pt x="119888" y="0"/>
                </a:lnTo>
                <a:lnTo>
                  <a:pt x="1893316" y="0"/>
                </a:lnTo>
                <a:lnTo>
                  <a:pt x="1939962" y="9427"/>
                </a:lnTo>
                <a:lnTo>
                  <a:pt x="1978072" y="35131"/>
                </a:lnTo>
                <a:lnTo>
                  <a:pt x="2003776" y="73241"/>
                </a:lnTo>
                <a:lnTo>
                  <a:pt x="2013203" y="119887"/>
                </a:lnTo>
                <a:lnTo>
                  <a:pt x="2013203" y="599439"/>
                </a:lnTo>
                <a:lnTo>
                  <a:pt x="2003776" y="646086"/>
                </a:lnTo>
                <a:lnTo>
                  <a:pt x="1978072" y="684196"/>
                </a:lnTo>
                <a:lnTo>
                  <a:pt x="1939962" y="709900"/>
                </a:lnTo>
                <a:lnTo>
                  <a:pt x="1893316" y="719328"/>
                </a:lnTo>
                <a:lnTo>
                  <a:pt x="119888" y="719328"/>
                </a:lnTo>
                <a:lnTo>
                  <a:pt x="73241" y="709900"/>
                </a:lnTo>
                <a:lnTo>
                  <a:pt x="35131" y="684196"/>
                </a:lnTo>
                <a:lnTo>
                  <a:pt x="9427" y="646086"/>
                </a:lnTo>
                <a:lnTo>
                  <a:pt x="0" y="599439"/>
                </a:lnTo>
                <a:lnTo>
                  <a:pt x="0" y="119887"/>
                </a:lnTo>
                <a:close/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p/>
        </p:txBody>
      </p:sp>
      <p:sp>
        <p:nvSpPr>
          <p:cNvPr id="24" name="object 23"/>
          <p:cNvSpPr txBox="1"/>
          <p:nvPr/>
        </p:nvSpPr>
        <p:spPr>
          <a:xfrm>
            <a:off x="8128507" y="4650740"/>
            <a:ext cx="17475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Authorization</a:t>
            </a:r>
            <a:r>
              <a:rPr sz="1600" b="1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Code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Grant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5" name="object 24"/>
          <p:cNvSpPr/>
          <p:nvPr/>
        </p:nvSpPr>
        <p:spPr>
          <a:xfrm>
            <a:off x="1589532" y="2151888"/>
            <a:ext cx="2013585" cy="719455"/>
          </a:xfrm>
          <a:custGeom>
            <a:avLst/>
            <a:gdLst/>
            <a:ahLst/>
            <a:cxnLst/>
            <a:rect l="l" t="t" r="r" b="b"/>
            <a:pathLst>
              <a:path w="2013585" h="719455">
                <a:moveTo>
                  <a:pt x="1893316" y="0"/>
                </a:moveTo>
                <a:lnTo>
                  <a:pt x="119887" y="0"/>
                </a:lnTo>
                <a:lnTo>
                  <a:pt x="73241" y="9427"/>
                </a:lnTo>
                <a:lnTo>
                  <a:pt x="35131" y="35131"/>
                </a:lnTo>
                <a:lnTo>
                  <a:pt x="9427" y="73241"/>
                </a:lnTo>
                <a:lnTo>
                  <a:pt x="0" y="119887"/>
                </a:lnTo>
                <a:lnTo>
                  <a:pt x="0" y="599439"/>
                </a:lnTo>
                <a:lnTo>
                  <a:pt x="9427" y="646086"/>
                </a:lnTo>
                <a:lnTo>
                  <a:pt x="35131" y="684196"/>
                </a:lnTo>
                <a:lnTo>
                  <a:pt x="73241" y="709900"/>
                </a:lnTo>
                <a:lnTo>
                  <a:pt x="119887" y="719327"/>
                </a:lnTo>
                <a:lnTo>
                  <a:pt x="1893316" y="719327"/>
                </a:lnTo>
                <a:lnTo>
                  <a:pt x="1939962" y="709900"/>
                </a:lnTo>
                <a:lnTo>
                  <a:pt x="1978072" y="684196"/>
                </a:lnTo>
                <a:lnTo>
                  <a:pt x="2003776" y="646086"/>
                </a:lnTo>
                <a:lnTo>
                  <a:pt x="2013204" y="599439"/>
                </a:lnTo>
                <a:lnTo>
                  <a:pt x="2013204" y="119887"/>
                </a:lnTo>
                <a:lnTo>
                  <a:pt x="2003776" y="73241"/>
                </a:lnTo>
                <a:lnTo>
                  <a:pt x="1978072" y="35131"/>
                </a:lnTo>
                <a:lnTo>
                  <a:pt x="1939962" y="9427"/>
                </a:lnTo>
                <a:lnTo>
                  <a:pt x="1893316" y="0"/>
                </a:lnTo>
                <a:close/>
              </a:path>
            </a:pathLst>
          </a:custGeom>
          <a:solidFill>
            <a:srgbClr val="0071A9"/>
          </a:solidFill>
        </p:spPr>
        <p:txBody>
          <a:bodyPr wrap="square" lIns="0" tIns="0" rIns="0" bIns="0" rtlCol="0"/>
          <a:p/>
        </p:txBody>
      </p:sp>
      <p:sp>
        <p:nvSpPr>
          <p:cNvPr id="26" name="object 25"/>
          <p:cNvSpPr/>
          <p:nvPr/>
        </p:nvSpPr>
        <p:spPr>
          <a:xfrm>
            <a:off x="1716532" y="2278888"/>
            <a:ext cx="2013585" cy="719455"/>
          </a:xfrm>
          <a:custGeom>
            <a:avLst/>
            <a:gdLst/>
            <a:ahLst/>
            <a:cxnLst/>
            <a:rect l="l" t="t" r="r" b="b"/>
            <a:pathLst>
              <a:path w="2013585" h="719455">
                <a:moveTo>
                  <a:pt x="0" y="119887"/>
                </a:moveTo>
                <a:lnTo>
                  <a:pt x="9427" y="73241"/>
                </a:lnTo>
                <a:lnTo>
                  <a:pt x="35131" y="35131"/>
                </a:lnTo>
                <a:lnTo>
                  <a:pt x="73241" y="9427"/>
                </a:lnTo>
                <a:lnTo>
                  <a:pt x="119887" y="0"/>
                </a:lnTo>
                <a:lnTo>
                  <a:pt x="1893316" y="0"/>
                </a:lnTo>
                <a:lnTo>
                  <a:pt x="1939962" y="9427"/>
                </a:lnTo>
                <a:lnTo>
                  <a:pt x="1978072" y="35131"/>
                </a:lnTo>
                <a:lnTo>
                  <a:pt x="2003776" y="73241"/>
                </a:lnTo>
                <a:lnTo>
                  <a:pt x="2013204" y="119887"/>
                </a:lnTo>
                <a:lnTo>
                  <a:pt x="2013204" y="599439"/>
                </a:lnTo>
                <a:lnTo>
                  <a:pt x="2003776" y="646086"/>
                </a:lnTo>
                <a:lnTo>
                  <a:pt x="1978072" y="684196"/>
                </a:lnTo>
                <a:lnTo>
                  <a:pt x="1939962" y="709900"/>
                </a:lnTo>
                <a:lnTo>
                  <a:pt x="1893316" y="719327"/>
                </a:lnTo>
                <a:lnTo>
                  <a:pt x="119887" y="719327"/>
                </a:lnTo>
                <a:lnTo>
                  <a:pt x="73241" y="709900"/>
                </a:lnTo>
                <a:lnTo>
                  <a:pt x="35131" y="684196"/>
                </a:lnTo>
                <a:lnTo>
                  <a:pt x="9427" y="646086"/>
                </a:lnTo>
                <a:lnTo>
                  <a:pt x="0" y="599439"/>
                </a:lnTo>
                <a:lnTo>
                  <a:pt x="0" y="119887"/>
                </a:lnTo>
                <a:close/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p/>
        </p:txBody>
      </p:sp>
      <p:sp>
        <p:nvSpPr>
          <p:cNvPr id="27" name="object 26"/>
          <p:cNvSpPr txBox="1"/>
          <p:nvPr/>
        </p:nvSpPr>
        <p:spPr>
          <a:xfrm>
            <a:off x="1947798" y="2371470"/>
            <a:ext cx="12966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Implicit</a:t>
            </a:r>
            <a:r>
              <a:rPr sz="1600" b="1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Grant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object 27"/>
          <p:cNvSpPr/>
          <p:nvPr/>
        </p:nvSpPr>
        <p:spPr>
          <a:xfrm>
            <a:off x="1589532" y="5439155"/>
            <a:ext cx="2013585" cy="721360"/>
          </a:xfrm>
          <a:custGeom>
            <a:avLst/>
            <a:gdLst/>
            <a:ahLst/>
            <a:cxnLst/>
            <a:rect l="l" t="t" r="r" b="b"/>
            <a:pathLst>
              <a:path w="2013585" h="721360">
                <a:moveTo>
                  <a:pt x="1893062" y="0"/>
                </a:moveTo>
                <a:lnTo>
                  <a:pt x="120142" y="0"/>
                </a:lnTo>
                <a:lnTo>
                  <a:pt x="73402" y="9449"/>
                </a:lnTo>
                <a:lnTo>
                  <a:pt x="35210" y="35210"/>
                </a:lnTo>
                <a:lnTo>
                  <a:pt x="9449" y="73402"/>
                </a:lnTo>
                <a:lnTo>
                  <a:pt x="0" y="120142"/>
                </a:lnTo>
                <a:lnTo>
                  <a:pt x="0" y="600710"/>
                </a:lnTo>
                <a:lnTo>
                  <a:pt x="9449" y="647476"/>
                </a:lnTo>
                <a:lnTo>
                  <a:pt x="35210" y="685665"/>
                </a:lnTo>
                <a:lnTo>
                  <a:pt x="73402" y="711411"/>
                </a:lnTo>
                <a:lnTo>
                  <a:pt x="120142" y="720852"/>
                </a:lnTo>
                <a:lnTo>
                  <a:pt x="1893062" y="720852"/>
                </a:lnTo>
                <a:lnTo>
                  <a:pt x="1939801" y="711411"/>
                </a:lnTo>
                <a:lnTo>
                  <a:pt x="1977993" y="685665"/>
                </a:lnTo>
                <a:lnTo>
                  <a:pt x="2003754" y="647476"/>
                </a:lnTo>
                <a:lnTo>
                  <a:pt x="2013204" y="600710"/>
                </a:lnTo>
                <a:lnTo>
                  <a:pt x="2013204" y="120142"/>
                </a:lnTo>
                <a:lnTo>
                  <a:pt x="2003754" y="73402"/>
                </a:lnTo>
                <a:lnTo>
                  <a:pt x="1977993" y="35210"/>
                </a:lnTo>
                <a:lnTo>
                  <a:pt x="1939801" y="9449"/>
                </a:lnTo>
                <a:lnTo>
                  <a:pt x="1893062" y="0"/>
                </a:lnTo>
                <a:close/>
              </a:path>
            </a:pathLst>
          </a:custGeom>
          <a:solidFill>
            <a:srgbClr val="0071A9"/>
          </a:solidFill>
        </p:spPr>
        <p:txBody>
          <a:bodyPr wrap="square" lIns="0" tIns="0" rIns="0" bIns="0" rtlCol="0"/>
          <a:p/>
        </p:txBody>
      </p:sp>
      <p:sp>
        <p:nvSpPr>
          <p:cNvPr id="29" name="object 28"/>
          <p:cNvSpPr/>
          <p:nvPr/>
        </p:nvSpPr>
        <p:spPr>
          <a:xfrm>
            <a:off x="1716532" y="5566155"/>
            <a:ext cx="2013585" cy="721360"/>
          </a:xfrm>
          <a:custGeom>
            <a:avLst/>
            <a:gdLst/>
            <a:ahLst/>
            <a:cxnLst/>
            <a:rect l="l" t="t" r="r" b="b"/>
            <a:pathLst>
              <a:path w="2013585" h="721360">
                <a:moveTo>
                  <a:pt x="0" y="120142"/>
                </a:moveTo>
                <a:lnTo>
                  <a:pt x="9449" y="73402"/>
                </a:lnTo>
                <a:lnTo>
                  <a:pt x="35210" y="35210"/>
                </a:lnTo>
                <a:lnTo>
                  <a:pt x="73402" y="9449"/>
                </a:lnTo>
                <a:lnTo>
                  <a:pt x="120142" y="0"/>
                </a:lnTo>
                <a:lnTo>
                  <a:pt x="1893062" y="0"/>
                </a:lnTo>
                <a:lnTo>
                  <a:pt x="1939801" y="9449"/>
                </a:lnTo>
                <a:lnTo>
                  <a:pt x="1977993" y="35210"/>
                </a:lnTo>
                <a:lnTo>
                  <a:pt x="2003754" y="73402"/>
                </a:lnTo>
                <a:lnTo>
                  <a:pt x="2013204" y="120142"/>
                </a:lnTo>
                <a:lnTo>
                  <a:pt x="2013204" y="600710"/>
                </a:lnTo>
                <a:lnTo>
                  <a:pt x="2003754" y="647476"/>
                </a:lnTo>
                <a:lnTo>
                  <a:pt x="1977993" y="685665"/>
                </a:lnTo>
                <a:lnTo>
                  <a:pt x="1939801" y="711411"/>
                </a:lnTo>
                <a:lnTo>
                  <a:pt x="1893062" y="720852"/>
                </a:lnTo>
                <a:lnTo>
                  <a:pt x="120142" y="720852"/>
                </a:lnTo>
                <a:lnTo>
                  <a:pt x="73402" y="711411"/>
                </a:lnTo>
                <a:lnTo>
                  <a:pt x="35210" y="685665"/>
                </a:lnTo>
                <a:lnTo>
                  <a:pt x="9449" y="647476"/>
                </a:lnTo>
                <a:lnTo>
                  <a:pt x="0" y="600710"/>
                </a:lnTo>
                <a:lnTo>
                  <a:pt x="0" y="120142"/>
                </a:lnTo>
                <a:close/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p/>
        </p:txBody>
      </p:sp>
      <p:sp>
        <p:nvSpPr>
          <p:cNvPr id="30" name="object 29"/>
          <p:cNvSpPr txBox="1"/>
          <p:nvPr/>
        </p:nvSpPr>
        <p:spPr>
          <a:xfrm>
            <a:off x="1788922" y="5537708"/>
            <a:ext cx="16148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8064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Resource</a:t>
            </a:r>
            <a:r>
              <a:rPr sz="1600" b="1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Owner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Credentials Grant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1" name="object 30"/>
          <p:cNvSpPr/>
          <p:nvPr/>
        </p:nvSpPr>
        <p:spPr>
          <a:xfrm>
            <a:off x="5859526" y="1386077"/>
            <a:ext cx="127000" cy="640080"/>
          </a:xfrm>
          <a:custGeom>
            <a:avLst/>
            <a:gdLst/>
            <a:ahLst/>
            <a:cxnLst/>
            <a:rect l="l" t="t" r="r" b="b"/>
            <a:pathLst>
              <a:path w="127000" h="640080">
                <a:moveTo>
                  <a:pt x="53594" y="512825"/>
                </a:moveTo>
                <a:lnTo>
                  <a:pt x="0" y="512825"/>
                </a:lnTo>
                <a:lnTo>
                  <a:pt x="63500" y="639826"/>
                </a:lnTo>
                <a:lnTo>
                  <a:pt x="120650" y="525526"/>
                </a:lnTo>
                <a:lnTo>
                  <a:pt x="53594" y="525526"/>
                </a:lnTo>
                <a:lnTo>
                  <a:pt x="53594" y="512825"/>
                </a:lnTo>
                <a:close/>
              </a:path>
              <a:path w="127000" h="640080">
                <a:moveTo>
                  <a:pt x="73406" y="0"/>
                </a:moveTo>
                <a:lnTo>
                  <a:pt x="53594" y="0"/>
                </a:lnTo>
                <a:lnTo>
                  <a:pt x="53594" y="525526"/>
                </a:lnTo>
                <a:lnTo>
                  <a:pt x="73406" y="525526"/>
                </a:lnTo>
                <a:lnTo>
                  <a:pt x="73406" y="0"/>
                </a:lnTo>
                <a:close/>
              </a:path>
              <a:path w="127000" h="640080">
                <a:moveTo>
                  <a:pt x="127000" y="512825"/>
                </a:moveTo>
                <a:lnTo>
                  <a:pt x="73406" y="512825"/>
                </a:lnTo>
                <a:lnTo>
                  <a:pt x="73406" y="525526"/>
                </a:lnTo>
                <a:lnTo>
                  <a:pt x="120650" y="525526"/>
                </a:lnTo>
                <a:lnTo>
                  <a:pt x="127000" y="5128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p/>
        </p:txBody>
      </p:sp>
      <p:sp>
        <p:nvSpPr>
          <p:cNvPr id="32" name="object 31"/>
          <p:cNvSpPr/>
          <p:nvPr/>
        </p:nvSpPr>
        <p:spPr>
          <a:xfrm>
            <a:off x="5879338" y="2980182"/>
            <a:ext cx="127000" cy="649605"/>
          </a:xfrm>
          <a:custGeom>
            <a:avLst/>
            <a:gdLst/>
            <a:ahLst/>
            <a:cxnLst/>
            <a:rect l="l" t="t" r="r" b="b"/>
            <a:pathLst>
              <a:path w="127000" h="649604">
                <a:moveTo>
                  <a:pt x="53594" y="522096"/>
                </a:moveTo>
                <a:lnTo>
                  <a:pt x="0" y="522096"/>
                </a:lnTo>
                <a:lnTo>
                  <a:pt x="63500" y="649096"/>
                </a:lnTo>
                <a:lnTo>
                  <a:pt x="120650" y="534796"/>
                </a:lnTo>
                <a:lnTo>
                  <a:pt x="53594" y="534796"/>
                </a:lnTo>
                <a:lnTo>
                  <a:pt x="53594" y="522096"/>
                </a:lnTo>
                <a:close/>
              </a:path>
              <a:path w="127000" h="649604">
                <a:moveTo>
                  <a:pt x="73406" y="0"/>
                </a:moveTo>
                <a:lnTo>
                  <a:pt x="53594" y="0"/>
                </a:lnTo>
                <a:lnTo>
                  <a:pt x="53594" y="534796"/>
                </a:lnTo>
                <a:lnTo>
                  <a:pt x="73406" y="534796"/>
                </a:lnTo>
                <a:lnTo>
                  <a:pt x="73406" y="0"/>
                </a:lnTo>
                <a:close/>
              </a:path>
              <a:path w="127000" h="649604">
                <a:moveTo>
                  <a:pt x="127000" y="522096"/>
                </a:moveTo>
                <a:lnTo>
                  <a:pt x="73406" y="522096"/>
                </a:lnTo>
                <a:lnTo>
                  <a:pt x="73406" y="534796"/>
                </a:lnTo>
                <a:lnTo>
                  <a:pt x="120650" y="534796"/>
                </a:lnTo>
                <a:lnTo>
                  <a:pt x="127000" y="522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p/>
        </p:txBody>
      </p:sp>
      <p:sp>
        <p:nvSpPr>
          <p:cNvPr id="33" name="object 32"/>
          <p:cNvSpPr/>
          <p:nvPr/>
        </p:nvSpPr>
        <p:spPr>
          <a:xfrm>
            <a:off x="5862192" y="4574285"/>
            <a:ext cx="127000" cy="749300"/>
          </a:xfrm>
          <a:custGeom>
            <a:avLst/>
            <a:gdLst/>
            <a:ahLst/>
            <a:cxnLst/>
            <a:rect l="l" t="t" r="r" b="b"/>
            <a:pathLst>
              <a:path w="127000" h="749300">
                <a:moveTo>
                  <a:pt x="53665" y="622085"/>
                </a:moveTo>
                <a:lnTo>
                  <a:pt x="0" y="622300"/>
                </a:lnTo>
                <a:lnTo>
                  <a:pt x="64135" y="749045"/>
                </a:lnTo>
                <a:lnTo>
                  <a:pt x="120600" y="634745"/>
                </a:lnTo>
                <a:lnTo>
                  <a:pt x="53721" y="634745"/>
                </a:lnTo>
                <a:lnTo>
                  <a:pt x="53665" y="622085"/>
                </a:lnTo>
                <a:close/>
              </a:path>
              <a:path w="127000" h="749300">
                <a:moveTo>
                  <a:pt x="127000" y="621791"/>
                </a:moveTo>
                <a:lnTo>
                  <a:pt x="53665" y="622085"/>
                </a:lnTo>
                <a:lnTo>
                  <a:pt x="53721" y="634745"/>
                </a:lnTo>
                <a:lnTo>
                  <a:pt x="73533" y="634745"/>
                </a:lnTo>
                <a:lnTo>
                  <a:pt x="73476" y="622006"/>
                </a:lnTo>
                <a:lnTo>
                  <a:pt x="126894" y="622006"/>
                </a:lnTo>
                <a:lnTo>
                  <a:pt x="127000" y="621791"/>
                </a:lnTo>
                <a:close/>
              </a:path>
              <a:path w="127000" h="749300">
                <a:moveTo>
                  <a:pt x="126894" y="622006"/>
                </a:moveTo>
                <a:lnTo>
                  <a:pt x="73476" y="622006"/>
                </a:lnTo>
                <a:lnTo>
                  <a:pt x="73533" y="634745"/>
                </a:lnTo>
                <a:lnTo>
                  <a:pt x="120600" y="634745"/>
                </a:lnTo>
                <a:lnTo>
                  <a:pt x="126894" y="622006"/>
                </a:lnTo>
                <a:close/>
              </a:path>
              <a:path w="127000" h="749300">
                <a:moveTo>
                  <a:pt x="70739" y="0"/>
                </a:moveTo>
                <a:lnTo>
                  <a:pt x="50927" y="0"/>
                </a:lnTo>
                <a:lnTo>
                  <a:pt x="53665" y="622085"/>
                </a:lnTo>
                <a:lnTo>
                  <a:pt x="73476" y="622006"/>
                </a:lnTo>
                <a:lnTo>
                  <a:pt x="70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p/>
        </p:txBody>
      </p:sp>
      <p:sp>
        <p:nvSpPr>
          <p:cNvPr id="34" name="object 33"/>
          <p:cNvSpPr/>
          <p:nvPr/>
        </p:nvSpPr>
        <p:spPr>
          <a:xfrm>
            <a:off x="7061327" y="2447670"/>
            <a:ext cx="934085" cy="127000"/>
          </a:xfrm>
          <a:custGeom>
            <a:avLst/>
            <a:gdLst/>
            <a:ahLst/>
            <a:cxnLst/>
            <a:rect l="l" t="t" r="r" b="b"/>
            <a:pathLst>
              <a:path w="934084" h="127000">
                <a:moveTo>
                  <a:pt x="807593" y="0"/>
                </a:moveTo>
                <a:lnTo>
                  <a:pt x="807057" y="53594"/>
                </a:lnTo>
                <a:lnTo>
                  <a:pt x="819784" y="53720"/>
                </a:lnTo>
                <a:lnTo>
                  <a:pt x="819530" y="73532"/>
                </a:lnTo>
                <a:lnTo>
                  <a:pt x="806857" y="73532"/>
                </a:lnTo>
                <a:lnTo>
                  <a:pt x="806323" y="127000"/>
                </a:lnTo>
                <a:lnTo>
                  <a:pt x="915984" y="73532"/>
                </a:lnTo>
                <a:lnTo>
                  <a:pt x="819530" y="73532"/>
                </a:lnTo>
                <a:lnTo>
                  <a:pt x="916242" y="73407"/>
                </a:lnTo>
                <a:lnTo>
                  <a:pt x="933957" y="64769"/>
                </a:lnTo>
                <a:lnTo>
                  <a:pt x="807593" y="0"/>
                </a:lnTo>
                <a:close/>
              </a:path>
              <a:path w="934084" h="127000">
                <a:moveTo>
                  <a:pt x="807057" y="53594"/>
                </a:moveTo>
                <a:lnTo>
                  <a:pt x="806858" y="73407"/>
                </a:lnTo>
                <a:lnTo>
                  <a:pt x="819530" y="73532"/>
                </a:lnTo>
                <a:lnTo>
                  <a:pt x="819784" y="53720"/>
                </a:lnTo>
                <a:lnTo>
                  <a:pt x="807057" y="53594"/>
                </a:lnTo>
                <a:close/>
              </a:path>
              <a:path w="934084" h="127000">
                <a:moveTo>
                  <a:pt x="253" y="45592"/>
                </a:moveTo>
                <a:lnTo>
                  <a:pt x="0" y="65404"/>
                </a:lnTo>
                <a:lnTo>
                  <a:pt x="806858" y="73407"/>
                </a:lnTo>
                <a:lnTo>
                  <a:pt x="807057" y="53594"/>
                </a:lnTo>
                <a:lnTo>
                  <a:pt x="253" y="455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p/>
        </p:txBody>
      </p:sp>
      <p:sp>
        <p:nvSpPr>
          <p:cNvPr id="35" name="object 34"/>
          <p:cNvSpPr/>
          <p:nvPr/>
        </p:nvSpPr>
        <p:spPr>
          <a:xfrm>
            <a:off x="3734561" y="4033773"/>
            <a:ext cx="1050925" cy="127000"/>
          </a:xfrm>
          <a:custGeom>
            <a:avLst/>
            <a:gdLst/>
            <a:ahLst/>
            <a:cxnLst/>
            <a:rect l="l" t="t" r="r" b="b"/>
            <a:pathLst>
              <a:path w="1050925" h="127000">
                <a:moveTo>
                  <a:pt x="127000" y="0"/>
                </a:moveTo>
                <a:lnTo>
                  <a:pt x="0" y="63500"/>
                </a:lnTo>
                <a:lnTo>
                  <a:pt x="127000" y="127000"/>
                </a:lnTo>
                <a:lnTo>
                  <a:pt x="127000" y="73406"/>
                </a:lnTo>
                <a:lnTo>
                  <a:pt x="114300" y="73406"/>
                </a:lnTo>
                <a:lnTo>
                  <a:pt x="114300" y="53593"/>
                </a:lnTo>
                <a:lnTo>
                  <a:pt x="127000" y="53593"/>
                </a:lnTo>
                <a:lnTo>
                  <a:pt x="127000" y="0"/>
                </a:lnTo>
                <a:close/>
              </a:path>
              <a:path w="1050925" h="127000">
                <a:moveTo>
                  <a:pt x="127000" y="53593"/>
                </a:moveTo>
                <a:lnTo>
                  <a:pt x="114300" y="53593"/>
                </a:lnTo>
                <a:lnTo>
                  <a:pt x="114300" y="73406"/>
                </a:lnTo>
                <a:lnTo>
                  <a:pt x="127000" y="73406"/>
                </a:lnTo>
                <a:lnTo>
                  <a:pt x="127000" y="53593"/>
                </a:lnTo>
                <a:close/>
              </a:path>
              <a:path w="1050925" h="127000">
                <a:moveTo>
                  <a:pt x="1050543" y="53593"/>
                </a:moveTo>
                <a:lnTo>
                  <a:pt x="127000" y="53593"/>
                </a:lnTo>
                <a:lnTo>
                  <a:pt x="127000" y="73406"/>
                </a:lnTo>
                <a:lnTo>
                  <a:pt x="1050543" y="73406"/>
                </a:lnTo>
                <a:lnTo>
                  <a:pt x="1050543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p/>
        </p:txBody>
      </p:sp>
      <p:sp>
        <p:nvSpPr>
          <p:cNvPr id="36" name="object 35"/>
          <p:cNvSpPr/>
          <p:nvPr/>
        </p:nvSpPr>
        <p:spPr>
          <a:xfrm>
            <a:off x="2532633" y="2871977"/>
            <a:ext cx="127000" cy="749300"/>
          </a:xfrm>
          <a:custGeom>
            <a:avLst/>
            <a:gdLst/>
            <a:ahLst/>
            <a:cxnLst/>
            <a:rect l="l" t="t" r="r" b="b"/>
            <a:pathLst>
              <a:path w="127000" h="749300">
                <a:moveTo>
                  <a:pt x="73406" y="114300"/>
                </a:moveTo>
                <a:lnTo>
                  <a:pt x="53593" y="114300"/>
                </a:lnTo>
                <a:lnTo>
                  <a:pt x="53593" y="749046"/>
                </a:lnTo>
                <a:lnTo>
                  <a:pt x="73406" y="749046"/>
                </a:lnTo>
                <a:lnTo>
                  <a:pt x="73406" y="114300"/>
                </a:lnTo>
                <a:close/>
              </a:path>
              <a:path w="127000" h="749300">
                <a:moveTo>
                  <a:pt x="63500" y="0"/>
                </a:moveTo>
                <a:lnTo>
                  <a:pt x="0" y="127000"/>
                </a:lnTo>
                <a:lnTo>
                  <a:pt x="53593" y="127000"/>
                </a:lnTo>
                <a:lnTo>
                  <a:pt x="53593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749300">
                <a:moveTo>
                  <a:pt x="120650" y="114300"/>
                </a:moveTo>
                <a:lnTo>
                  <a:pt x="73406" y="114300"/>
                </a:lnTo>
                <a:lnTo>
                  <a:pt x="73406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p/>
        </p:txBody>
      </p:sp>
      <p:sp>
        <p:nvSpPr>
          <p:cNvPr id="37" name="object 36"/>
          <p:cNvSpPr/>
          <p:nvPr/>
        </p:nvSpPr>
        <p:spPr>
          <a:xfrm>
            <a:off x="2532633" y="4574285"/>
            <a:ext cx="127000" cy="866140"/>
          </a:xfrm>
          <a:custGeom>
            <a:avLst/>
            <a:gdLst/>
            <a:ahLst/>
            <a:cxnLst/>
            <a:rect l="l" t="t" r="r" b="b"/>
            <a:pathLst>
              <a:path w="127000" h="866139">
                <a:moveTo>
                  <a:pt x="53593" y="738758"/>
                </a:moveTo>
                <a:lnTo>
                  <a:pt x="0" y="738758"/>
                </a:lnTo>
                <a:lnTo>
                  <a:pt x="63500" y="865758"/>
                </a:lnTo>
                <a:lnTo>
                  <a:pt x="120650" y="751458"/>
                </a:lnTo>
                <a:lnTo>
                  <a:pt x="53593" y="751458"/>
                </a:lnTo>
                <a:lnTo>
                  <a:pt x="53593" y="738758"/>
                </a:lnTo>
                <a:close/>
              </a:path>
              <a:path w="127000" h="866139">
                <a:moveTo>
                  <a:pt x="73406" y="0"/>
                </a:moveTo>
                <a:lnTo>
                  <a:pt x="53593" y="0"/>
                </a:lnTo>
                <a:lnTo>
                  <a:pt x="53593" y="751458"/>
                </a:lnTo>
                <a:lnTo>
                  <a:pt x="73406" y="751458"/>
                </a:lnTo>
                <a:lnTo>
                  <a:pt x="73406" y="0"/>
                </a:lnTo>
                <a:close/>
              </a:path>
              <a:path w="127000" h="866139">
                <a:moveTo>
                  <a:pt x="127000" y="738758"/>
                </a:moveTo>
                <a:lnTo>
                  <a:pt x="73406" y="738758"/>
                </a:lnTo>
                <a:lnTo>
                  <a:pt x="73406" y="751458"/>
                </a:lnTo>
                <a:lnTo>
                  <a:pt x="120650" y="751458"/>
                </a:lnTo>
                <a:lnTo>
                  <a:pt x="127000" y="7387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p/>
        </p:txBody>
      </p:sp>
      <p:sp>
        <p:nvSpPr>
          <p:cNvPr id="38" name="object 37"/>
          <p:cNvSpPr/>
          <p:nvPr/>
        </p:nvSpPr>
        <p:spPr>
          <a:xfrm>
            <a:off x="3603497" y="5736082"/>
            <a:ext cx="1185545" cy="127000"/>
          </a:xfrm>
          <a:custGeom>
            <a:avLst/>
            <a:gdLst/>
            <a:ahLst/>
            <a:cxnLst/>
            <a:rect l="l" t="t" r="r" b="b"/>
            <a:pathLst>
              <a:path w="1185545" h="127000">
                <a:moveTo>
                  <a:pt x="127000" y="0"/>
                </a:moveTo>
                <a:lnTo>
                  <a:pt x="0" y="63500"/>
                </a:lnTo>
                <a:lnTo>
                  <a:pt x="127000" y="127000"/>
                </a:lnTo>
                <a:lnTo>
                  <a:pt x="127000" y="73406"/>
                </a:lnTo>
                <a:lnTo>
                  <a:pt x="114300" y="73406"/>
                </a:lnTo>
                <a:lnTo>
                  <a:pt x="114300" y="53594"/>
                </a:lnTo>
                <a:lnTo>
                  <a:pt x="127000" y="53594"/>
                </a:lnTo>
                <a:lnTo>
                  <a:pt x="127000" y="0"/>
                </a:lnTo>
                <a:close/>
              </a:path>
              <a:path w="1185545" h="127000">
                <a:moveTo>
                  <a:pt x="127000" y="53594"/>
                </a:moveTo>
                <a:lnTo>
                  <a:pt x="114300" y="53594"/>
                </a:lnTo>
                <a:lnTo>
                  <a:pt x="114300" y="73406"/>
                </a:lnTo>
                <a:lnTo>
                  <a:pt x="127000" y="73406"/>
                </a:lnTo>
                <a:lnTo>
                  <a:pt x="127000" y="53594"/>
                </a:lnTo>
                <a:close/>
              </a:path>
              <a:path w="1185545" h="127000">
                <a:moveTo>
                  <a:pt x="1185164" y="53594"/>
                </a:moveTo>
                <a:lnTo>
                  <a:pt x="127000" y="53594"/>
                </a:lnTo>
                <a:lnTo>
                  <a:pt x="127000" y="73406"/>
                </a:lnTo>
                <a:lnTo>
                  <a:pt x="1185164" y="73406"/>
                </a:lnTo>
                <a:lnTo>
                  <a:pt x="1185164" y="53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p/>
        </p:txBody>
      </p:sp>
      <p:sp>
        <p:nvSpPr>
          <p:cNvPr id="39" name="object 38"/>
          <p:cNvSpPr/>
          <p:nvPr/>
        </p:nvSpPr>
        <p:spPr>
          <a:xfrm>
            <a:off x="7061454" y="4097273"/>
            <a:ext cx="467359" cy="0"/>
          </a:xfrm>
          <a:custGeom>
            <a:avLst/>
            <a:gdLst/>
            <a:ahLst/>
            <a:cxnLst/>
            <a:rect l="l" t="t" r="r" b="b"/>
            <a:pathLst>
              <a:path w="467359">
                <a:moveTo>
                  <a:pt x="0" y="0"/>
                </a:moveTo>
                <a:lnTo>
                  <a:pt x="466978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40" name="object 39"/>
          <p:cNvSpPr/>
          <p:nvPr/>
        </p:nvSpPr>
        <p:spPr>
          <a:xfrm>
            <a:off x="7061454" y="5799582"/>
            <a:ext cx="467359" cy="0"/>
          </a:xfrm>
          <a:custGeom>
            <a:avLst/>
            <a:gdLst/>
            <a:ahLst/>
            <a:cxnLst/>
            <a:rect l="l" t="t" r="r" b="b"/>
            <a:pathLst>
              <a:path w="467359">
                <a:moveTo>
                  <a:pt x="0" y="0"/>
                </a:moveTo>
                <a:lnTo>
                  <a:pt x="466978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41" name="object 40"/>
          <p:cNvSpPr/>
          <p:nvPr/>
        </p:nvSpPr>
        <p:spPr>
          <a:xfrm>
            <a:off x="7527797" y="4097273"/>
            <a:ext cx="0" cy="1702435"/>
          </a:xfrm>
          <a:custGeom>
            <a:avLst/>
            <a:gdLst/>
            <a:ahLst/>
            <a:cxnLst/>
            <a:rect l="l" t="t" r="r" b="b"/>
            <a:pathLst>
              <a:path h="1702435">
                <a:moveTo>
                  <a:pt x="0" y="1702333"/>
                </a:moveTo>
                <a:lnTo>
                  <a:pt x="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42" name="object 41"/>
          <p:cNvSpPr/>
          <p:nvPr/>
        </p:nvSpPr>
        <p:spPr>
          <a:xfrm>
            <a:off x="7527797" y="4849114"/>
            <a:ext cx="467359" cy="127000"/>
          </a:xfrm>
          <a:custGeom>
            <a:avLst/>
            <a:gdLst/>
            <a:ahLst/>
            <a:cxnLst/>
            <a:rect l="l" t="t" r="r" b="b"/>
            <a:pathLst>
              <a:path w="467359" h="127000">
                <a:moveTo>
                  <a:pt x="339978" y="0"/>
                </a:moveTo>
                <a:lnTo>
                  <a:pt x="339978" y="127000"/>
                </a:lnTo>
                <a:lnTo>
                  <a:pt x="447167" y="73406"/>
                </a:lnTo>
                <a:lnTo>
                  <a:pt x="352678" y="73406"/>
                </a:lnTo>
                <a:lnTo>
                  <a:pt x="352678" y="53593"/>
                </a:lnTo>
                <a:lnTo>
                  <a:pt x="447167" y="53593"/>
                </a:lnTo>
                <a:lnTo>
                  <a:pt x="339978" y="0"/>
                </a:lnTo>
                <a:close/>
              </a:path>
              <a:path w="467359" h="127000">
                <a:moveTo>
                  <a:pt x="339978" y="53593"/>
                </a:moveTo>
                <a:lnTo>
                  <a:pt x="0" y="53593"/>
                </a:lnTo>
                <a:lnTo>
                  <a:pt x="0" y="73406"/>
                </a:lnTo>
                <a:lnTo>
                  <a:pt x="339978" y="73406"/>
                </a:lnTo>
                <a:lnTo>
                  <a:pt x="339978" y="53593"/>
                </a:lnTo>
                <a:close/>
              </a:path>
              <a:path w="467359" h="127000">
                <a:moveTo>
                  <a:pt x="447167" y="53593"/>
                </a:moveTo>
                <a:lnTo>
                  <a:pt x="352678" y="53593"/>
                </a:lnTo>
                <a:lnTo>
                  <a:pt x="352678" y="73406"/>
                </a:lnTo>
                <a:lnTo>
                  <a:pt x="447167" y="73406"/>
                </a:lnTo>
                <a:lnTo>
                  <a:pt x="466978" y="63500"/>
                </a:lnTo>
                <a:lnTo>
                  <a:pt x="447167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p/>
        </p:txBody>
      </p:sp>
      <p:sp>
        <p:nvSpPr>
          <p:cNvPr id="43" name="object 42"/>
          <p:cNvSpPr txBox="1"/>
          <p:nvPr/>
        </p:nvSpPr>
        <p:spPr>
          <a:xfrm>
            <a:off x="7668894" y="4042029"/>
            <a:ext cx="1921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W</a:t>
            </a:r>
            <a:r>
              <a:rPr sz="1800" b="1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eb</a:t>
            </a:r>
            <a:r>
              <a:rPr sz="1800" b="1" i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服务器端应用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4" name="object 43"/>
          <p:cNvSpPr txBox="1"/>
          <p:nvPr/>
        </p:nvSpPr>
        <p:spPr>
          <a:xfrm>
            <a:off x="8074279" y="5436209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第三方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object 44"/>
          <p:cNvSpPr txBox="1"/>
          <p:nvPr/>
        </p:nvSpPr>
        <p:spPr>
          <a:xfrm>
            <a:off x="5219191" y="4598365"/>
            <a:ext cx="50228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原生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App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6" name="object 45"/>
          <p:cNvSpPr txBox="1"/>
          <p:nvPr/>
        </p:nvSpPr>
        <p:spPr>
          <a:xfrm>
            <a:off x="3876294" y="5377688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第一方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7" name="object 46"/>
          <p:cNvSpPr txBox="1"/>
          <p:nvPr/>
        </p:nvSpPr>
        <p:spPr>
          <a:xfrm>
            <a:off x="1774951" y="4774183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第一方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8" name="object 47"/>
          <p:cNvSpPr txBox="1"/>
          <p:nvPr/>
        </p:nvSpPr>
        <p:spPr>
          <a:xfrm>
            <a:off x="1774951" y="3100578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第三方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9" name="object 48"/>
          <p:cNvSpPr txBox="1"/>
          <p:nvPr/>
        </p:nvSpPr>
        <p:spPr>
          <a:xfrm>
            <a:off x="6079997" y="3081273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用户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object 49"/>
          <p:cNvSpPr txBox="1"/>
          <p:nvPr/>
        </p:nvSpPr>
        <p:spPr>
          <a:xfrm>
            <a:off x="3530853" y="3643325"/>
            <a:ext cx="13855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单页应用</a:t>
            </a:r>
            <a:r>
              <a:rPr sz="1800" b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S</a:t>
            </a:r>
            <a:r>
              <a:rPr sz="1800" b="1" spc="-12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1800" b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1" name="object 50"/>
          <p:cNvSpPr txBox="1"/>
          <p:nvPr/>
        </p:nvSpPr>
        <p:spPr>
          <a:xfrm>
            <a:off x="7194042" y="2000758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机器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342265"/>
            <a:ext cx="768985" cy="76581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2100" y="534035"/>
            <a:ext cx="2311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dirty="0">
                <a:latin typeface="微软雅黑" panose="020B0503020204020204" charset="-122"/>
                <a:cs typeface="微软雅黑" panose="020B0503020204020204" charset="-122"/>
              </a:rPr>
              <a:t>授权服务器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52248" y="1287744"/>
            <a:ext cx="3570755" cy="4690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" name="object 4"/>
          <p:cNvSpPr/>
          <p:nvPr/>
        </p:nvSpPr>
        <p:spPr>
          <a:xfrm>
            <a:off x="6718554" y="1306830"/>
            <a:ext cx="3442970" cy="4572000"/>
          </a:xfrm>
          <a:custGeom>
            <a:avLst/>
            <a:gdLst/>
            <a:ahLst/>
            <a:cxnLst/>
            <a:rect l="l" t="t" r="r" b="b"/>
            <a:pathLst>
              <a:path w="3442970" h="4572000">
                <a:moveTo>
                  <a:pt x="3107436" y="0"/>
                </a:moveTo>
                <a:lnTo>
                  <a:pt x="335279" y="0"/>
                </a:lnTo>
                <a:lnTo>
                  <a:pt x="285735" y="3635"/>
                </a:lnTo>
                <a:lnTo>
                  <a:pt x="238448" y="14195"/>
                </a:lnTo>
                <a:lnTo>
                  <a:pt x="193936" y="31162"/>
                </a:lnTo>
                <a:lnTo>
                  <a:pt x="152718" y="54016"/>
                </a:lnTo>
                <a:lnTo>
                  <a:pt x="115313" y="82239"/>
                </a:lnTo>
                <a:lnTo>
                  <a:pt x="82239" y="115313"/>
                </a:lnTo>
                <a:lnTo>
                  <a:pt x="54016" y="152718"/>
                </a:lnTo>
                <a:lnTo>
                  <a:pt x="31162" y="193936"/>
                </a:lnTo>
                <a:lnTo>
                  <a:pt x="14195" y="238448"/>
                </a:lnTo>
                <a:lnTo>
                  <a:pt x="3635" y="285735"/>
                </a:lnTo>
                <a:lnTo>
                  <a:pt x="0" y="335280"/>
                </a:lnTo>
                <a:lnTo>
                  <a:pt x="0" y="4236720"/>
                </a:lnTo>
                <a:lnTo>
                  <a:pt x="3635" y="4286264"/>
                </a:lnTo>
                <a:lnTo>
                  <a:pt x="14195" y="4333551"/>
                </a:lnTo>
                <a:lnTo>
                  <a:pt x="31162" y="4378063"/>
                </a:lnTo>
                <a:lnTo>
                  <a:pt x="54016" y="4419281"/>
                </a:lnTo>
                <a:lnTo>
                  <a:pt x="82239" y="4456686"/>
                </a:lnTo>
                <a:lnTo>
                  <a:pt x="115313" y="4489760"/>
                </a:lnTo>
                <a:lnTo>
                  <a:pt x="152718" y="4517983"/>
                </a:lnTo>
                <a:lnTo>
                  <a:pt x="193936" y="4540837"/>
                </a:lnTo>
                <a:lnTo>
                  <a:pt x="238448" y="4557804"/>
                </a:lnTo>
                <a:lnTo>
                  <a:pt x="285735" y="4568364"/>
                </a:lnTo>
                <a:lnTo>
                  <a:pt x="335279" y="4572000"/>
                </a:lnTo>
                <a:lnTo>
                  <a:pt x="3107436" y="4572000"/>
                </a:lnTo>
                <a:lnTo>
                  <a:pt x="3156980" y="4568364"/>
                </a:lnTo>
                <a:lnTo>
                  <a:pt x="3204267" y="4557804"/>
                </a:lnTo>
                <a:lnTo>
                  <a:pt x="3248779" y="4540837"/>
                </a:lnTo>
                <a:lnTo>
                  <a:pt x="3289997" y="4517983"/>
                </a:lnTo>
                <a:lnTo>
                  <a:pt x="3327402" y="4489760"/>
                </a:lnTo>
                <a:lnTo>
                  <a:pt x="3360476" y="4456686"/>
                </a:lnTo>
                <a:lnTo>
                  <a:pt x="3388699" y="4419281"/>
                </a:lnTo>
                <a:lnTo>
                  <a:pt x="3411553" y="4378063"/>
                </a:lnTo>
                <a:lnTo>
                  <a:pt x="3428520" y="4333551"/>
                </a:lnTo>
                <a:lnTo>
                  <a:pt x="3439080" y="4286264"/>
                </a:lnTo>
                <a:lnTo>
                  <a:pt x="3442716" y="4236720"/>
                </a:lnTo>
                <a:lnTo>
                  <a:pt x="3442716" y="335280"/>
                </a:lnTo>
                <a:lnTo>
                  <a:pt x="3439080" y="285735"/>
                </a:lnTo>
                <a:lnTo>
                  <a:pt x="3428520" y="238448"/>
                </a:lnTo>
                <a:lnTo>
                  <a:pt x="3411553" y="193936"/>
                </a:lnTo>
                <a:lnTo>
                  <a:pt x="3388699" y="152718"/>
                </a:lnTo>
                <a:lnTo>
                  <a:pt x="3360476" y="115313"/>
                </a:lnTo>
                <a:lnTo>
                  <a:pt x="3327402" y="82239"/>
                </a:lnTo>
                <a:lnTo>
                  <a:pt x="3289997" y="54016"/>
                </a:lnTo>
                <a:lnTo>
                  <a:pt x="3248779" y="31162"/>
                </a:lnTo>
                <a:lnTo>
                  <a:pt x="3204267" y="14195"/>
                </a:lnTo>
                <a:lnTo>
                  <a:pt x="3156980" y="3635"/>
                </a:lnTo>
                <a:lnTo>
                  <a:pt x="3107436" y="0"/>
                </a:lnTo>
                <a:close/>
              </a:path>
            </a:pathLst>
          </a:custGeom>
          <a:solidFill>
            <a:srgbClr val="0071A9"/>
          </a:solidFill>
        </p:spPr>
        <p:txBody>
          <a:bodyPr wrap="square" lIns="0" tIns="0" rIns="0" bIns="0" rtlCol="0"/>
          <a:p/>
        </p:txBody>
      </p:sp>
      <p:sp>
        <p:nvSpPr>
          <p:cNvPr id="6" name="object 5"/>
          <p:cNvSpPr/>
          <p:nvPr/>
        </p:nvSpPr>
        <p:spPr>
          <a:xfrm>
            <a:off x="6845554" y="1433830"/>
            <a:ext cx="3442970" cy="4572000"/>
          </a:xfrm>
          <a:custGeom>
            <a:avLst/>
            <a:gdLst/>
            <a:ahLst/>
            <a:cxnLst/>
            <a:rect l="l" t="t" r="r" b="b"/>
            <a:pathLst>
              <a:path w="3442970" h="4572000">
                <a:moveTo>
                  <a:pt x="0" y="335280"/>
                </a:moveTo>
                <a:lnTo>
                  <a:pt x="3635" y="285735"/>
                </a:lnTo>
                <a:lnTo>
                  <a:pt x="14195" y="238448"/>
                </a:lnTo>
                <a:lnTo>
                  <a:pt x="31162" y="193936"/>
                </a:lnTo>
                <a:lnTo>
                  <a:pt x="54016" y="152718"/>
                </a:lnTo>
                <a:lnTo>
                  <a:pt x="82239" y="115313"/>
                </a:lnTo>
                <a:lnTo>
                  <a:pt x="115313" y="82239"/>
                </a:lnTo>
                <a:lnTo>
                  <a:pt x="152718" y="54016"/>
                </a:lnTo>
                <a:lnTo>
                  <a:pt x="193936" y="31162"/>
                </a:lnTo>
                <a:lnTo>
                  <a:pt x="238448" y="14195"/>
                </a:lnTo>
                <a:lnTo>
                  <a:pt x="285735" y="3635"/>
                </a:lnTo>
                <a:lnTo>
                  <a:pt x="335279" y="0"/>
                </a:lnTo>
                <a:lnTo>
                  <a:pt x="3107436" y="0"/>
                </a:lnTo>
                <a:lnTo>
                  <a:pt x="3156980" y="3635"/>
                </a:lnTo>
                <a:lnTo>
                  <a:pt x="3204267" y="14195"/>
                </a:lnTo>
                <a:lnTo>
                  <a:pt x="3248779" y="31162"/>
                </a:lnTo>
                <a:lnTo>
                  <a:pt x="3289997" y="54016"/>
                </a:lnTo>
                <a:lnTo>
                  <a:pt x="3327402" y="82239"/>
                </a:lnTo>
                <a:lnTo>
                  <a:pt x="3360476" y="115313"/>
                </a:lnTo>
                <a:lnTo>
                  <a:pt x="3388699" y="152718"/>
                </a:lnTo>
                <a:lnTo>
                  <a:pt x="3411553" y="193936"/>
                </a:lnTo>
                <a:lnTo>
                  <a:pt x="3428520" y="238448"/>
                </a:lnTo>
                <a:lnTo>
                  <a:pt x="3439080" y="285735"/>
                </a:lnTo>
                <a:lnTo>
                  <a:pt x="3442716" y="335280"/>
                </a:lnTo>
                <a:lnTo>
                  <a:pt x="3442716" y="4236720"/>
                </a:lnTo>
                <a:lnTo>
                  <a:pt x="3439080" y="4286264"/>
                </a:lnTo>
                <a:lnTo>
                  <a:pt x="3428520" y="4333551"/>
                </a:lnTo>
                <a:lnTo>
                  <a:pt x="3411553" y="4378063"/>
                </a:lnTo>
                <a:lnTo>
                  <a:pt x="3388699" y="4419281"/>
                </a:lnTo>
                <a:lnTo>
                  <a:pt x="3360476" y="4456686"/>
                </a:lnTo>
                <a:lnTo>
                  <a:pt x="3327402" y="4489760"/>
                </a:lnTo>
                <a:lnTo>
                  <a:pt x="3289997" y="4517983"/>
                </a:lnTo>
                <a:lnTo>
                  <a:pt x="3248779" y="4540837"/>
                </a:lnTo>
                <a:lnTo>
                  <a:pt x="3204267" y="4557804"/>
                </a:lnTo>
                <a:lnTo>
                  <a:pt x="3156980" y="4568364"/>
                </a:lnTo>
                <a:lnTo>
                  <a:pt x="3107436" y="4572000"/>
                </a:lnTo>
                <a:lnTo>
                  <a:pt x="335279" y="4572000"/>
                </a:lnTo>
                <a:lnTo>
                  <a:pt x="285735" y="4568364"/>
                </a:lnTo>
                <a:lnTo>
                  <a:pt x="238448" y="4557804"/>
                </a:lnTo>
                <a:lnTo>
                  <a:pt x="193936" y="4540837"/>
                </a:lnTo>
                <a:lnTo>
                  <a:pt x="152718" y="4517983"/>
                </a:lnTo>
                <a:lnTo>
                  <a:pt x="115313" y="4489760"/>
                </a:lnTo>
                <a:lnTo>
                  <a:pt x="82239" y="4456686"/>
                </a:lnTo>
                <a:lnTo>
                  <a:pt x="54016" y="4419281"/>
                </a:lnTo>
                <a:lnTo>
                  <a:pt x="31162" y="4378063"/>
                </a:lnTo>
                <a:lnTo>
                  <a:pt x="14195" y="4333551"/>
                </a:lnTo>
                <a:lnTo>
                  <a:pt x="3635" y="4286264"/>
                </a:lnTo>
                <a:lnTo>
                  <a:pt x="0" y="4236720"/>
                </a:lnTo>
                <a:lnTo>
                  <a:pt x="0" y="335280"/>
                </a:lnTo>
                <a:close/>
              </a:path>
            </a:pathLst>
          </a:custGeom>
          <a:ln w="44196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7" name="object 6"/>
          <p:cNvSpPr/>
          <p:nvPr/>
        </p:nvSpPr>
        <p:spPr>
          <a:xfrm>
            <a:off x="6950964" y="1539239"/>
            <a:ext cx="2958465" cy="756285"/>
          </a:xfrm>
          <a:custGeom>
            <a:avLst/>
            <a:gdLst/>
            <a:ahLst/>
            <a:cxnLst/>
            <a:rect l="l" t="t" r="r" b="b"/>
            <a:pathLst>
              <a:path w="2958465" h="756285">
                <a:moveTo>
                  <a:pt x="2832100" y="0"/>
                </a:moveTo>
                <a:lnTo>
                  <a:pt x="125983" y="0"/>
                </a:lnTo>
                <a:lnTo>
                  <a:pt x="76938" y="9898"/>
                </a:lnTo>
                <a:lnTo>
                  <a:pt x="36893" y="36893"/>
                </a:lnTo>
                <a:lnTo>
                  <a:pt x="9898" y="76938"/>
                </a:lnTo>
                <a:lnTo>
                  <a:pt x="0" y="125984"/>
                </a:lnTo>
                <a:lnTo>
                  <a:pt x="0" y="629920"/>
                </a:lnTo>
                <a:lnTo>
                  <a:pt x="9898" y="678965"/>
                </a:lnTo>
                <a:lnTo>
                  <a:pt x="36893" y="719010"/>
                </a:lnTo>
                <a:lnTo>
                  <a:pt x="76938" y="746005"/>
                </a:lnTo>
                <a:lnTo>
                  <a:pt x="125983" y="755904"/>
                </a:lnTo>
                <a:lnTo>
                  <a:pt x="2832100" y="755904"/>
                </a:lnTo>
                <a:lnTo>
                  <a:pt x="2881145" y="746005"/>
                </a:lnTo>
                <a:lnTo>
                  <a:pt x="2921190" y="719010"/>
                </a:lnTo>
                <a:lnTo>
                  <a:pt x="2948185" y="678965"/>
                </a:lnTo>
                <a:lnTo>
                  <a:pt x="2958083" y="629920"/>
                </a:lnTo>
                <a:lnTo>
                  <a:pt x="2958083" y="125984"/>
                </a:lnTo>
                <a:lnTo>
                  <a:pt x="2948185" y="76938"/>
                </a:lnTo>
                <a:lnTo>
                  <a:pt x="2921190" y="36893"/>
                </a:lnTo>
                <a:lnTo>
                  <a:pt x="2881145" y="9898"/>
                </a:lnTo>
                <a:lnTo>
                  <a:pt x="2832100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p/>
        </p:txBody>
      </p:sp>
      <p:sp>
        <p:nvSpPr>
          <p:cNvPr id="8" name="object 7"/>
          <p:cNvSpPr/>
          <p:nvPr/>
        </p:nvSpPr>
        <p:spPr>
          <a:xfrm>
            <a:off x="7077964" y="1666239"/>
            <a:ext cx="2958465" cy="756285"/>
          </a:xfrm>
          <a:custGeom>
            <a:avLst/>
            <a:gdLst/>
            <a:ahLst/>
            <a:cxnLst/>
            <a:rect l="l" t="t" r="r" b="b"/>
            <a:pathLst>
              <a:path w="2958465" h="756285">
                <a:moveTo>
                  <a:pt x="0" y="125984"/>
                </a:moveTo>
                <a:lnTo>
                  <a:pt x="9898" y="76938"/>
                </a:lnTo>
                <a:lnTo>
                  <a:pt x="36893" y="36893"/>
                </a:lnTo>
                <a:lnTo>
                  <a:pt x="76938" y="9898"/>
                </a:lnTo>
                <a:lnTo>
                  <a:pt x="125983" y="0"/>
                </a:lnTo>
                <a:lnTo>
                  <a:pt x="2832100" y="0"/>
                </a:lnTo>
                <a:lnTo>
                  <a:pt x="2881145" y="9898"/>
                </a:lnTo>
                <a:lnTo>
                  <a:pt x="2921190" y="36893"/>
                </a:lnTo>
                <a:lnTo>
                  <a:pt x="2948185" y="76938"/>
                </a:lnTo>
                <a:lnTo>
                  <a:pt x="2958083" y="125984"/>
                </a:lnTo>
                <a:lnTo>
                  <a:pt x="2958083" y="629920"/>
                </a:lnTo>
                <a:lnTo>
                  <a:pt x="2948185" y="678965"/>
                </a:lnTo>
                <a:lnTo>
                  <a:pt x="2921190" y="719010"/>
                </a:lnTo>
                <a:lnTo>
                  <a:pt x="2881145" y="746005"/>
                </a:lnTo>
                <a:lnTo>
                  <a:pt x="2832100" y="755904"/>
                </a:lnTo>
                <a:lnTo>
                  <a:pt x="125983" y="755904"/>
                </a:lnTo>
                <a:lnTo>
                  <a:pt x="76938" y="746005"/>
                </a:lnTo>
                <a:lnTo>
                  <a:pt x="36893" y="719010"/>
                </a:lnTo>
                <a:lnTo>
                  <a:pt x="9898" y="678965"/>
                </a:lnTo>
                <a:lnTo>
                  <a:pt x="0" y="629920"/>
                </a:lnTo>
                <a:lnTo>
                  <a:pt x="0" y="125984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p/>
        </p:txBody>
      </p:sp>
      <p:sp>
        <p:nvSpPr>
          <p:cNvPr id="9" name="object 8"/>
          <p:cNvSpPr/>
          <p:nvPr/>
        </p:nvSpPr>
        <p:spPr>
          <a:xfrm>
            <a:off x="6950964" y="2583179"/>
            <a:ext cx="2958465" cy="756285"/>
          </a:xfrm>
          <a:custGeom>
            <a:avLst/>
            <a:gdLst/>
            <a:ahLst/>
            <a:cxnLst/>
            <a:rect l="l" t="t" r="r" b="b"/>
            <a:pathLst>
              <a:path w="2958465" h="756285">
                <a:moveTo>
                  <a:pt x="2832100" y="0"/>
                </a:moveTo>
                <a:lnTo>
                  <a:pt x="125983" y="0"/>
                </a:lnTo>
                <a:lnTo>
                  <a:pt x="76938" y="9898"/>
                </a:lnTo>
                <a:lnTo>
                  <a:pt x="36893" y="36893"/>
                </a:lnTo>
                <a:lnTo>
                  <a:pt x="9898" y="76938"/>
                </a:lnTo>
                <a:lnTo>
                  <a:pt x="0" y="125984"/>
                </a:lnTo>
                <a:lnTo>
                  <a:pt x="0" y="629920"/>
                </a:lnTo>
                <a:lnTo>
                  <a:pt x="9898" y="678965"/>
                </a:lnTo>
                <a:lnTo>
                  <a:pt x="36893" y="719010"/>
                </a:lnTo>
                <a:lnTo>
                  <a:pt x="76938" y="746005"/>
                </a:lnTo>
                <a:lnTo>
                  <a:pt x="125983" y="755904"/>
                </a:lnTo>
                <a:lnTo>
                  <a:pt x="2832100" y="755904"/>
                </a:lnTo>
                <a:lnTo>
                  <a:pt x="2881145" y="746005"/>
                </a:lnTo>
                <a:lnTo>
                  <a:pt x="2921190" y="719010"/>
                </a:lnTo>
                <a:lnTo>
                  <a:pt x="2948185" y="678965"/>
                </a:lnTo>
                <a:lnTo>
                  <a:pt x="2958083" y="629920"/>
                </a:lnTo>
                <a:lnTo>
                  <a:pt x="2958083" y="125984"/>
                </a:lnTo>
                <a:lnTo>
                  <a:pt x="2948185" y="76938"/>
                </a:lnTo>
                <a:lnTo>
                  <a:pt x="2921190" y="36893"/>
                </a:lnTo>
                <a:lnTo>
                  <a:pt x="2881145" y="9898"/>
                </a:lnTo>
                <a:lnTo>
                  <a:pt x="2832100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p/>
        </p:txBody>
      </p:sp>
      <p:sp>
        <p:nvSpPr>
          <p:cNvPr id="10" name="object 9"/>
          <p:cNvSpPr/>
          <p:nvPr/>
        </p:nvSpPr>
        <p:spPr>
          <a:xfrm>
            <a:off x="7077964" y="2710179"/>
            <a:ext cx="2958465" cy="756285"/>
          </a:xfrm>
          <a:custGeom>
            <a:avLst/>
            <a:gdLst/>
            <a:ahLst/>
            <a:cxnLst/>
            <a:rect l="l" t="t" r="r" b="b"/>
            <a:pathLst>
              <a:path w="2958465" h="756285">
                <a:moveTo>
                  <a:pt x="0" y="125984"/>
                </a:moveTo>
                <a:lnTo>
                  <a:pt x="9898" y="76938"/>
                </a:lnTo>
                <a:lnTo>
                  <a:pt x="36893" y="36893"/>
                </a:lnTo>
                <a:lnTo>
                  <a:pt x="76938" y="9898"/>
                </a:lnTo>
                <a:lnTo>
                  <a:pt x="125983" y="0"/>
                </a:lnTo>
                <a:lnTo>
                  <a:pt x="2832100" y="0"/>
                </a:lnTo>
                <a:lnTo>
                  <a:pt x="2881145" y="9898"/>
                </a:lnTo>
                <a:lnTo>
                  <a:pt x="2921190" y="36893"/>
                </a:lnTo>
                <a:lnTo>
                  <a:pt x="2948185" y="76938"/>
                </a:lnTo>
                <a:lnTo>
                  <a:pt x="2958083" y="125984"/>
                </a:lnTo>
                <a:lnTo>
                  <a:pt x="2958083" y="629920"/>
                </a:lnTo>
                <a:lnTo>
                  <a:pt x="2948185" y="678965"/>
                </a:lnTo>
                <a:lnTo>
                  <a:pt x="2921190" y="719010"/>
                </a:lnTo>
                <a:lnTo>
                  <a:pt x="2881145" y="746005"/>
                </a:lnTo>
                <a:lnTo>
                  <a:pt x="2832100" y="755904"/>
                </a:lnTo>
                <a:lnTo>
                  <a:pt x="125983" y="755904"/>
                </a:lnTo>
                <a:lnTo>
                  <a:pt x="76938" y="746005"/>
                </a:lnTo>
                <a:lnTo>
                  <a:pt x="36893" y="719010"/>
                </a:lnTo>
                <a:lnTo>
                  <a:pt x="9898" y="678965"/>
                </a:lnTo>
                <a:lnTo>
                  <a:pt x="0" y="629920"/>
                </a:lnTo>
                <a:lnTo>
                  <a:pt x="0" y="125984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p/>
        </p:txBody>
      </p:sp>
      <p:sp>
        <p:nvSpPr>
          <p:cNvPr id="11" name="object 10"/>
          <p:cNvSpPr/>
          <p:nvPr/>
        </p:nvSpPr>
        <p:spPr>
          <a:xfrm>
            <a:off x="6950964" y="3544823"/>
            <a:ext cx="2958465" cy="756285"/>
          </a:xfrm>
          <a:custGeom>
            <a:avLst/>
            <a:gdLst/>
            <a:ahLst/>
            <a:cxnLst/>
            <a:rect l="l" t="t" r="r" b="b"/>
            <a:pathLst>
              <a:path w="2958465" h="756285">
                <a:moveTo>
                  <a:pt x="2832100" y="0"/>
                </a:moveTo>
                <a:lnTo>
                  <a:pt x="125983" y="0"/>
                </a:lnTo>
                <a:lnTo>
                  <a:pt x="76938" y="9898"/>
                </a:lnTo>
                <a:lnTo>
                  <a:pt x="36893" y="36893"/>
                </a:lnTo>
                <a:lnTo>
                  <a:pt x="9898" y="76938"/>
                </a:lnTo>
                <a:lnTo>
                  <a:pt x="0" y="125983"/>
                </a:lnTo>
                <a:lnTo>
                  <a:pt x="0" y="629919"/>
                </a:lnTo>
                <a:lnTo>
                  <a:pt x="9898" y="678965"/>
                </a:lnTo>
                <a:lnTo>
                  <a:pt x="36893" y="719010"/>
                </a:lnTo>
                <a:lnTo>
                  <a:pt x="76938" y="746005"/>
                </a:lnTo>
                <a:lnTo>
                  <a:pt x="125983" y="755903"/>
                </a:lnTo>
                <a:lnTo>
                  <a:pt x="2832100" y="755903"/>
                </a:lnTo>
                <a:lnTo>
                  <a:pt x="2881145" y="746005"/>
                </a:lnTo>
                <a:lnTo>
                  <a:pt x="2921190" y="719010"/>
                </a:lnTo>
                <a:lnTo>
                  <a:pt x="2948185" y="678965"/>
                </a:lnTo>
                <a:lnTo>
                  <a:pt x="2958083" y="629919"/>
                </a:lnTo>
                <a:lnTo>
                  <a:pt x="2958083" y="125983"/>
                </a:lnTo>
                <a:lnTo>
                  <a:pt x="2948185" y="76938"/>
                </a:lnTo>
                <a:lnTo>
                  <a:pt x="2921190" y="36893"/>
                </a:lnTo>
                <a:lnTo>
                  <a:pt x="2881145" y="9898"/>
                </a:lnTo>
                <a:lnTo>
                  <a:pt x="2832100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p/>
        </p:txBody>
      </p:sp>
      <p:sp>
        <p:nvSpPr>
          <p:cNvPr id="12" name="object 11"/>
          <p:cNvSpPr/>
          <p:nvPr/>
        </p:nvSpPr>
        <p:spPr>
          <a:xfrm>
            <a:off x="7077964" y="3671823"/>
            <a:ext cx="2958465" cy="756285"/>
          </a:xfrm>
          <a:custGeom>
            <a:avLst/>
            <a:gdLst/>
            <a:ahLst/>
            <a:cxnLst/>
            <a:rect l="l" t="t" r="r" b="b"/>
            <a:pathLst>
              <a:path w="2958465" h="756285">
                <a:moveTo>
                  <a:pt x="0" y="125983"/>
                </a:moveTo>
                <a:lnTo>
                  <a:pt x="9898" y="76938"/>
                </a:lnTo>
                <a:lnTo>
                  <a:pt x="36893" y="36893"/>
                </a:lnTo>
                <a:lnTo>
                  <a:pt x="76938" y="9898"/>
                </a:lnTo>
                <a:lnTo>
                  <a:pt x="125983" y="0"/>
                </a:lnTo>
                <a:lnTo>
                  <a:pt x="2832100" y="0"/>
                </a:lnTo>
                <a:lnTo>
                  <a:pt x="2881145" y="9898"/>
                </a:lnTo>
                <a:lnTo>
                  <a:pt x="2921190" y="36893"/>
                </a:lnTo>
                <a:lnTo>
                  <a:pt x="2948185" y="76938"/>
                </a:lnTo>
                <a:lnTo>
                  <a:pt x="2958083" y="125983"/>
                </a:lnTo>
                <a:lnTo>
                  <a:pt x="2958083" y="629919"/>
                </a:lnTo>
                <a:lnTo>
                  <a:pt x="2948185" y="678965"/>
                </a:lnTo>
                <a:lnTo>
                  <a:pt x="2921190" y="719010"/>
                </a:lnTo>
                <a:lnTo>
                  <a:pt x="2881145" y="746005"/>
                </a:lnTo>
                <a:lnTo>
                  <a:pt x="2832100" y="755903"/>
                </a:lnTo>
                <a:lnTo>
                  <a:pt x="125983" y="755903"/>
                </a:lnTo>
                <a:lnTo>
                  <a:pt x="76938" y="746005"/>
                </a:lnTo>
                <a:lnTo>
                  <a:pt x="36893" y="719010"/>
                </a:lnTo>
                <a:lnTo>
                  <a:pt x="9898" y="678965"/>
                </a:lnTo>
                <a:lnTo>
                  <a:pt x="0" y="629919"/>
                </a:lnTo>
                <a:lnTo>
                  <a:pt x="0" y="125983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p/>
        </p:txBody>
      </p:sp>
      <p:sp>
        <p:nvSpPr>
          <p:cNvPr id="13" name="object 12"/>
          <p:cNvSpPr/>
          <p:nvPr/>
        </p:nvSpPr>
        <p:spPr>
          <a:xfrm>
            <a:off x="6950964" y="4506467"/>
            <a:ext cx="2958465" cy="756285"/>
          </a:xfrm>
          <a:custGeom>
            <a:avLst/>
            <a:gdLst/>
            <a:ahLst/>
            <a:cxnLst/>
            <a:rect l="l" t="t" r="r" b="b"/>
            <a:pathLst>
              <a:path w="2958465" h="756285">
                <a:moveTo>
                  <a:pt x="2832100" y="0"/>
                </a:moveTo>
                <a:lnTo>
                  <a:pt x="125983" y="0"/>
                </a:lnTo>
                <a:lnTo>
                  <a:pt x="76938" y="9898"/>
                </a:lnTo>
                <a:lnTo>
                  <a:pt x="36893" y="36893"/>
                </a:lnTo>
                <a:lnTo>
                  <a:pt x="9898" y="76938"/>
                </a:lnTo>
                <a:lnTo>
                  <a:pt x="0" y="125983"/>
                </a:lnTo>
                <a:lnTo>
                  <a:pt x="0" y="629919"/>
                </a:lnTo>
                <a:lnTo>
                  <a:pt x="9898" y="678965"/>
                </a:lnTo>
                <a:lnTo>
                  <a:pt x="36893" y="719010"/>
                </a:lnTo>
                <a:lnTo>
                  <a:pt x="76938" y="746005"/>
                </a:lnTo>
                <a:lnTo>
                  <a:pt x="125983" y="755903"/>
                </a:lnTo>
                <a:lnTo>
                  <a:pt x="2832100" y="755903"/>
                </a:lnTo>
                <a:lnTo>
                  <a:pt x="2881145" y="746005"/>
                </a:lnTo>
                <a:lnTo>
                  <a:pt x="2921190" y="719010"/>
                </a:lnTo>
                <a:lnTo>
                  <a:pt x="2948185" y="678965"/>
                </a:lnTo>
                <a:lnTo>
                  <a:pt x="2958083" y="629919"/>
                </a:lnTo>
                <a:lnTo>
                  <a:pt x="2958083" y="125983"/>
                </a:lnTo>
                <a:lnTo>
                  <a:pt x="2948185" y="76938"/>
                </a:lnTo>
                <a:lnTo>
                  <a:pt x="2921190" y="36893"/>
                </a:lnTo>
                <a:lnTo>
                  <a:pt x="2881145" y="9898"/>
                </a:lnTo>
                <a:lnTo>
                  <a:pt x="2832100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p/>
        </p:txBody>
      </p:sp>
      <p:sp>
        <p:nvSpPr>
          <p:cNvPr id="14" name="object 13"/>
          <p:cNvSpPr/>
          <p:nvPr/>
        </p:nvSpPr>
        <p:spPr>
          <a:xfrm>
            <a:off x="7077964" y="4633467"/>
            <a:ext cx="2958465" cy="756285"/>
          </a:xfrm>
          <a:custGeom>
            <a:avLst/>
            <a:gdLst/>
            <a:ahLst/>
            <a:cxnLst/>
            <a:rect l="l" t="t" r="r" b="b"/>
            <a:pathLst>
              <a:path w="2958465" h="756285">
                <a:moveTo>
                  <a:pt x="0" y="125983"/>
                </a:moveTo>
                <a:lnTo>
                  <a:pt x="9898" y="76938"/>
                </a:lnTo>
                <a:lnTo>
                  <a:pt x="36893" y="36893"/>
                </a:lnTo>
                <a:lnTo>
                  <a:pt x="76938" y="9898"/>
                </a:lnTo>
                <a:lnTo>
                  <a:pt x="125983" y="0"/>
                </a:lnTo>
                <a:lnTo>
                  <a:pt x="2832100" y="0"/>
                </a:lnTo>
                <a:lnTo>
                  <a:pt x="2881145" y="9898"/>
                </a:lnTo>
                <a:lnTo>
                  <a:pt x="2921190" y="36893"/>
                </a:lnTo>
                <a:lnTo>
                  <a:pt x="2948185" y="76938"/>
                </a:lnTo>
                <a:lnTo>
                  <a:pt x="2958083" y="125983"/>
                </a:lnTo>
                <a:lnTo>
                  <a:pt x="2958083" y="629919"/>
                </a:lnTo>
                <a:lnTo>
                  <a:pt x="2948185" y="678965"/>
                </a:lnTo>
                <a:lnTo>
                  <a:pt x="2921190" y="719010"/>
                </a:lnTo>
                <a:lnTo>
                  <a:pt x="2881145" y="746005"/>
                </a:lnTo>
                <a:lnTo>
                  <a:pt x="2832100" y="755903"/>
                </a:lnTo>
                <a:lnTo>
                  <a:pt x="125983" y="755903"/>
                </a:lnTo>
                <a:lnTo>
                  <a:pt x="76938" y="746005"/>
                </a:lnTo>
                <a:lnTo>
                  <a:pt x="36893" y="719010"/>
                </a:lnTo>
                <a:lnTo>
                  <a:pt x="9898" y="678965"/>
                </a:lnTo>
                <a:lnTo>
                  <a:pt x="0" y="629919"/>
                </a:lnTo>
                <a:lnTo>
                  <a:pt x="0" y="125983"/>
                </a:lnTo>
                <a:close/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p/>
        </p:txBody>
      </p:sp>
      <p:sp>
        <p:nvSpPr>
          <p:cNvPr id="15" name="object 14"/>
          <p:cNvSpPr txBox="1"/>
          <p:nvPr/>
        </p:nvSpPr>
        <p:spPr>
          <a:xfrm>
            <a:off x="7278751" y="1622805"/>
            <a:ext cx="2303145" cy="409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78435" marR="168910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44775"/>
                </a:solidFill>
                <a:latin typeface="Times New Roman" panose="02020603050405020304"/>
                <a:cs typeface="Times New Roman" panose="02020603050405020304"/>
              </a:rPr>
              <a:t>Authorize</a:t>
            </a:r>
            <a:r>
              <a:rPr sz="1800" b="1" spc="-45" dirty="0">
                <a:solidFill>
                  <a:srgbClr val="04477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solidFill>
                  <a:srgbClr val="044775"/>
                </a:solidFill>
                <a:latin typeface="Times New Roman" panose="02020603050405020304"/>
                <a:cs typeface="Times New Roman" panose="02020603050405020304"/>
              </a:rPr>
              <a:t>Endpoint  (/oauth2/authorize)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1605"/>
              </a:spcBef>
            </a:pPr>
            <a:r>
              <a:rPr sz="1800" b="1" spc="-5" dirty="0">
                <a:solidFill>
                  <a:srgbClr val="044775"/>
                </a:solidFill>
                <a:latin typeface="Times New Roman" panose="02020603050405020304"/>
                <a:cs typeface="Times New Roman" panose="02020603050405020304"/>
              </a:rPr>
              <a:t>Token</a:t>
            </a:r>
            <a:r>
              <a:rPr sz="1800" b="1" spc="-10" dirty="0">
                <a:solidFill>
                  <a:srgbClr val="04477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solidFill>
                  <a:srgbClr val="044775"/>
                </a:solidFill>
                <a:latin typeface="Times New Roman" panose="02020603050405020304"/>
                <a:cs typeface="Times New Roman" panose="02020603050405020304"/>
              </a:rPr>
              <a:t>Endpoint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635" algn="ctr">
              <a:lnSpc>
                <a:spcPct val="100000"/>
              </a:lnSpc>
            </a:pPr>
            <a:r>
              <a:rPr sz="1800" b="1" spc="-5" dirty="0">
                <a:solidFill>
                  <a:srgbClr val="044775"/>
                </a:solidFill>
                <a:latin typeface="Times New Roman" panose="02020603050405020304"/>
                <a:cs typeface="Times New Roman" panose="02020603050405020304"/>
              </a:rPr>
              <a:t>(/oauth2/token)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5080" algn="ctr">
              <a:lnSpc>
                <a:spcPct val="100000"/>
              </a:lnSpc>
            </a:pPr>
            <a:r>
              <a:rPr sz="1800" b="1" spc="-5" dirty="0">
                <a:solidFill>
                  <a:srgbClr val="044775"/>
                </a:solidFill>
                <a:latin typeface="Times New Roman" panose="02020603050405020304"/>
                <a:cs typeface="Times New Roman" panose="02020603050405020304"/>
              </a:rPr>
              <a:t>Introspection</a:t>
            </a:r>
            <a:r>
              <a:rPr sz="1800" b="1" spc="-35" dirty="0">
                <a:solidFill>
                  <a:srgbClr val="04477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solidFill>
                  <a:srgbClr val="044775"/>
                </a:solidFill>
                <a:latin typeface="Times New Roman" panose="02020603050405020304"/>
                <a:cs typeface="Times New Roman" panose="02020603050405020304"/>
              </a:rPr>
              <a:t>Endpoint  (/oauth2/introspect)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0650" marR="112395" algn="ctr">
              <a:lnSpc>
                <a:spcPct val="100000"/>
              </a:lnSpc>
            </a:pPr>
            <a:r>
              <a:rPr sz="1800" b="1" spc="-5" dirty="0">
                <a:solidFill>
                  <a:srgbClr val="044775"/>
                </a:solidFill>
                <a:latin typeface="Times New Roman" panose="02020603050405020304"/>
                <a:cs typeface="Times New Roman" panose="02020603050405020304"/>
              </a:rPr>
              <a:t>Revocation</a:t>
            </a:r>
            <a:r>
              <a:rPr sz="1800" b="1" spc="-45" dirty="0">
                <a:solidFill>
                  <a:srgbClr val="04477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solidFill>
                  <a:srgbClr val="044775"/>
                </a:solidFill>
                <a:latin typeface="Times New Roman" panose="02020603050405020304"/>
                <a:cs typeface="Times New Roman" panose="02020603050405020304"/>
              </a:rPr>
              <a:t>Endpoint  </a:t>
            </a:r>
            <a:r>
              <a:rPr sz="1800" b="1" dirty="0">
                <a:solidFill>
                  <a:srgbClr val="044775"/>
                </a:solidFill>
                <a:latin typeface="Times New Roman" panose="02020603050405020304"/>
                <a:cs typeface="Times New Roman" panose="02020603050405020304"/>
              </a:rPr>
              <a:t>(/oauth2/revoke)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8415" algn="ctr">
              <a:lnSpc>
                <a:spcPct val="100000"/>
              </a:lnSpc>
              <a:spcBef>
                <a:spcPts val="1510"/>
              </a:spcBef>
            </a:pPr>
            <a:r>
              <a:rPr sz="2400" b="1" i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授权服务器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object 15"/>
          <p:cNvSpPr/>
          <p:nvPr/>
        </p:nvSpPr>
        <p:spPr>
          <a:xfrm>
            <a:off x="1399032" y="1515363"/>
            <a:ext cx="3519170" cy="1023619"/>
          </a:xfrm>
          <a:custGeom>
            <a:avLst/>
            <a:gdLst/>
            <a:ahLst/>
            <a:cxnLst/>
            <a:rect l="l" t="t" r="r" b="b"/>
            <a:pathLst>
              <a:path w="3519170" h="1023619">
                <a:moveTo>
                  <a:pt x="3323844" y="0"/>
                </a:moveTo>
                <a:lnTo>
                  <a:pt x="195072" y="0"/>
                </a:lnTo>
                <a:lnTo>
                  <a:pt x="176022" y="1269"/>
                </a:lnTo>
                <a:lnTo>
                  <a:pt x="137922" y="8889"/>
                </a:lnTo>
                <a:lnTo>
                  <a:pt x="102489" y="24129"/>
                </a:lnTo>
                <a:lnTo>
                  <a:pt x="57404" y="57150"/>
                </a:lnTo>
                <a:lnTo>
                  <a:pt x="23621" y="102869"/>
                </a:lnTo>
                <a:lnTo>
                  <a:pt x="8762" y="138429"/>
                </a:lnTo>
                <a:lnTo>
                  <a:pt x="1015" y="176529"/>
                </a:lnTo>
                <a:lnTo>
                  <a:pt x="0" y="195579"/>
                </a:lnTo>
                <a:lnTo>
                  <a:pt x="0" y="829309"/>
                </a:lnTo>
                <a:lnTo>
                  <a:pt x="3937" y="867409"/>
                </a:lnTo>
                <a:lnTo>
                  <a:pt x="15367" y="904239"/>
                </a:lnTo>
                <a:lnTo>
                  <a:pt x="44831" y="952499"/>
                </a:lnTo>
                <a:lnTo>
                  <a:pt x="86359" y="990599"/>
                </a:lnTo>
                <a:lnTo>
                  <a:pt x="137922" y="1015999"/>
                </a:lnTo>
                <a:lnTo>
                  <a:pt x="176022" y="1023619"/>
                </a:lnTo>
                <a:lnTo>
                  <a:pt x="3343021" y="1023619"/>
                </a:lnTo>
                <a:lnTo>
                  <a:pt x="3381121" y="1015999"/>
                </a:lnTo>
                <a:lnTo>
                  <a:pt x="3416427" y="1000759"/>
                </a:lnTo>
                <a:lnTo>
                  <a:pt x="3448951" y="977899"/>
                </a:lnTo>
                <a:lnTo>
                  <a:pt x="180721" y="977899"/>
                </a:lnTo>
                <a:lnTo>
                  <a:pt x="165862" y="975359"/>
                </a:lnTo>
                <a:lnTo>
                  <a:pt x="124459" y="960119"/>
                </a:lnTo>
                <a:lnTo>
                  <a:pt x="89789" y="934719"/>
                </a:lnTo>
                <a:lnTo>
                  <a:pt x="63881" y="899159"/>
                </a:lnTo>
                <a:lnTo>
                  <a:pt x="48768" y="858519"/>
                </a:lnTo>
                <a:lnTo>
                  <a:pt x="45788" y="195579"/>
                </a:lnTo>
                <a:lnTo>
                  <a:pt x="46609" y="180339"/>
                </a:lnTo>
                <a:lnTo>
                  <a:pt x="57531" y="137159"/>
                </a:lnTo>
                <a:lnTo>
                  <a:pt x="80137" y="100329"/>
                </a:lnTo>
                <a:lnTo>
                  <a:pt x="112140" y="71119"/>
                </a:lnTo>
                <a:lnTo>
                  <a:pt x="151384" y="52069"/>
                </a:lnTo>
                <a:lnTo>
                  <a:pt x="196342" y="45719"/>
                </a:lnTo>
                <a:lnTo>
                  <a:pt x="3449065" y="45719"/>
                </a:lnTo>
                <a:lnTo>
                  <a:pt x="3447669" y="44450"/>
                </a:lnTo>
                <a:lnTo>
                  <a:pt x="3399281" y="15239"/>
                </a:lnTo>
                <a:lnTo>
                  <a:pt x="3362325" y="3809"/>
                </a:lnTo>
                <a:lnTo>
                  <a:pt x="3343021" y="1269"/>
                </a:lnTo>
                <a:lnTo>
                  <a:pt x="3323844" y="0"/>
                </a:lnTo>
                <a:close/>
              </a:path>
              <a:path w="3519170" h="1023619">
                <a:moveTo>
                  <a:pt x="3449065" y="45719"/>
                </a:moveTo>
                <a:lnTo>
                  <a:pt x="3322701" y="45719"/>
                </a:lnTo>
                <a:lnTo>
                  <a:pt x="3353180" y="48259"/>
                </a:lnTo>
                <a:lnTo>
                  <a:pt x="3367658" y="52069"/>
                </a:lnTo>
                <a:lnTo>
                  <a:pt x="3406902" y="71119"/>
                </a:lnTo>
                <a:lnTo>
                  <a:pt x="3438779" y="100329"/>
                </a:lnTo>
                <a:lnTo>
                  <a:pt x="3461384" y="137159"/>
                </a:lnTo>
                <a:lnTo>
                  <a:pt x="3472306" y="180339"/>
                </a:lnTo>
                <a:lnTo>
                  <a:pt x="3473127" y="195579"/>
                </a:lnTo>
                <a:lnTo>
                  <a:pt x="3473121" y="829309"/>
                </a:lnTo>
                <a:lnTo>
                  <a:pt x="3466338" y="872489"/>
                </a:lnTo>
                <a:lnTo>
                  <a:pt x="3447542" y="911859"/>
                </a:lnTo>
                <a:lnTo>
                  <a:pt x="3418585" y="943609"/>
                </a:lnTo>
                <a:lnTo>
                  <a:pt x="3381502" y="966469"/>
                </a:lnTo>
                <a:lnTo>
                  <a:pt x="3338322" y="977899"/>
                </a:lnTo>
                <a:lnTo>
                  <a:pt x="3448951" y="977899"/>
                </a:lnTo>
                <a:lnTo>
                  <a:pt x="3485515" y="937259"/>
                </a:lnTo>
                <a:lnTo>
                  <a:pt x="3510153" y="886459"/>
                </a:lnTo>
                <a:lnTo>
                  <a:pt x="3517900" y="848359"/>
                </a:lnTo>
                <a:lnTo>
                  <a:pt x="3518916" y="829309"/>
                </a:lnTo>
                <a:lnTo>
                  <a:pt x="3518916" y="195579"/>
                </a:lnTo>
                <a:lnTo>
                  <a:pt x="3514979" y="156209"/>
                </a:lnTo>
                <a:lnTo>
                  <a:pt x="3503549" y="119379"/>
                </a:lnTo>
                <a:lnTo>
                  <a:pt x="3474212" y="71119"/>
                </a:lnTo>
                <a:lnTo>
                  <a:pt x="3461639" y="57150"/>
                </a:lnTo>
                <a:lnTo>
                  <a:pt x="3449065" y="45719"/>
                </a:lnTo>
                <a:close/>
              </a:path>
              <a:path w="3519170" h="1023619">
                <a:moveTo>
                  <a:pt x="3322320" y="60959"/>
                </a:moveTo>
                <a:lnTo>
                  <a:pt x="196723" y="60959"/>
                </a:lnTo>
                <a:lnTo>
                  <a:pt x="168909" y="63500"/>
                </a:lnTo>
                <a:lnTo>
                  <a:pt x="131699" y="77469"/>
                </a:lnTo>
                <a:lnTo>
                  <a:pt x="100584" y="100329"/>
                </a:lnTo>
                <a:lnTo>
                  <a:pt x="77215" y="132079"/>
                </a:lnTo>
                <a:lnTo>
                  <a:pt x="63754" y="168909"/>
                </a:lnTo>
                <a:lnTo>
                  <a:pt x="61029" y="195579"/>
                </a:lnTo>
                <a:lnTo>
                  <a:pt x="61029" y="829309"/>
                </a:lnTo>
                <a:lnTo>
                  <a:pt x="67056" y="868679"/>
                </a:lnTo>
                <a:lnTo>
                  <a:pt x="84074" y="904239"/>
                </a:lnTo>
                <a:lnTo>
                  <a:pt x="110109" y="932179"/>
                </a:lnTo>
                <a:lnTo>
                  <a:pt x="143509" y="952499"/>
                </a:lnTo>
                <a:lnTo>
                  <a:pt x="182245" y="962659"/>
                </a:lnTo>
                <a:lnTo>
                  <a:pt x="3336798" y="962659"/>
                </a:lnTo>
                <a:lnTo>
                  <a:pt x="3363087" y="957579"/>
                </a:lnTo>
                <a:lnTo>
                  <a:pt x="3375532" y="952499"/>
                </a:lnTo>
                <a:lnTo>
                  <a:pt x="3387217" y="947419"/>
                </a:lnTo>
                <a:lnTo>
                  <a:pt x="183769" y="947419"/>
                </a:lnTo>
                <a:lnTo>
                  <a:pt x="171958" y="946149"/>
                </a:lnTo>
                <a:lnTo>
                  <a:pt x="129286" y="927099"/>
                </a:lnTo>
                <a:lnTo>
                  <a:pt x="96647" y="895349"/>
                </a:lnTo>
                <a:lnTo>
                  <a:pt x="78740" y="852169"/>
                </a:lnTo>
                <a:lnTo>
                  <a:pt x="76269" y="828039"/>
                </a:lnTo>
                <a:lnTo>
                  <a:pt x="76276" y="195579"/>
                </a:lnTo>
                <a:lnTo>
                  <a:pt x="85598" y="149859"/>
                </a:lnTo>
                <a:lnTo>
                  <a:pt x="111379" y="111759"/>
                </a:lnTo>
                <a:lnTo>
                  <a:pt x="149352" y="85089"/>
                </a:lnTo>
                <a:lnTo>
                  <a:pt x="197104" y="76200"/>
                </a:lnTo>
                <a:lnTo>
                  <a:pt x="3384880" y="76200"/>
                </a:lnTo>
                <a:lnTo>
                  <a:pt x="3375532" y="71119"/>
                </a:lnTo>
                <a:lnTo>
                  <a:pt x="3363087" y="67309"/>
                </a:lnTo>
                <a:lnTo>
                  <a:pt x="3350132" y="63500"/>
                </a:lnTo>
                <a:lnTo>
                  <a:pt x="3322320" y="60959"/>
                </a:lnTo>
                <a:close/>
              </a:path>
              <a:path w="3519170" h="1023619">
                <a:moveTo>
                  <a:pt x="3384880" y="76200"/>
                </a:moveTo>
                <a:lnTo>
                  <a:pt x="3321939" y="76200"/>
                </a:lnTo>
                <a:lnTo>
                  <a:pt x="3335147" y="77469"/>
                </a:lnTo>
                <a:lnTo>
                  <a:pt x="3347084" y="78739"/>
                </a:lnTo>
                <a:lnTo>
                  <a:pt x="3389883" y="96519"/>
                </a:lnTo>
                <a:lnTo>
                  <a:pt x="3422269" y="129539"/>
                </a:lnTo>
                <a:lnTo>
                  <a:pt x="3440176" y="171450"/>
                </a:lnTo>
                <a:lnTo>
                  <a:pt x="3442646" y="828039"/>
                </a:lnTo>
                <a:lnTo>
                  <a:pt x="3441954" y="840739"/>
                </a:lnTo>
                <a:lnTo>
                  <a:pt x="3428238" y="885189"/>
                </a:lnTo>
                <a:lnTo>
                  <a:pt x="3399154" y="920749"/>
                </a:lnTo>
                <a:lnTo>
                  <a:pt x="3358642" y="942339"/>
                </a:lnTo>
                <a:lnTo>
                  <a:pt x="3335147" y="947419"/>
                </a:lnTo>
                <a:lnTo>
                  <a:pt x="3387217" y="947419"/>
                </a:lnTo>
                <a:lnTo>
                  <a:pt x="3418458" y="923289"/>
                </a:lnTo>
                <a:lnTo>
                  <a:pt x="3441700" y="892809"/>
                </a:lnTo>
                <a:lnTo>
                  <a:pt x="3455162" y="855979"/>
                </a:lnTo>
                <a:lnTo>
                  <a:pt x="3457886" y="829309"/>
                </a:lnTo>
                <a:lnTo>
                  <a:pt x="3457886" y="195579"/>
                </a:lnTo>
                <a:lnTo>
                  <a:pt x="3451859" y="156209"/>
                </a:lnTo>
                <a:lnTo>
                  <a:pt x="3434969" y="120650"/>
                </a:lnTo>
                <a:lnTo>
                  <a:pt x="3408806" y="91439"/>
                </a:lnTo>
                <a:lnTo>
                  <a:pt x="3387217" y="77469"/>
                </a:lnTo>
                <a:lnTo>
                  <a:pt x="3384880" y="7620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17" name="object 16"/>
          <p:cNvSpPr/>
          <p:nvPr/>
        </p:nvSpPr>
        <p:spPr>
          <a:xfrm>
            <a:off x="1527047" y="1607817"/>
            <a:ext cx="883697" cy="838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8" name="object 17"/>
          <p:cNvSpPr txBox="1"/>
          <p:nvPr/>
        </p:nvSpPr>
        <p:spPr>
          <a:xfrm>
            <a:off x="2544317" y="1861820"/>
            <a:ext cx="20472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44775"/>
                </a:solidFill>
                <a:latin typeface="Times New Roman" panose="02020603050405020304"/>
                <a:cs typeface="Times New Roman" panose="02020603050405020304"/>
              </a:rPr>
              <a:t>Authorization</a:t>
            </a:r>
            <a:r>
              <a:rPr sz="1800" b="1" spc="-65" dirty="0">
                <a:solidFill>
                  <a:srgbClr val="04477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044775"/>
                </a:solidFill>
                <a:latin typeface="Times New Roman" panose="02020603050405020304"/>
                <a:cs typeface="Times New Roman" panose="02020603050405020304"/>
              </a:rPr>
              <a:t>Grant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8"/>
          <p:cNvSpPr/>
          <p:nvPr/>
        </p:nvSpPr>
        <p:spPr>
          <a:xfrm>
            <a:off x="1399032" y="2956814"/>
            <a:ext cx="3519170" cy="1022350"/>
          </a:xfrm>
          <a:custGeom>
            <a:avLst/>
            <a:gdLst/>
            <a:ahLst/>
            <a:cxnLst/>
            <a:rect l="l" t="t" r="r" b="b"/>
            <a:pathLst>
              <a:path w="3519170" h="1022350">
                <a:moveTo>
                  <a:pt x="3324098" y="0"/>
                </a:moveTo>
                <a:lnTo>
                  <a:pt x="194945" y="0"/>
                </a:lnTo>
                <a:lnTo>
                  <a:pt x="175895" y="1269"/>
                </a:lnTo>
                <a:lnTo>
                  <a:pt x="137668" y="8889"/>
                </a:lnTo>
                <a:lnTo>
                  <a:pt x="102489" y="24130"/>
                </a:lnTo>
                <a:lnTo>
                  <a:pt x="57277" y="57150"/>
                </a:lnTo>
                <a:lnTo>
                  <a:pt x="23621" y="102869"/>
                </a:lnTo>
                <a:lnTo>
                  <a:pt x="8762" y="138430"/>
                </a:lnTo>
                <a:lnTo>
                  <a:pt x="1015" y="176530"/>
                </a:lnTo>
                <a:lnTo>
                  <a:pt x="0" y="195580"/>
                </a:lnTo>
                <a:lnTo>
                  <a:pt x="0" y="828039"/>
                </a:lnTo>
                <a:lnTo>
                  <a:pt x="3937" y="866139"/>
                </a:lnTo>
                <a:lnTo>
                  <a:pt x="15367" y="902969"/>
                </a:lnTo>
                <a:lnTo>
                  <a:pt x="33401" y="937260"/>
                </a:lnTo>
                <a:lnTo>
                  <a:pt x="71374" y="977900"/>
                </a:lnTo>
                <a:lnTo>
                  <a:pt x="119634" y="1007110"/>
                </a:lnTo>
                <a:lnTo>
                  <a:pt x="175895" y="1022350"/>
                </a:lnTo>
                <a:lnTo>
                  <a:pt x="3343021" y="1022350"/>
                </a:lnTo>
                <a:lnTo>
                  <a:pt x="3381248" y="1014730"/>
                </a:lnTo>
                <a:lnTo>
                  <a:pt x="3416554" y="999489"/>
                </a:lnTo>
                <a:lnTo>
                  <a:pt x="3447796" y="977900"/>
                </a:lnTo>
                <a:lnTo>
                  <a:pt x="196087" y="977900"/>
                </a:lnTo>
                <a:lnTo>
                  <a:pt x="180594" y="976630"/>
                </a:lnTo>
                <a:lnTo>
                  <a:pt x="137414" y="965200"/>
                </a:lnTo>
                <a:lnTo>
                  <a:pt x="100330" y="943610"/>
                </a:lnTo>
                <a:lnTo>
                  <a:pt x="71374" y="910589"/>
                </a:lnTo>
                <a:lnTo>
                  <a:pt x="52578" y="871219"/>
                </a:lnTo>
                <a:lnTo>
                  <a:pt x="45794" y="828039"/>
                </a:lnTo>
                <a:lnTo>
                  <a:pt x="45788" y="195580"/>
                </a:lnTo>
                <a:lnTo>
                  <a:pt x="46609" y="180339"/>
                </a:lnTo>
                <a:lnTo>
                  <a:pt x="57531" y="138430"/>
                </a:lnTo>
                <a:lnTo>
                  <a:pt x="80009" y="100330"/>
                </a:lnTo>
                <a:lnTo>
                  <a:pt x="112014" y="72389"/>
                </a:lnTo>
                <a:lnTo>
                  <a:pt x="151256" y="53339"/>
                </a:lnTo>
                <a:lnTo>
                  <a:pt x="196087" y="45719"/>
                </a:lnTo>
                <a:lnTo>
                  <a:pt x="3449180" y="45719"/>
                </a:lnTo>
                <a:lnTo>
                  <a:pt x="3447796" y="44450"/>
                </a:lnTo>
                <a:lnTo>
                  <a:pt x="3399281" y="15239"/>
                </a:lnTo>
                <a:lnTo>
                  <a:pt x="3362579" y="3810"/>
                </a:lnTo>
                <a:lnTo>
                  <a:pt x="3343021" y="1269"/>
                </a:lnTo>
                <a:lnTo>
                  <a:pt x="3324098" y="0"/>
                </a:lnTo>
                <a:close/>
              </a:path>
              <a:path w="3519170" h="1022350">
                <a:moveTo>
                  <a:pt x="3449180" y="45719"/>
                </a:moveTo>
                <a:lnTo>
                  <a:pt x="3322828" y="45719"/>
                </a:lnTo>
                <a:lnTo>
                  <a:pt x="3338449" y="46989"/>
                </a:lnTo>
                <a:lnTo>
                  <a:pt x="3353307" y="49530"/>
                </a:lnTo>
                <a:lnTo>
                  <a:pt x="3394709" y="64769"/>
                </a:lnTo>
                <a:lnTo>
                  <a:pt x="3429254" y="90169"/>
                </a:lnTo>
                <a:lnTo>
                  <a:pt x="3455034" y="124460"/>
                </a:lnTo>
                <a:lnTo>
                  <a:pt x="3470148" y="166369"/>
                </a:lnTo>
                <a:lnTo>
                  <a:pt x="3473127" y="195580"/>
                </a:lnTo>
                <a:lnTo>
                  <a:pt x="3473121" y="828039"/>
                </a:lnTo>
                <a:lnTo>
                  <a:pt x="3466465" y="871219"/>
                </a:lnTo>
                <a:lnTo>
                  <a:pt x="3447542" y="910589"/>
                </a:lnTo>
                <a:lnTo>
                  <a:pt x="3418585" y="943610"/>
                </a:lnTo>
                <a:lnTo>
                  <a:pt x="3381502" y="965200"/>
                </a:lnTo>
                <a:lnTo>
                  <a:pt x="3338449" y="976630"/>
                </a:lnTo>
                <a:lnTo>
                  <a:pt x="3322828" y="977900"/>
                </a:lnTo>
                <a:lnTo>
                  <a:pt x="3447796" y="977900"/>
                </a:lnTo>
                <a:lnTo>
                  <a:pt x="3485515" y="937260"/>
                </a:lnTo>
                <a:lnTo>
                  <a:pt x="3503549" y="902969"/>
                </a:lnTo>
                <a:lnTo>
                  <a:pt x="3514979" y="866139"/>
                </a:lnTo>
                <a:lnTo>
                  <a:pt x="3518916" y="828039"/>
                </a:lnTo>
                <a:lnTo>
                  <a:pt x="3518916" y="195580"/>
                </a:lnTo>
                <a:lnTo>
                  <a:pt x="3514979" y="157480"/>
                </a:lnTo>
                <a:lnTo>
                  <a:pt x="3503549" y="120650"/>
                </a:lnTo>
                <a:lnTo>
                  <a:pt x="3485515" y="86360"/>
                </a:lnTo>
                <a:lnTo>
                  <a:pt x="3461639" y="57150"/>
                </a:lnTo>
                <a:lnTo>
                  <a:pt x="3449180" y="45719"/>
                </a:lnTo>
                <a:close/>
              </a:path>
              <a:path w="3519170" h="1022350">
                <a:moveTo>
                  <a:pt x="3322447" y="60960"/>
                </a:moveTo>
                <a:lnTo>
                  <a:pt x="196596" y="60960"/>
                </a:lnTo>
                <a:lnTo>
                  <a:pt x="168656" y="63500"/>
                </a:lnTo>
                <a:lnTo>
                  <a:pt x="131572" y="77469"/>
                </a:lnTo>
                <a:lnTo>
                  <a:pt x="100456" y="100330"/>
                </a:lnTo>
                <a:lnTo>
                  <a:pt x="77215" y="132080"/>
                </a:lnTo>
                <a:lnTo>
                  <a:pt x="63754" y="168910"/>
                </a:lnTo>
                <a:lnTo>
                  <a:pt x="61029" y="195580"/>
                </a:lnTo>
                <a:lnTo>
                  <a:pt x="61029" y="828039"/>
                </a:lnTo>
                <a:lnTo>
                  <a:pt x="67056" y="867410"/>
                </a:lnTo>
                <a:lnTo>
                  <a:pt x="84074" y="902969"/>
                </a:lnTo>
                <a:lnTo>
                  <a:pt x="110109" y="930910"/>
                </a:lnTo>
                <a:lnTo>
                  <a:pt x="143383" y="951230"/>
                </a:lnTo>
                <a:lnTo>
                  <a:pt x="182118" y="961389"/>
                </a:lnTo>
                <a:lnTo>
                  <a:pt x="196596" y="962660"/>
                </a:lnTo>
                <a:lnTo>
                  <a:pt x="3322447" y="962660"/>
                </a:lnTo>
                <a:lnTo>
                  <a:pt x="3336798" y="961389"/>
                </a:lnTo>
                <a:lnTo>
                  <a:pt x="3363341" y="956310"/>
                </a:lnTo>
                <a:lnTo>
                  <a:pt x="3375532" y="951230"/>
                </a:lnTo>
                <a:lnTo>
                  <a:pt x="3387344" y="946150"/>
                </a:lnTo>
                <a:lnTo>
                  <a:pt x="183769" y="946150"/>
                </a:lnTo>
                <a:lnTo>
                  <a:pt x="171577" y="944880"/>
                </a:lnTo>
                <a:lnTo>
                  <a:pt x="129031" y="925830"/>
                </a:lnTo>
                <a:lnTo>
                  <a:pt x="96647" y="894080"/>
                </a:lnTo>
                <a:lnTo>
                  <a:pt x="78740" y="850900"/>
                </a:lnTo>
                <a:lnTo>
                  <a:pt x="76269" y="826769"/>
                </a:lnTo>
                <a:lnTo>
                  <a:pt x="76276" y="195580"/>
                </a:lnTo>
                <a:lnTo>
                  <a:pt x="85598" y="149860"/>
                </a:lnTo>
                <a:lnTo>
                  <a:pt x="111252" y="111760"/>
                </a:lnTo>
                <a:lnTo>
                  <a:pt x="149352" y="86360"/>
                </a:lnTo>
                <a:lnTo>
                  <a:pt x="196977" y="76200"/>
                </a:lnTo>
                <a:lnTo>
                  <a:pt x="3384423" y="76200"/>
                </a:lnTo>
                <a:lnTo>
                  <a:pt x="3375659" y="72389"/>
                </a:lnTo>
                <a:lnTo>
                  <a:pt x="3363341" y="67310"/>
                </a:lnTo>
                <a:lnTo>
                  <a:pt x="3350259" y="63500"/>
                </a:lnTo>
                <a:lnTo>
                  <a:pt x="3322447" y="60960"/>
                </a:lnTo>
                <a:close/>
              </a:path>
              <a:path w="3519170" h="1022350">
                <a:moveTo>
                  <a:pt x="3384423" y="76200"/>
                </a:moveTo>
                <a:lnTo>
                  <a:pt x="3322066" y="76200"/>
                </a:lnTo>
                <a:lnTo>
                  <a:pt x="3335274" y="77469"/>
                </a:lnTo>
                <a:lnTo>
                  <a:pt x="3347212" y="78739"/>
                </a:lnTo>
                <a:lnTo>
                  <a:pt x="3390010" y="96519"/>
                </a:lnTo>
                <a:lnTo>
                  <a:pt x="3422269" y="129539"/>
                </a:lnTo>
                <a:lnTo>
                  <a:pt x="3440176" y="171450"/>
                </a:lnTo>
                <a:lnTo>
                  <a:pt x="3442646" y="826769"/>
                </a:lnTo>
                <a:lnTo>
                  <a:pt x="3441954" y="839469"/>
                </a:lnTo>
                <a:lnTo>
                  <a:pt x="3428238" y="883919"/>
                </a:lnTo>
                <a:lnTo>
                  <a:pt x="3399154" y="919480"/>
                </a:lnTo>
                <a:lnTo>
                  <a:pt x="3358769" y="941069"/>
                </a:lnTo>
                <a:lnTo>
                  <a:pt x="3335274" y="946150"/>
                </a:lnTo>
                <a:lnTo>
                  <a:pt x="3387344" y="946150"/>
                </a:lnTo>
                <a:lnTo>
                  <a:pt x="3418458" y="922019"/>
                </a:lnTo>
                <a:lnTo>
                  <a:pt x="3441700" y="891539"/>
                </a:lnTo>
                <a:lnTo>
                  <a:pt x="3455162" y="854710"/>
                </a:lnTo>
                <a:lnTo>
                  <a:pt x="3457886" y="828039"/>
                </a:lnTo>
                <a:lnTo>
                  <a:pt x="3457886" y="195580"/>
                </a:lnTo>
                <a:lnTo>
                  <a:pt x="3451859" y="156210"/>
                </a:lnTo>
                <a:lnTo>
                  <a:pt x="3434842" y="120650"/>
                </a:lnTo>
                <a:lnTo>
                  <a:pt x="3408933" y="92710"/>
                </a:lnTo>
                <a:lnTo>
                  <a:pt x="3387344" y="77469"/>
                </a:lnTo>
                <a:lnTo>
                  <a:pt x="3384423" y="7620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20" name="object 19"/>
          <p:cNvSpPr txBox="1"/>
          <p:nvPr/>
        </p:nvSpPr>
        <p:spPr>
          <a:xfrm>
            <a:off x="2784475" y="3309365"/>
            <a:ext cx="1465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44775"/>
                </a:solidFill>
                <a:latin typeface="Times New Roman" panose="02020603050405020304"/>
                <a:cs typeface="Times New Roman" panose="02020603050405020304"/>
              </a:rPr>
              <a:t>Refresh</a:t>
            </a:r>
            <a:r>
              <a:rPr sz="1800" b="1" spc="-80" dirty="0">
                <a:solidFill>
                  <a:srgbClr val="04477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solidFill>
                  <a:srgbClr val="044775"/>
                </a:solidFill>
                <a:latin typeface="Times New Roman" panose="02020603050405020304"/>
                <a:cs typeface="Times New Roman" panose="02020603050405020304"/>
              </a:rPr>
              <a:t>Token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0"/>
          <p:cNvSpPr/>
          <p:nvPr/>
        </p:nvSpPr>
        <p:spPr>
          <a:xfrm>
            <a:off x="1591055" y="3026673"/>
            <a:ext cx="761997" cy="818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2" name="object 21"/>
          <p:cNvSpPr/>
          <p:nvPr/>
        </p:nvSpPr>
        <p:spPr>
          <a:xfrm>
            <a:off x="1399032" y="4384802"/>
            <a:ext cx="3519170" cy="1022350"/>
          </a:xfrm>
          <a:custGeom>
            <a:avLst/>
            <a:gdLst/>
            <a:ahLst/>
            <a:cxnLst/>
            <a:rect l="l" t="t" r="r" b="b"/>
            <a:pathLst>
              <a:path w="3519170" h="1022350">
                <a:moveTo>
                  <a:pt x="3324098" y="0"/>
                </a:moveTo>
                <a:lnTo>
                  <a:pt x="194945" y="0"/>
                </a:lnTo>
                <a:lnTo>
                  <a:pt x="175895" y="1270"/>
                </a:lnTo>
                <a:lnTo>
                  <a:pt x="137668" y="8890"/>
                </a:lnTo>
                <a:lnTo>
                  <a:pt x="102489" y="24130"/>
                </a:lnTo>
                <a:lnTo>
                  <a:pt x="57277" y="57150"/>
                </a:lnTo>
                <a:lnTo>
                  <a:pt x="23621" y="102870"/>
                </a:lnTo>
                <a:lnTo>
                  <a:pt x="8762" y="138430"/>
                </a:lnTo>
                <a:lnTo>
                  <a:pt x="1015" y="176530"/>
                </a:lnTo>
                <a:lnTo>
                  <a:pt x="0" y="195580"/>
                </a:lnTo>
                <a:lnTo>
                  <a:pt x="0" y="828040"/>
                </a:lnTo>
                <a:lnTo>
                  <a:pt x="3937" y="866140"/>
                </a:lnTo>
                <a:lnTo>
                  <a:pt x="15367" y="902970"/>
                </a:lnTo>
                <a:lnTo>
                  <a:pt x="44704" y="951230"/>
                </a:lnTo>
                <a:lnTo>
                  <a:pt x="86359" y="989330"/>
                </a:lnTo>
                <a:lnTo>
                  <a:pt x="137668" y="1014730"/>
                </a:lnTo>
                <a:lnTo>
                  <a:pt x="175895" y="1022350"/>
                </a:lnTo>
                <a:lnTo>
                  <a:pt x="3343021" y="1022350"/>
                </a:lnTo>
                <a:lnTo>
                  <a:pt x="3381248" y="1014730"/>
                </a:lnTo>
                <a:lnTo>
                  <a:pt x="3416554" y="999490"/>
                </a:lnTo>
                <a:lnTo>
                  <a:pt x="3449180" y="976630"/>
                </a:lnTo>
                <a:lnTo>
                  <a:pt x="180594" y="976630"/>
                </a:lnTo>
                <a:lnTo>
                  <a:pt x="165608" y="974090"/>
                </a:lnTo>
                <a:lnTo>
                  <a:pt x="124333" y="958850"/>
                </a:lnTo>
                <a:lnTo>
                  <a:pt x="89662" y="933450"/>
                </a:lnTo>
                <a:lnTo>
                  <a:pt x="63881" y="899160"/>
                </a:lnTo>
                <a:lnTo>
                  <a:pt x="48768" y="857250"/>
                </a:lnTo>
                <a:lnTo>
                  <a:pt x="45788" y="195580"/>
                </a:lnTo>
                <a:lnTo>
                  <a:pt x="46609" y="180340"/>
                </a:lnTo>
                <a:lnTo>
                  <a:pt x="57531" y="137160"/>
                </a:lnTo>
                <a:lnTo>
                  <a:pt x="80009" y="100330"/>
                </a:lnTo>
                <a:lnTo>
                  <a:pt x="112014" y="72390"/>
                </a:lnTo>
                <a:lnTo>
                  <a:pt x="151256" y="53340"/>
                </a:lnTo>
                <a:lnTo>
                  <a:pt x="196087" y="45720"/>
                </a:lnTo>
                <a:lnTo>
                  <a:pt x="3449180" y="45720"/>
                </a:lnTo>
                <a:lnTo>
                  <a:pt x="3447796" y="44450"/>
                </a:lnTo>
                <a:lnTo>
                  <a:pt x="3399281" y="15240"/>
                </a:lnTo>
                <a:lnTo>
                  <a:pt x="3362579" y="3810"/>
                </a:lnTo>
                <a:lnTo>
                  <a:pt x="3343021" y="1270"/>
                </a:lnTo>
                <a:lnTo>
                  <a:pt x="3324098" y="0"/>
                </a:lnTo>
                <a:close/>
              </a:path>
              <a:path w="3519170" h="1022350">
                <a:moveTo>
                  <a:pt x="3449180" y="45720"/>
                </a:moveTo>
                <a:lnTo>
                  <a:pt x="3322828" y="45720"/>
                </a:lnTo>
                <a:lnTo>
                  <a:pt x="3338449" y="46990"/>
                </a:lnTo>
                <a:lnTo>
                  <a:pt x="3353307" y="49530"/>
                </a:lnTo>
                <a:lnTo>
                  <a:pt x="3394709" y="64770"/>
                </a:lnTo>
                <a:lnTo>
                  <a:pt x="3429254" y="90170"/>
                </a:lnTo>
                <a:lnTo>
                  <a:pt x="3455034" y="124460"/>
                </a:lnTo>
                <a:lnTo>
                  <a:pt x="3470148" y="166370"/>
                </a:lnTo>
                <a:lnTo>
                  <a:pt x="3473127" y="195580"/>
                </a:lnTo>
                <a:lnTo>
                  <a:pt x="3473121" y="828040"/>
                </a:lnTo>
                <a:lnTo>
                  <a:pt x="3466465" y="871220"/>
                </a:lnTo>
                <a:lnTo>
                  <a:pt x="3447542" y="910590"/>
                </a:lnTo>
                <a:lnTo>
                  <a:pt x="3418585" y="942340"/>
                </a:lnTo>
                <a:lnTo>
                  <a:pt x="3381502" y="965200"/>
                </a:lnTo>
                <a:lnTo>
                  <a:pt x="3338449" y="976630"/>
                </a:lnTo>
                <a:lnTo>
                  <a:pt x="3449180" y="976630"/>
                </a:lnTo>
                <a:lnTo>
                  <a:pt x="3485515" y="935990"/>
                </a:lnTo>
                <a:lnTo>
                  <a:pt x="3510279" y="885190"/>
                </a:lnTo>
                <a:lnTo>
                  <a:pt x="3517900" y="847090"/>
                </a:lnTo>
                <a:lnTo>
                  <a:pt x="3518916" y="828040"/>
                </a:lnTo>
                <a:lnTo>
                  <a:pt x="3518916" y="195580"/>
                </a:lnTo>
                <a:lnTo>
                  <a:pt x="3514979" y="157480"/>
                </a:lnTo>
                <a:lnTo>
                  <a:pt x="3503549" y="119380"/>
                </a:lnTo>
                <a:lnTo>
                  <a:pt x="3474339" y="72390"/>
                </a:lnTo>
                <a:lnTo>
                  <a:pt x="3461639" y="57150"/>
                </a:lnTo>
                <a:lnTo>
                  <a:pt x="3449180" y="45720"/>
                </a:lnTo>
                <a:close/>
              </a:path>
              <a:path w="3519170" h="1022350">
                <a:moveTo>
                  <a:pt x="3322447" y="60960"/>
                </a:moveTo>
                <a:lnTo>
                  <a:pt x="196596" y="60960"/>
                </a:lnTo>
                <a:lnTo>
                  <a:pt x="168656" y="63500"/>
                </a:lnTo>
                <a:lnTo>
                  <a:pt x="131572" y="77470"/>
                </a:lnTo>
                <a:lnTo>
                  <a:pt x="100456" y="100330"/>
                </a:lnTo>
                <a:lnTo>
                  <a:pt x="77215" y="132080"/>
                </a:lnTo>
                <a:lnTo>
                  <a:pt x="63754" y="168910"/>
                </a:lnTo>
                <a:lnTo>
                  <a:pt x="61029" y="195580"/>
                </a:lnTo>
                <a:lnTo>
                  <a:pt x="61029" y="828040"/>
                </a:lnTo>
                <a:lnTo>
                  <a:pt x="67056" y="867410"/>
                </a:lnTo>
                <a:lnTo>
                  <a:pt x="84074" y="902970"/>
                </a:lnTo>
                <a:lnTo>
                  <a:pt x="110109" y="930910"/>
                </a:lnTo>
                <a:lnTo>
                  <a:pt x="143383" y="951230"/>
                </a:lnTo>
                <a:lnTo>
                  <a:pt x="182118" y="961390"/>
                </a:lnTo>
                <a:lnTo>
                  <a:pt x="3336798" y="961390"/>
                </a:lnTo>
                <a:lnTo>
                  <a:pt x="3363341" y="956310"/>
                </a:lnTo>
                <a:lnTo>
                  <a:pt x="3375532" y="951230"/>
                </a:lnTo>
                <a:lnTo>
                  <a:pt x="3387344" y="946150"/>
                </a:lnTo>
                <a:lnTo>
                  <a:pt x="183769" y="946150"/>
                </a:lnTo>
                <a:lnTo>
                  <a:pt x="171577" y="943610"/>
                </a:lnTo>
                <a:lnTo>
                  <a:pt x="129031" y="925830"/>
                </a:lnTo>
                <a:lnTo>
                  <a:pt x="96647" y="894080"/>
                </a:lnTo>
                <a:lnTo>
                  <a:pt x="78740" y="850900"/>
                </a:lnTo>
                <a:lnTo>
                  <a:pt x="76269" y="826770"/>
                </a:lnTo>
                <a:lnTo>
                  <a:pt x="76276" y="195580"/>
                </a:lnTo>
                <a:lnTo>
                  <a:pt x="85598" y="149860"/>
                </a:lnTo>
                <a:lnTo>
                  <a:pt x="111252" y="111760"/>
                </a:lnTo>
                <a:lnTo>
                  <a:pt x="149352" y="86360"/>
                </a:lnTo>
                <a:lnTo>
                  <a:pt x="196977" y="76200"/>
                </a:lnTo>
                <a:lnTo>
                  <a:pt x="3384422" y="76200"/>
                </a:lnTo>
                <a:lnTo>
                  <a:pt x="3375659" y="72390"/>
                </a:lnTo>
                <a:lnTo>
                  <a:pt x="3363341" y="67310"/>
                </a:lnTo>
                <a:lnTo>
                  <a:pt x="3350259" y="63500"/>
                </a:lnTo>
                <a:lnTo>
                  <a:pt x="3322447" y="60960"/>
                </a:lnTo>
                <a:close/>
              </a:path>
              <a:path w="3519170" h="1022350">
                <a:moveTo>
                  <a:pt x="3384422" y="76200"/>
                </a:moveTo>
                <a:lnTo>
                  <a:pt x="3322066" y="76200"/>
                </a:lnTo>
                <a:lnTo>
                  <a:pt x="3335274" y="77470"/>
                </a:lnTo>
                <a:lnTo>
                  <a:pt x="3347212" y="78740"/>
                </a:lnTo>
                <a:lnTo>
                  <a:pt x="3390010" y="96520"/>
                </a:lnTo>
                <a:lnTo>
                  <a:pt x="3422269" y="129540"/>
                </a:lnTo>
                <a:lnTo>
                  <a:pt x="3440176" y="171450"/>
                </a:lnTo>
                <a:lnTo>
                  <a:pt x="3442646" y="826770"/>
                </a:lnTo>
                <a:lnTo>
                  <a:pt x="3441954" y="839470"/>
                </a:lnTo>
                <a:lnTo>
                  <a:pt x="3428238" y="883920"/>
                </a:lnTo>
                <a:lnTo>
                  <a:pt x="3399154" y="919480"/>
                </a:lnTo>
                <a:lnTo>
                  <a:pt x="3358769" y="941070"/>
                </a:lnTo>
                <a:lnTo>
                  <a:pt x="3335274" y="946150"/>
                </a:lnTo>
                <a:lnTo>
                  <a:pt x="3387344" y="946150"/>
                </a:lnTo>
                <a:lnTo>
                  <a:pt x="3418458" y="922020"/>
                </a:lnTo>
                <a:lnTo>
                  <a:pt x="3441700" y="891540"/>
                </a:lnTo>
                <a:lnTo>
                  <a:pt x="3455162" y="854710"/>
                </a:lnTo>
                <a:lnTo>
                  <a:pt x="3457886" y="828040"/>
                </a:lnTo>
                <a:lnTo>
                  <a:pt x="3457886" y="195580"/>
                </a:lnTo>
                <a:lnTo>
                  <a:pt x="3451859" y="156210"/>
                </a:lnTo>
                <a:lnTo>
                  <a:pt x="3434842" y="120650"/>
                </a:lnTo>
                <a:lnTo>
                  <a:pt x="3408933" y="92710"/>
                </a:lnTo>
                <a:lnTo>
                  <a:pt x="3387344" y="77470"/>
                </a:lnTo>
                <a:lnTo>
                  <a:pt x="3384422" y="7620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23" name="object 22"/>
          <p:cNvSpPr txBox="1"/>
          <p:nvPr/>
        </p:nvSpPr>
        <p:spPr>
          <a:xfrm>
            <a:off x="2778379" y="4725670"/>
            <a:ext cx="1354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44775"/>
                </a:solidFill>
                <a:latin typeface="Times New Roman" panose="02020603050405020304"/>
                <a:cs typeface="Times New Roman" panose="02020603050405020304"/>
              </a:rPr>
              <a:t>Access</a:t>
            </a:r>
            <a:r>
              <a:rPr sz="1800" b="1" spc="-80" dirty="0">
                <a:solidFill>
                  <a:srgbClr val="04477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044775"/>
                </a:solidFill>
                <a:latin typeface="Times New Roman" panose="02020603050405020304"/>
                <a:cs typeface="Times New Roman" panose="02020603050405020304"/>
              </a:rPr>
              <a:t>Token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object 23"/>
          <p:cNvSpPr/>
          <p:nvPr/>
        </p:nvSpPr>
        <p:spPr>
          <a:xfrm>
            <a:off x="1527047" y="4483629"/>
            <a:ext cx="838226" cy="8244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5" name="object 24"/>
          <p:cNvSpPr/>
          <p:nvPr/>
        </p:nvSpPr>
        <p:spPr>
          <a:xfrm>
            <a:off x="4860797" y="3138423"/>
            <a:ext cx="2090420" cy="491490"/>
          </a:xfrm>
          <a:custGeom>
            <a:avLst/>
            <a:gdLst/>
            <a:ahLst/>
            <a:cxnLst/>
            <a:rect l="l" t="t" r="r" b="b"/>
            <a:pathLst>
              <a:path w="2090420" h="491489">
                <a:moveTo>
                  <a:pt x="299719" y="361314"/>
                </a:moveTo>
                <a:lnTo>
                  <a:pt x="0" y="416433"/>
                </a:lnTo>
                <a:lnTo>
                  <a:pt x="13715" y="491363"/>
                </a:lnTo>
                <a:lnTo>
                  <a:pt x="313563" y="436245"/>
                </a:lnTo>
                <a:lnTo>
                  <a:pt x="299719" y="361314"/>
                </a:lnTo>
                <a:close/>
              </a:path>
              <a:path w="2090420" h="491489">
                <a:moveTo>
                  <a:pt x="824356" y="264922"/>
                </a:moveTo>
                <a:lnTo>
                  <a:pt x="524637" y="320039"/>
                </a:lnTo>
                <a:lnTo>
                  <a:pt x="538352" y="394970"/>
                </a:lnTo>
                <a:lnTo>
                  <a:pt x="838200" y="339851"/>
                </a:lnTo>
                <a:lnTo>
                  <a:pt x="824356" y="264922"/>
                </a:lnTo>
                <a:close/>
              </a:path>
              <a:path w="2090420" h="491489">
                <a:moveTo>
                  <a:pt x="1348993" y="168528"/>
                </a:moveTo>
                <a:lnTo>
                  <a:pt x="1049274" y="223647"/>
                </a:lnTo>
                <a:lnTo>
                  <a:pt x="1062989" y="298576"/>
                </a:lnTo>
                <a:lnTo>
                  <a:pt x="1362710" y="243586"/>
                </a:lnTo>
                <a:lnTo>
                  <a:pt x="1348993" y="168528"/>
                </a:lnTo>
                <a:close/>
              </a:path>
              <a:path w="2090420" h="491489">
                <a:moveTo>
                  <a:pt x="2088901" y="72262"/>
                </a:moveTo>
                <a:lnTo>
                  <a:pt x="1873630" y="72262"/>
                </a:lnTo>
                <a:lnTo>
                  <a:pt x="1887347" y="147192"/>
                </a:lnTo>
                <a:lnTo>
                  <a:pt x="1872539" y="149909"/>
                </a:lnTo>
                <a:lnTo>
                  <a:pt x="1886330" y="224789"/>
                </a:lnTo>
                <a:lnTo>
                  <a:pt x="2088901" y="72262"/>
                </a:lnTo>
                <a:close/>
              </a:path>
              <a:path w="2090420" h="491489">
                <a:moveTo>
                  <a:pt x="1858741" y="74993"/>
                </a:moveTo>
                <a:lnTo>
                  <a:pt x="1573784" y="127253"/>
                </a:lnTo>
                <a:lnTo>
                  <a:pt x="1587627" y="202184"/>
                </a:lnTo>
                <a:lnTo>
                  <a:pt x="1872539" y="149909"/>
                </a:lnTo>
                <a:lnTo>
                  <a:pt x="1858741" y="74993"/>
                </a:lnTo>
                <a:close/>
              </a:path>
              <a:path w="2090420" h="491489">
                <a:moveTo>
                  <a:pt x="1873630" y="72262"/>
                </a:moveTo>
                <a:lnTo>
                  <a:pt x="1858741" y="74993"/>
                </a:lnTo>
                <a:lnTo>
                  <a:pt x="1872539" y="149909"/>
                </a:lnTo>
                <a:lnTo>
                  <a:pt x="1887347" y="147192"/>
                </a:lnTo>
                <a:lnTo>
                  <a:pt x="1873630" y="72262"/>
                </a:lnTo>
                <a:close/>
              </a:path>
              <a:path w="2090420" h="491489">
                <a:moveTo>
                  <a:pt x="1844928" y="0"/>
                </a:moveTo>
                <a:lnTo>
                  <a:pt x="1858741" y="74993"/>
                </a:lnTo>
                <a:lnTo>
                  <a:pt x="1873630" y="72262"/>
                </a:lnTo>
                <a:lnTo>
                  <a:pt x="2088901" y="72262"/>
                </a:lnTo>
                <a:lnTo>
                  <a:pt x="2090420" y="71120"/>
                </a:lnTo>
                <a:lnTo>
                  <a:pt x="1844928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26" name="object 25"/>
          <p:cNvSpPr/>
          <p:nvPr/>
        </p:nvSpPr>
        <p:spPr>
          <a:xfrm>
            <a:off x="4859146" y="3922776"/>
            <a:ext cx="2092325" cy="1370965"/>
          </a:xfrm>
          <a:custGeom>
            <a:avLst/>
            <a:gdLst/>
            <a:ahLst/>
            <a:cxnLst/>
            <a:rect l="l" t="t" r="r" b="b"/>
            <a:pathLst>
              <a:path w="2092325" h="1370964">
                <a:moveTo>
                  <a:pt x="256031" y="1141476"/>
                </a:moveTo>
                <a:lnTo>
                  <a:pt x="0" y="1306957"/>
                </a:lnTo>
                <a:lnTo>
                  <a:pt x="41401" y="1370965"/>
                </a:lnTo>
                <a:lnTo>
                  <a:pt x="297306" y="1205484"/>
                </a:lnTo>
                <a:lnTo>
                  <a:pt x="256031" y="1141476"/>
                </a:lnTo>
                <a:close/>
              </a:path>
              <a:path w="2092325" h="1370964">
                <a:moveTo>
                  <a:pt x="703961" y="851916"/>
                </a:moveTo>
                <a:lnTo>
                  <a:pt x="447928" y="1017397"/>
                </a:lnTo>
                <a:lnTo>
                  <a:pt x="489330" y="1081405"/>
                </a:lnTo>
                <a:lnTo>
                  <a:pt x="745363" y="915924"/>
                </a:lnTo>
                <a:lnTo>
                  <a:pt x="703961" y="851916"/>
                </a:lnTo>
                <a:close/>
              </a:path>
              <a:path w="2092325" h="1370964">
                <a:moveTo>
                  <a:pt x="1151889" y="562356"/>
                </a:moveTo>
                <a:lnTo>
                  <a:pt x="895985" y="727837"/>
                </a:lnTo>
                <a:lnTo>
                  <a:pt x="937260" y="791844"/>
                </a:lnTo>
                <a:lnTo>
                  <a:pt x="1193291" y="626363"/>
                </a:lnTo>
                <a:lnTo>
                  <a:pt x="1151889" y="562356"/>
                </a:lnTo>
                <a:close/>
              </a:path>
              <a:path w="2092325" h="1370964">
                <a:moveTo>
                  <a:pt x="1599818" y="272796"/>
                </a:moveTo>
                <a:lnTo>
                  <a:pt x="1343914" y="438276"/>
                </a:lnTo>
                <a:lnTo>
                  <a:pt x="1385315" y="502285"/>
                </a:lnTo>
                <a:lnTo>
                  <a:pt x="1641220" y="336804"/>
                </a:lnTo>
                <a:lnTo>
                  <a:pt x="1599818" y="272796"/>
                </a:lnTo>
                <a:close/>
              </a:path>
              <a:path w="2092325" h="1370964">
                <a:moveTo>
                  <a:pt x="2049938" y="71374"/>
                </a:moveTo>
                <a:lnTo>
                  <a:pt x="1911477" y="71374"/>
                </a:lnTo>
                <a:lnTo>
                  <a:pt x="1952752" y="135381"/>
                </a:lnTo>
                <a:lnTo>
                  <a:pt x="1920783" y="156071"/>
                </a:lnTo>
                <a:lnTo>
                  <a:pt x="1962150" y="220091"/>
                </a:lnTo>
                <a:lnTo>
                  <a:pt x="2049938" y="71374"/>
                </a:lnTo>
                <a:close/>
              </a:path>
              <a:path w="2092325" h="1370964">
                <a:moveTo>
                  <a:pt x="1879438" y="92086"/>
                </a:moveTo>
                <a:lnTo>
                  <a:pt x="1791843" y="148717"/>
                </a:lnTo>
                <a:lnTo>
                  <a:pt x="1833245" y="212725"/>
                </a:lnTo>
                <a:lnTo>
                  <a:pt x="1920783" y="156071"/>
                </a:lnTo>
                <a:lnTo>
                  <a:pt x="1879438" y="92086"/>
                </a:lnTo>
                <a:close/>
              </a:path>
              <a:path w="2092325" h="1370964">
                <a:moveTo>
                  <a:pt x="1911477" y="71374"/>
                </a:moveTo>
                <a:lnTo>
                  <a:pt x="1879438" y="92086"/>
                </a:lnTo>
                <a:lnTo>
                  <a:pt x="1920783" y="156071"/>
                </a:lnTo>
                <a:lnTo>
                  <a:pt x="1952752" y="135381"/>
                </a:lnTo>
                <a:lnTo>
                  <a:pt x="1911477" y="71374"/>
                </a:lnTo>
                <a:close/>
              </a:path>
              <a:path w="2092325" h="1370964">
                <a:moveTo>
                  <a:pt x="2092071" y="0"/>
                </a:moveTo>
                <a:lnTo>
                  <a:pt x="1838071" y="28067"/>
                </a:lnTo>
                <a:lnTo>
                  <a:pt x="1879438" y="92086"/>
                </a:lnTo>
                <a:lnTo>
                  <a:pt x="1911477" y="71374"/>
                </a:lnTo>
                <a:lnTo>
                  <a:pt x="2049938" y="71374"/>
                </a:lnTo>
                <a:lnTo>
                  <a:pt x="2092071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27" name="object 26"/>
          <p:cNvSpPr/>
          <p:nvPr/>
        </p:nvSpPr>
        <p:spPr>
          <a:xfrm>
            <a:off x="4879847" y="3282441"/>
            <a:ext cx="2086610" cy="1310640"/>
          </a:xfrm>
          <a:custGeom>
            <a:avLst/>
            <a:gdLst/>
            <a:ahLst/>
            <a:cxnLst/>
            <a:rect l="l" t="t" r="r" b="b"/>
            <a:pathLst>
              <a:path w="2086609" h="1310639">
                <a:moveTo>
                  <a:pt x="101853" y="1144905"/>
                </a:moveTo>
                <a:lnTo>
                  <a:pt x="0" y="1310259"/>
                </a:lnTo>
                <a:lnTo>
                  <a:pt x="193421" y="1292479"/>
                </a:lnTo>
                <a:lnTo>
                  <a:pt x="172381" y="1258570"/>
                </a:lnTo>
                <a:lnTo>
                  <a:pt x="138302" y="1258570"/>
                </a:lnTo>
                <a:lnTo>
                  <a:pt x="107696" y="1209421"/>
                </a:lnTo>
                <a:lnTo>
                  <a:pt x="132378" y="1194100"/>
                </a:lnTo>
                <a:lnTo>
                  <a:pt x="101853" y="1144905"/>
                </a:lnTo>
                <a:close/>
              </a:path>
              <a:path w="2086609" h="1310639">
                <a:moveTo>
                  <a:pt x="132378" y="1194100"/>
                </a:moveTo>
                <a:lnTo>
                  <a:pt x="107696" y="1209421"/>
                </a:lnTo>
                <a:lnTo>
                  <a:pt x="138302" y="1258570"/>
                </a:lnTo>
                <a:lnTo>
                  <a:pt x="162905" y="1243299"/>
                </a:lnTo>
                <a:lnTo>
                  <a:pt x="132378" y="1194100"/>
                </a:lnTo>
                <a:close/>
              </a:path>
              <a:path w="2086609" h="1310639">
                <a:moveTo>
                  <a:pt x="162905" y="1243299"/>
                </a:moveTo>
                <a:lnTo>
                  <a:pt x="138302" y="1258570"/>
                </a:lnTo>
                <a:lnTo>
                  <a:pt x="172381" y="1258570"/>
                </a:lnTo>
                <a:lnTo>
                  <a:pt x="162905" y="1243299"/>
                </a:lnTo>
                <a:close/>
              </a:path>
              <a:path w="2086609" h="1310639">
                <a:moveTo>
                  <a:pt x="2056129" y="0"/>
                </a:moveTo>
                <a:lnTo>
                  <a:pt x="132378" y="1194100"/>
                </a:lnTo>
                <a:lnTo>
                  <a:pt x="162905" y="1243299"/>
                </a:lnTo>
                <a:lnTo>
                  <a:pt x="2086609" y="49275"/>
                </a:lnTo>
                <a:lnTo>
                  <a:pt x="2056129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28" name="object 27"/>
          <p:cNvSpPr/>
          <p:nvPr/>
        </p:nvSpPr>
        <p:spPr>
          <a:xfrm>
            <a:off x="4879847" y="1667255"/>
            <a:ext cx="2072005" cy="173990"/>
          </a:xfrm>
          <a:custGeom>
            <a:avLst/>
            <a:gdLst/>
            <a:ahLst/>
            <a:cxnLst/>
            <a:rect l="l" t="t" r="r" b="b"/>
            <a:pathLst>
              <a:path w="2072004" h="173989">
                <a:moveTo>
                  <a:pt x="174498" y="0"/>
                </a:moveTo>
                <a:lnTo>
                  <a:pt x="0" y="85344"/>
                </a:lnTo>
                <a:lnTo>
                  <a:pt x="172974" y="173736"/>
                </a:lnTo>
                <a:lnTo>
                  <a:pt x="173482" y="115818"/>
                </a:lnTo>
                <a:lnTo>
                  <a:pt x="144525" y="115570"/>
                </a:lnTo>
                <a:lnTo>
                  <a:pt x="145034" y="57658"/>
                </a:lnTo>
                <a:lnTo>
                  <a:pt x="173992" y="57658"/>
                </a:lnTo>
                <a:lnTo>
                  <a:pt x="174498" y="0"/>
                </a:lnTo>
                <a:close/>
              </a:path>
              <a:path w="2072004" h="173989">
                <a:moveTo>
                  <a:pt x="173990" y="57906"/>
                </a:moveTo>
                <a:lnTo>
                  <a:pt x="173482" y="115818"/>
                </a:lnTo>
                <a:lnTo>
                  <a:pt x="2071116" y="132080"/>
                </a:lnTo>
                <a:lnTo>
                  <a:pt x="2071624" y="74168"/>
                </a:lnTo>
                <a:lnTo>
                  <a:pt x="173990" y="57906"/>
                </a:lnTo>
                <a:close/>
              </a:path>
              <a:path w="2072004" h="173989">
                <a:moveTo>
                  <a:pt x="145034" y="57658"/>
                </a:moveTo>
                <a:lnTo>
                  <a:pt x="144525" y="115570"/>
                </a:lnTo>
                <a:lnTo>
                  <a:pt x="173482" y="115818"/>
                </a:lnTo>
                <a:lnTo>
                  <a:pt x="173990" y="57906"/>
                </a:lnTo>
                <a:lnTo>
                  <a:pt x="145034" y="57658"/>
                </a:lnTo>
                <a:close/>
              </a:path>
              <a:path w="2072004" h="173989">
                <a:moveTo>
                  <a:pt x="173992" y="57658"/>
                </a:moveTo>
                <a:lnTo>
                  <a:pt x="145034" y="57658"/>
                </a:lnTo>
                <a:lnTo>
                  <a:pt x="173990" y="57906"/>
                </a:lnTo>
                <a:lnTo>
                  <a:pt x="173992" y="57658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29" name="object 28"/>
          <p:cNvSpPr/>
          <p:nvPr/>
        </p:nvSpPr>
        <p:spPr>
          <a:xfrm>
            <a:off x="4870703" y="1999488"/>
            <a:ext cx="2080895" cy="749300"/>
          </a:xfrm>
          <a:custGeom>
            <a:avLst/>
            <a:gdLst/>
            <a:ahLst/>
            <a:cxnLst/>
            <a:rect l="l" t="t" r="r" b="b"/>
            <a:pathLst>
              <a:path w="2080895" h="749300">
                <a:moveTo>
                  <a:pt x="1906654" y="694255"/>
                </a:moveTo>
                <a:lnTo>
                  <a:pt x="1888236" y="749173"/>
                </a:lnTo>
                <a:lnTo>
                  <a:pt x="2080514" y="722122"/>
                </a:lnTo>
                <a:lnTo>
                  <a:pt x="2061931" y="703452"/>
                </a:lnTo>
                <a:lnTo>
                  <a:pt x="1934082" y="703452"/>
                </a:lnTo>
                <a:lnTo>
                  <a:pt x="1906654" y="694255"/>
                </a:lnTo>
                <a:close/>
              </a:path>
              <a:path w="2080895" h="749300">
                <a:moveTo>
                  <a:pt x="1925056" y="639387"/>
                </a:moveTo>
                <a:lnTo>
                  <a:pt x="1906654" y="694255"/>
                </a:lnTo>
                <a:lnTo>
                  <a:pt x="1934082" y="703452"/>
                </a:lnTo>
                <a:lnTo>
                  <a:pt x="1952498" y="648588"/>
                </a:lnTo>
                <a:lnTo>
                  <a:pt x="1925056" y="639387"/>
                </a:lnTo>
                <a:close/>
              </a:path>
              <a:path w="2080895" h="749300">
                <a:moveTo>
                  <a:pt x="1943480" y="584453"/>
                </a:moveTo>
                <a:lnTo>
                  <a:pt x="1925056" y="639387"/>
                </a:lnTo>
                <a:lnTo>
                  <a:pt x="1952498" y="648588"/>
                </a:lnTo>
                <a:lnTo>
                  <a:pt x="1934082" y="703452"/>
                </a:lnTo>
                <a:lnTo>
                  <a:pt x="2061931" y="703452"/>
                </a:lnTo>
                <a:lnTo>
                  <a:pt x="1943480" y="584453"/>
                </a:lnTo>
                <a:close/>
              </a:path>
              <a:path w="2080895" h="749300">
                <a:moveTo>
                  <a:pt x="18287" y="0"/>
                </a:moveTo>
                <a:lnTo>
                  <a:pt x="0" y="54863"/>
                </a:lnTo>
                <a:lnTo>
                  <a:pt x="1906654" y="694255"/>
                </a:lnTo>
                <a:lnTo>
                  <a:pt x="1925056" y="639387"/>
                </a:lnTo>
                <a:lnTo>
                  <a:pt x="18287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30" name="object 29"/>
          <p:cNvSpPr/>
          <p:nvPr/>
        </p:nvSpPr>
        <p:spPr>
          <a:xfrm>
            <a:off x="4879847" y="2932683"/>
            <a:ext cx="2077085" cy="461009"/>
          </a:xfrm>
          <a:custGeom>
            <a:avLst/>
            <a:gdLst/>
            <a:ahLst/>
            <a:cxnLst/>
            <a:rect l="l" t="t" r="r" b="b"/>
            <a:pathLst>
              <a:path w="2077084" h="461010">
                <a:moveTo>
                  <a:pt x="155321" y="289687"/>
                </a:moveTo>
                <a:lnTo>
                  <a:pt x="0" y="406273"/>
                </a:lnTo>
                <a:lnTo>
                  <a:pt x="186562" y="460628"/>
                </a:lnTo>
                <a:lnTo>
                  <a:pt x="177092" y="408813"/>
                </a:lnTo>
                <a:lnTo>
                  <a:pt x="147574" y="408813"/>
                </a:lnTo>
                <a:lnTo>
                  <a:pt x="137287" y="351916"/>
                </a:lnTo>
                <a:lnTo>
                  <a:pt x="165745" y="346724"/>
                </a:lnTo>
                <a:lnTo>
                  <a:pt x="155321" y="289687"/>
                </a:lnTo>
                <a:close/>
              </a:path>
              <a:path w="2077084" h="461010">
                <a:moveTo>
                  <a:pt x="165745" y="346724"/>
                </a:moveTo>
                <a:lnTo>
                  <a:pt x="137287" y="351916"/>
                </a:lnTo>
                <a:lnTo>
                  <a:pt x="147574" y="408813"/>
                </a:lnTo>
                <a:lnTo>
                  <a:pt x="176140" y="403601"/>
                </a:lnTo>
                <a:lnTo>
                  <a:pt x="165745" y="346724"/>
                </a:lnTo>
                <a:close/>
              </a:path>
              <a:path w="2077084" h="461010">
                <a:moveTo>
                  <a:pt x="176140" y="403601"/>
                </a:moveTo>
                <a:lnTo>
                  <a:pt x="147574" y="408813"/>
                </a:lnTo>
                <a:lnTo>
                  <a:pt x="177092" y="408813"/>
                </a:lnTo>
                <a:lnTo>
                  <a:pt x="176140" y="403601"/>
                </a:lnTo>
                <a:close/>
              </a:path>
              <a:path w="2077084" h="461010">
                <a:moveTo>
                  <a:pt x="2066162" y="0"/>
                </a:moveTo>
                <a:lnTo>
                  <a:pt x="165745" y="346724"/>
                </a:lnTo>
                <a:lnTo>
                  <a:pt x="176140" y="403601"/>
                </a:lnTo>
                <a:lnTo>
                  <a:pt x="2076577" y="56895"/>
                </a:lnTo>
                <a:lnTo>
                  <a:pt x="2066162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</p:spTree>
    <p:custDataLst>
      <p:tags r:id="rId6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342265"/>
            <a:ext cx="768985" cy="76581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1853019" y="907243"/>
            <a:ext cx="8508321" cy="4906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0820" y="258445"/>
            <a:ext cx="6354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微软雅黑" panose="020B0503020204020204" charset="-122"/>
                <a:cs typeface="微软雅黑" panose="020B0503020204020204" charset="-122"/>
              </a:rPr>
              <a:t>Spring</a:t>
            </a:r>
            <a:r>
              <a:rPr sz="3600" b="1" spc="-5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b="1" dirty="0">
                <a:latin typeface="微软雅黑" panose="020B0503020204020204" charset="-122"/>
                <a:cs typeface="微软雅黑" panose="020B0503020204020204" charset="-122"/>
              </a:rPr>
              <a:t>Security</a:t>
            </a:r>
            <a:r>
              <a:rPr sz="3600" b="1" spc="-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b="1" spc="-15" dirty="0">
                <a:latin typeface="微软雅黑" panose="020B0503020204020204" charset="-122"/>
                <a:cs typeface="微软雅黑" panose="020B0503020204020204" charset="-122"/>
              </a:rPr>
              <a:t>OAuth2</a:t>
            </a:r>
            <a:r>
              <a:rPr sz="3600" b="1" i="1" dirty="0">
                <a:latin typeface="微软雅黑" panose="020B0503020204020204" charset="-122"/>
                <a:cs typeface="微软雅黑" panose="020B0503020204020204" charset="-122"/>
              </a:rPr>
              <a:t>架构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342265"/>
            <a:ext cx="768985" cy="7658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145030" y="2568575"/>
            <a:ext cx="693356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sz="6000" b="1" spc="-1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OAuth2</a:t>
            </a:r>
            <a:r>
              <a:rPr sz="6000" b="1" i="1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客户端实操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342265"/>
            <a:ext cx="768985" cy="76581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7665" y="534035"/>
            <a:ext cx="3509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dirty="0">
                <a:latin typeface="微软雅黑" panose="020B0503020204020204" charset="-122"/>
                <a:cs typeface="微软雅黑" panose="020B0503020204020204" charset="-122"/>
              </a:rPr>
              <a:t>办法</a:t>
            </a:r>
            <a:r>
              <a:rPr sz="3600" b="1" spc="-5" dirty="0">
                <a:latin typeface="微软雅黑" panose="020B0503020204020204" charset="-122"/>
                <a:cs typeface="微软雅黑" panose="020B0503020204020204" charset="-122"/>
              </a:rPr>
              <a:t>3</a:t>
            </a:r>
            <a:r>
              <a:rPr sz="3600" b="1" i="1" dirty="0">
                <a:latin typeface="微软雅黑" panose="020B0503020204020204" charset="-122"/>
                <a:cs typeface="微软雅黑" panose="020B0503020204020204" charset="-122"/>
              </a:rPr>
              <a:t>：特殊令牌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58867" y="4860035"/>
            <a:ext cx="3688715" cy="228600"/>
          </a:xfrm>
          <a:custGeom>
            <a:avLst/>
            <a:gdLst/>
            <a:ahLst/>
            <a:cxnLst/>
            <a:rect l="l" t="t" r="r" b="b"/>
            <a:pathLst>
              <a:path w="3688715" h="228600">
                <a:moveTo>
                  <a:pt x="3535807" y="114300"/>
                </a:moveTo>
                <a:lnTo>
                  <a:pt x="3459607" y="228600"/>
                </a:lnTo>
                <a:lnTo>
                  <a:pt x="3612007" y="152400"/>
                </a:lnTo>
                <a:lnTo>
                  <a:pt x="3535807" y="152400"/>
                </a:lnTo>
                <a:lnTo>
                  <a:pt x="3535807" y="114300"/>
                </a:lnTo>
                <a:close/>
              </a:path>
              <a:path w="3688715" h="228600">
                <a:moveTo>
                  <a:pt x="3510407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3510407" y="152400"/>
                </a:lnTo>
                <a:lnTo>
                  <a:pt x="3535807" y="114300"/>
                </a:lnTo>
                <a:lnTo>
                  <a:pt x="3510407" y="76200"/>
                </a:lnTo>
                <a:close/>
              </a:path>
              <a:path w="3688715" h="228600">
                <a:moveTo>
                  <a:pt x="3612007" y="76200"/>
                </a:moveTo>
                <a:lnTo>
                  <a:pt x="3535807" y="76200"/>
                </a:lnTo>
                <a:lnTo>
                  <a:pt x="3535807" y="152400"/>
                </a:lnTo>
                <a:lnTo>
                  <a:pt x="3612007" y="152400"/>
                </a:lnTo>
                <a:lnTo>
                  <a:pt x="3688207" y="114300"/>
                </a:lnTo>
                <a:lnTo>
                  <a:pt x="3612007" y="76200"/>
                </a:lnTo>
                <a:close/>
              </a:path>
              <a:path w="3688715" h="228600">
                <a:moveTo>
                  <a:pt x="3459607" y="0"/>
                </a:moveTo>
                <a:lnTo>
                  <a:pt x="3535807" y="114300"/>
                </a:lnTo>
                <a:lnTo>
                  <a:pt x="3535807" y="76200"/>
                </a:lnTo>
                <a:lnTo>
                  <a:pt x="3612007" y="76200"/>
                </a:lnTo>
                <a:lnTo>
                  <a:pt x="3459607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4" name="object 4"/>
          <p:cNvSpPr txBox="1"/>
          <p:nvPr/>
        </p:nvSpPr>
        <p:spPr>
          <a:xfrm>
            <a:off x="5185917" y="2972790"/>
            <a:ext cx="35826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460375" marR="5080" indent="-448310">
              <a:lnSpc>
                <a:spcPct val="150000"/>
              </a:lnSpc>
              <a:spcBef>
                <a:spcPts val="100"/>
              </a:spcBef>
            </a:pPr>
            <a:r>
              <a:rPr sz="2000" b="1" i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使用特</a:t>
            </a:r>
            <a:r>
              <a:rPr sz="2000" b="1" i="1" spc="-1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殊</a:t>
            </a:r>
            <a:r>
              <a:rPr sz="2000" b="1" i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000" b="1" i="1" spc="-1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密</a:t>
            </a:r>
            <a:r>
              <a:rPr sz="2000" b="1" i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码（或</a:t>
            </a:r>
            <a:r>
              <a:rPr sz="2000" b="1" i="1" spc="-1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者</a:t>
            </a:r>
            <a:r>
              <a:rPr sz="2000" b="1" i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令</a:t>
            </a:r>
            <a:r>
              <a:rPr sz="2000" b="1" i="1" spc="-1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牌</a:t>
            </a:r>
            <a:r>
              <a:rPr sz="2000" b="1" i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）， 仅能访问受保护的资源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1122375" y="2046223"/>
            <a:ext cx="1800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资源拥有者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6"/>
          <p:cNvSpPr/>
          <p:nvPr/>
        </p:nvSpPr>
        <p:spPr>
          <a:xfrm>
            <a:off x="3241958" y="1367183"/>
            <a:ext cx="1284944" cy="14512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9" name="object 7"/>
          <p:cNvSpPr txBox="1"/>
          <p:nvPr/>
        </p:nvSpPr>
        <p:spPr>
          <a:xfrm>
            <a:off x="1267205" y="4594097"/>
            <a:ext cx="1447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客户应用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8"/>
          <p:cNvSpPr/>
          <p:nvPr/>
        </p:nvSpPr>
        <p:spPr>
          <a:xfrm>
            <a:off x="2922421" y="4323172"/>
            <a:ext cx="1536176" cy="1304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1" name="object 9"/>
          <p:cNvSpPr txBox="1"/>
          <p:nvPr/>
        </p:nvSpPr>
        <p:spPr>
          <a:xfrm>
            <a:off x="8426322" y="5472785"/>
            <a:ext cx="2156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10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受保护的资源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0"/>
          <p:cNvSpPr/>
          <p:nvPr/>
        </p:nvSpPr>
        <p:spPr>
          <a:xfrm>
            <a:off x="8693825" y="4095928"/>
            <a:ext cx="1696120" cy="11086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3" name="object 11"/>
          <p:cNvSpPr/>
          <p:nvPr/>
        </p:nvSpPr>
        <p:spPr>
          <a:xfrm>
            <a:off x="8857488" y="4847844"/>
            <a:ext cx="498348" cy="4983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4" name="object 12"/>
          <p:cNvSpPr/>
          <p:nvPr/>
        </p:nvSpPr>
        <p:spPr>
          <a:xfrm>
            <a:off x="3567684" y="2904744"/>
            <a:ext cx="228600" cy="1362075"/>
          </a:xfrm>
          <a:custGeom>
            <a:avLst/>
            <a:gdLst/>
            <a:ahLst/>
            <a:cxnLst/>
            <a:rect l="l" t="t" r="r" b="b"/>
            <a:pathLst>
              <a:path w="228600" h="1362075">
                <a:moveTo>
                  <a:pt x="0" y="1133474"/>
                </a:moveTo>
                <a:lnTo>
                  <a:pt x="114300" y="1362074"/>
                </a:lnTo>
                <a:lnTo>
                  <a:pt x="190500" y="1209674"/>
                </a:lnTo>
                <a:lnTo>
                  <a:pt x="76200" y="1209674"/>
                </a:lnTo>
                <a:lnTo>
                  <a:pt x="76200" y="1184274"/>
                </a:lnTo>
                <a:lnTo>
                  <a:pt x="0" y="1133474"/>
                </a:lnTo>
                <a:close/>
              </a:path>
              <a:path w="228600" h="1362075">
                <a:moveTo>
                  <a:pt x="76200" y="1184274"/>
                </a:moveTo>
                <a:lnTo>
                  <a:pt x="76200" y="1209674"/>
                </a:lnTo>
                <a:lnTo>
                  <a:pt x="114300" y="1209674"/>
                </a:lnTo>
                <a:lnTo>
                  <a:pt x="76200" y="1184274"/>
                </a:lnTo>
                <a:close/>
              </a:path>
              <a:path w="228600" h="1362075">
                <a:moveTo>
                  <a:pt x="152400" y="0"/>
                </a:moveTo>
                <a:lnTo>
                  <a:pt x="76200" y="0"/>
                </a:lnTo>
                <a:lnTo>
                  <a:pt x="76200" y="1184274"/>
                </a:lnTo>
                <a:lnTo>
                  <a:pt x="114300" y="1209674"/>
                </a:lnTo>
                <a:lnTo>
                  <a:pt x="152400" y="1184274"/>
                </a:lnTo>
                <a:lnTo>
                  <a:pt x="152400" y="0"/>
                </a:lnTo>
                <a:close/>
              </a:path>
              <a:path w="228600" h="1362075">
                <a:moveTo>
                  <a:pt x="152400" y="1184274"/>
                </a:moveTo>
                <a:lnTo>
                  <a:pt x="114300" y="1209674"/>
                </a:lnTo>
                <a:lnTo>
                  <a:pt x="152400" y="1209674"/>
                </a:lnTo>
                <a:lnTo>
                  <a:pt x="152400" y="1184274"/>
                </a:lnTo>
                <a:close/>
              </a:path>
              <a:path w="228600" h="1362075">
                <a:moveTo>
                  <a:pt x="228600" y="1133474"/>
                </a:moveTo>
                <a:lnTo>
                  <a:pt x="152400" y="1184274"/>
                </a:lnTo>
                <a:lnTo>
                  <a:pt x="152400" y="1209674"/>
                </a:lnTo>
                <a:lnTo>
                  <a:pt x="190500" y="1209674"/>
                </a:lnTo>
                <a:lnTo>
                  <a:pt x="228600" y="1133474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15" name="object 13"/>
          <p:cNvSpPr/>
          <p:nvPr/>
        </p:nvSpPr>
        <p:spPr>
          <a:xfrm>
            <a:off x="5783579" y="4020311"/>
            <a:ext cx="827531" cy="8290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342265"/>
            <a:ext cx="768985" cy="76581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1145" y="541655"/>
            <a:ext cx="606488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dirty="0">
                <a:latin typeface="微软雅黑" panose="020B0503020204020204" charset="-122"/>
                <a:cs typeface="微软雅黑" panose="020B0503020204020204" charset="-122"/>
              </a:rPr>
              <a:t>传统单块应用安全</a:t>
            </a:r>
            <a:r>
              <a:rPr lang="zh-CN" sz="3600" b="1" i="1" dirty="0">
                <a:latin typeface="微软雅黑" panose="020B0503020204020204" charset="-122"/>
                <a:cs typeface="微软雅黑" panose="020B0503020204020204" charset="-122"/>
              </a:rPr>
              <a:t>（有状态）</a:t>
            </a:r>
            <a:endParaRPr lang="zh-CN" sz="3600" b="1" i="1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11698" y="2406584"/>
            <a:ext cx="1246719" cy="12528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" name="object 4"/>
          <p:cNvSpPr/>
          <p:nvPr/>
        </p:nvSpPr>
        <p:spPr>
          <a:xfrm>
            <a:off x="9090405" y="2825749"/>
            <a:ext cx="1290827" cy="635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6" name="object 5"/>
          <p:cNvSpPr/>
          <p:nvPr/>
        </p:nvSpPr>
        <p:spPr>
          <a:xfrm>
            <a:off x="9158986" y="2415793"/>
            <a:ext cx="1156716" cy="11628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8" name="object 6"/>
          <p:cNvSpPr/>
          <p:nvPr/>
        </p:nvSpPr>
        <p:spPr>
          <a:xfrm>
            <a:off x="9158986" y="2415793"/>
            <a:ext cx="1156970" cy="289560"/>
          </a:xfrm>
          <a:custGeom>
            <a:avLst/>
            <a:gdLst/>
            <a:ahLst/>
            <a:cxnLst/>
            <a:rect l="l" t="t" r="r" b="b"/>
            <a:pathLst>
              <a:path w="1156970" h="289560">
                <a:moveTo>
                  <a:pt x="1156716" y="144525"/>
                </a:moveTo>
                <a:lnTo>
                  <a:pt x="1139051" y="180141"/>
                </a:lnTo>
                <a:lnTo>
                  <a:pt x="1088949" y="212525"/>
                </a:lnTo>
                <a:lnTo>
                  <a:pt x="1053089" y="227166"/>
                </a:lnTo>
                <a:lnTo>
                  <a:pt x="1010747" y="240593"/>
                </a:lnTo>
                <a:lnTo>
                  <a:pt x="962463" y="252669"/>
                </a:lnTo>
                <a:lnTo>
                  <a:pt x="908780" y="263260"/>
                </a:lnTo>
                <a:lnTo>
                  <a:pt x="850241" y="272229"/>
                </a:lnTo>
                <a:lnTo>
                  <a:pt x="787387" y="279441"/>
                </a:lnTo>
                <a:lnTo>
                  <a:pt x="720760" y="284760"/>
                </a:lnTo>
                <a:lnTo>
                  <a:pt x="650903" y="288051"/>
                </a:lnTo>
                <a:lnTo>
                  <a:pt x="578357" y="289178"/>
                </a:lnTo>
                <a:lnTo>
                  <a:pt x="505812" y="288051"/>
                </a:lnTo>
                <a:lnTo>
                  <a:pt x="435955" y="284760"/>
                </a:lnTo>
                <a:lnTo>
                  <a:pt x="369328" y="279441"/>
                </a:lnTo>
                <a:lnTo>
                  <a:pt x="306474" y="272229"/>
                </a:lnTo>
                <a:lnTo>
                  <a:pt x="247935" y="263260"/>
                </a:lnTo>
                <a:lnTo>
                  <a:pt x="194252" y="252669"/>
                </a:lnTo>
                <a:lnTo>
                  <a:pt x="145968" y="240593"/>
                </a:lnTo>
                <a:lnTo>
                  <a:pt x="103626" y="227166"/>
                </a:lnTo>
                <a:lnTo>
                  <a:pt x="67766" y="212525"/>
                </a:lnTo>
                <a:lnTo>
                  <a:pt x="17664" y="180141"/>
                </a:lnTo>
                <a:lnTo>
                  <a:pt x="0" y="144525"/>
                </a:lnTo>
                <a:lnTo>
                  <a:pt x="4506" y="126409"/>
                </a:lnTo>
                <a:lnTo>
                  <a:pt x="38931" y="92316"/>
                </a:lnTo>
                <a:lnTo>
                  <a:pt x="103626" y="61982"/>
                </a:lnTo>
                <a:lnTo>
                  <a:pt x="145968" y="48566"/>
                </a:lnTo>
                <a:lnTo>
                  <a:pt x="194252" y="36496"/>
                </a:lnTo>
                <a:lnTo>
                  <a:pt x="247935" y="25911"/>
                </a:lnTo>
                <a:lnTo>
                  <a:pt x="306474" y="16945"/>
                </a:lnTo>
                <a:lnTo>
                  <a:pt x="369328" y="9736"/>
                </a:lnTo>
                <a:lnTo>
                  <a:pt x="435955" y="4417"/>
                </a:lnTo>
                <a:lnTo>
                  <a:pt x="505812" y="1127"/>
                </a:lnTo>
                <a:lnTo>
                  <a:pt x="578357" y="0"/>
                </a:lnTo>
                <a:lnTo>
                  <a:pt x="650903" y="1127"/>
                </a:lnTo>
                <a:lnTo>
                  <a:pt x="720760" y="4417"/>
                </a:lnTo>
                <a:lnTo>
                  <a:pt x="787387" y="9736"/>
                </a:lnTo>
                <a:lnTo>
                  <a:pt x="850241" y="16945"/>
                </a:lnTo>
                <a:lnTo>
                  <a:pt x="908780" y="25911"/>
                </a:lnTo>
                <a:lnTo>
                  <a:pt x="962463" y="36496"/>
                </a:lnTo>
                <a:lnTo>
                  <a:pt x="1010747" y="48566"/>
                </a:lnTo>
                <a:lnTo>
                  <a:pt x="1053089" y="61982"/>
                </a:lnTo>
                <a:lnTo>
                  <a:pt x="1088949" y="76611"/>
                </a:lnTo>
                <a:lnTo>
                  <a:pt x="1139051" y="108960"/>
                </a:lnTo>
                <a:lnTo>
                  <a:pt x="1156716" y="144525"/>
                </a:lnTo>
                <a:close/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p/>
        </p:txBody>
      </p:sp>
      <p:sp>
        <p:nvSpPr>
          <p:cNvPr id="9" name="object 7"/>
          <p:cNvSpPr/>
          <p:nvPr/>
        </p:nvSpPr>
        <p:spPr>
          <a:xfrm>
            <a:off x="9158986" y="2560320"/>
            <a:ext cx="1156970" cy="1018540"/>
          </a:xfrm>
          <a:custGeom>
            <a:avLst/>
            <a:gdLst/>
            <a:ahLst/>
            <a:cxnLst/>
            <a:rect l="l" t="t" r="r" b="b"/>
            <a:pathLst>
              <a:path w="1156970" h="1018539">
                <a:moveTo>
                  <a:pt x="1156716" y="0"/>
                </a:moveTo>
                <a:lnTo>
                  <a:pt x="1156716" y="873633"/>
                </a:lnTo>
                <a:lnTo>
                  <a:pt x="1152209" y="891776"/>
                </a:lnTo>
                <a:lnTo>
                  <a:pt x="1117784" y="925911"/>
                </a:lnTo>
                <a:lnTo>
                  <a:pt x="1053089" y="956273"/>
                </a:lnTo>
                <a:lnTo>
                  <a:pt x="1010747" y="969700"/>
                </a:lnTo>
                <a:lnTo>
                  <a:pt x="962463" y="981776"/>
                </a:lnTo>
                <a:lnTo>
                  <a:pt x="908780" y="992367"/>
                </a:lnTo>
                <a:lnTo>
                  <a:pt x="850241" y="1001336"/>
                </a:lnTo>
                <a:lnTo>
                  <a:pt x="787387" y="1008548"/>
                </a:lnTo>
                <a:lnTo>
                  <a:pt x="720760" y="1013867"/>
                </a:lnTo>
                <a:lnTo>
                  <a:pt x="650903" y="1017158"/>
                </a:lnTo>
                <a:lnTo>
                  <a:pt x="578357" y="1018286"/>
                </a:lnTo>
                <a:lnTo>
                  <a:pt x="505812" y="1017158"/>
                </a:lnTo>
                <a:lnTo>
                  <a:pt x="435955" y="1013867"/>
                </a:lnTo>
                <a:lnTo>
                  <a:pt x="369328" y="1008548"/>
                </a:lnTo>
                <a:lnTo>
                  <a:pt x="306474" y="1001336"/>
                </a:lnTo>
                <a:lnTo>
                  <a:pt x="247935" y="992367"/>
                </a:lnTo>
                <a:lnTo>
                  <a:pt x="194252" y="981776"/>
                </a:lnTo>
                <a:lnTo>
                  <a:pt x="145968" y="969700"/>
                </a:lnTo>
                <a:lnTo>
                  <a:pt x="103626" y="956273"/>
                </a:lnTo>
                <a:lnTo>
                  <a:pt x="67766" y="941632"/>
                </a:lnTo>
                <a:lnTo>
                  <a:pt x="17664" y="909248"/>
                </a:lnTo>
                <a:lnTo>
                  <a:pt x="0" y="873633"/>
                </a:lnTo>
                <a:lnTo>
                  <a:pt x="0" y="0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p/>
        </p:txBody>
      </p:sp>
      <p:sp>
        <p:nvSpPr>
          <p:cNvPr id="10" name="object 8"/>
          <p:cNvSpPr txBox="1"/>
          <p:nvPr/>
        </p:nvSpPr>
        <p:spPr>
          <a:xfrm>
            <a:off x="9284080" y="2894457"/>
            <a:ext cx="90931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业务</a:t>
            </a:r>
            <a:r>
              <a:rPr sz="2000" b="1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DB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9"/>
          <p:cNvSpPr/>
          <p:nvPr/>
        </p:nvSpPr>
        <p:spPr>
          <a:xfrm>
            <a:off x="7223505" y="2883662"/>
            <a:ext cx="1936114" cy="228600"/>
          </a:xfrm>
          <a:custGeom>
            <a:avLst/>
            <a:gdLst/>
            <a:ahLst/>
            <a:cxnLst/>
            <a:rect l="l" t="t" r="r" b="b"/>
            <a:pathLst>
              <a:path w="1936115" h="228600">
                <a:moveTo>
                  <a:pt x="1783460" y="114300"/>
                </a:moveTo>
                <a:lnTo>
                  <a:pt x="1707260" y="228600"/>
                </a:lnTo>
                <a:lnTo>
                  <a:pt x="1859660" y="152400"/>
                </a:lnTo>
                <a:lnTo>
                  <a:pt x="1783460" y="152400"/>
                </a:lnTo>
                <a:lnTo>
                  <a:pt x="1783460" y="114300"/>
                </a:lnTo>
                <a:close/>
              </a:path>
              <a:path w="1936115" h="228600">
                <a:moveTo>
                  <a:pt x="1758060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1758060" y="152400"/>
                </a:lnTo>
                <a:lnTo>
                  <a:pt x="1783460" y="114300"/>
                </a:lnTo>
                <a:lnTo>
                  <a:pt x="1758060" y="76200"/>
                </a:lnTo>
                <a:close/>
              </a:path>
              <a:path w="1936115" h="228600">
                <a:moveTo>
                  <a:pt x="1859660" y="76200"/>
                </a:moveTo>
                <a:lnTo>
                  <a:pt x="1783460" y="76200"/>
                </a:lnTo>
                <a:lnTo>
                  <a:pt x="1783460" y="152400"/>
                </a:lnTo>
                <a:lnTo>
                  <a:pt x="1859660" y="152400"/>
                </a:lnTo>
                <a:lnTo>
                  <a:pt x="1935860" y="114300"/>
                </a:lnTo>
                <a:lnTo>
                  <a:pt x="1859660" y="76200"/>
                </a:lnTo>
                <a:close/>
              </a:path>
              <a:path w="1936115" h="228600">
                <a:moveTo>
                  <a:pt x="1707260" y="0"/>
                </a:moveTo>
                <a:lnTo>
                  <a:pt x="1783460" y="114300"/>
                </a:lnTo>
                <a:lnTo>
                  <a:pt x="1783460" y="76200"/>
                </a:lnTo>
                <a:lnTo>
                  <a:pt x="1859660" y="76200"/>
                </a:lnTo>
                <a:lnTo>
                  <a:pt x="1707260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12" name="object 10"/>
          <p:cNvSpPr/>
          <p:nvPr/>
        </p:nvSpPr>
        <p:spPr>
          <a:xfrm>
            <a:off x="5231594" y="4631691"/>
            <a:ext cx="1246719" cy="12512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3" name="object 11"/>
          <p:cNvSpPr/>
          <p:nvPr/>
        </p:nvSpPr>
        <p:spPr>
          <a:xfrm>
            <a:off x="5208777" y="5049266"/>
            <a:ext cx="1290827" cy="6355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4" name="object 12"/>
          <p:cNvSpPr/>
          <p:nvPr/>
        </p:nvSpPr>
        <p:spPr>
          <a:xfrm>
            <a:off x="5278881" y="4640834"/>
            <a:ext cx="1156715" cy="11612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5" name="object 13"/>
          <p:cNvSpPr/>
          <p:nvPr/>
        </p:nvSpPr>
        <p:spPr>
          <a:xfrm>
            <a:off x="5278881" y="4640834"/>
            <a:ext cx="1156970" cy="289560"/>
          </a:xfrm>
          <a:custGeom>
            <a:avLst/>
            <a:gdLst/>
            <a:ahLst/>
            <a:cxnLst/>
            <a:rect l="l" t="t" r="r" b="b"/>
            <a:pathLst>
              <a:path w="1156970" h="289560">
                <a:moveTo>
                  <a:pt x="1156715" y="144525"/>
                </a:moveTo>
                <a:lnTo>
                  <a:pt x="1139051" y="180141"/>
                </a:lnTo>
                <a:lnTo>
                  <a:pt x="1088949" y="212525"/>
                </a:lnTo>
                <a:lnTo>
                  <a:pt x="1053089" y="227166"/>
                </a:lnTo>
                <a:lnTo>
                  <a:pt x="1010747" y="240593"/>
                </a:lnTo>
                <a:lnTo>
                  <a:pt x="962463" y="252669"/>
                </a:lnTo>
                <a:lnTo>
                  <a:pt x="908780" y="263260"/>
                </a:lnTo>
                <a:lnTo>
                  <a:pt x="850241" y="272229"/>
                </a:lnTo>
                <a:lnTo>
                  <a:pt x="787387" y="279441"/>
                </a:lnTo>
                <a:lnTo>
                  <a:pt x="720760" y="284760"/>
                </a:lnTo>
                <a:lnTo>
                  <a:pt x="650903" y="288051"/>
                </a:lnTo>
                <a:lnTo>
                  <a:pt x="578357" y="289179"/>
                </a:lnTo>
                <a:lnTo>
                  <a:pt x="505812" y="288051"/>
                </a:lnTo>
                <a:lnTo>
                  <a:pt x="435955" y="284760"/>
                </a:lnTo>
                <a:lnTo>
                  <a:pt x="369328" y="279441"/>
                </a:lnTo>
                <a:lnTo>
                  <a:pt x="306474" y="272229"/>
                </a:lnTo>
                <a:lnTo>
                  <a:pt x="247935" y="263260"/>
                </a:lnTo>
                <a:lnTo>
                  <a:pt x="194252" y="252669"/>
                </a:lnTo>
                <a:lnTo>
                  <a:pt x="145968" y="240593"/>
                </a:lnTo>
                <a:lnTo>
                  <a:pt x="103626" y="227166"/>
                </a:lnTo>
                <a:lnTo>
                  <a:pt x="67766" y="212525"/>
                </a:lnTo>
                <a:lnTo>
                  <a:pt x="17664" y="180141"/>
                </a:lnTo>
                <a:lnTo>
                  <a:pt x="0" y="144525"/>
                </a:lnTo>
                <a:lnTo>
                  <a:pt x="4506" y="126409"/>
                </a:lnTo>
                <a:lnTo>
                  <a:pt x="38931" y="92316"/>
                </a:lnTo>
                <a:lnTo>
                  <a:pt x="103626" y="61982"/>
                </a:lnTo>
                <a:lnTo>
                  <a:pt x="145968" y="48566"/>
                </a:lnTo>
                <a:lnTo>
                  <a:pt x="194252" y="36496"/>
                </a:lnTo>
                <a:lnTo>
                  <a:pt x="247935" y="25911"/>
                </a:lnTo>
                <a:lnTo>
                  <a:pt x="306474" y="16945"/>
                </a:lnTo>
                <a:lnTo>
                  <a:pt x="369328" y="9736"/>
                </a:lnTo>
                <a:lnTo>
                  <a:pt x="435955" y="4417"/>
                </a:lnTo>
                <a:lnTo>
                  <a:pt x="505812" y="1127"/>
                </a:lnTo>
                <a:lnTo>
                  <a:pt x="578357" y="0"/>
                </a:lnTo>
                <a:lnTo>
                  <a:pt x="650903" y="1127"/>
                </a:lnTo>
                <a:lnTo>
                  <a:pt x="720760" y="4417"/>
                </a:lnTo>
                <a:lnTo>
                  <a:pt x="787387" y="9736"/>
                </a:lnTo>
                <a:lnTo>
                  <a:pt x="850241" y="16945"/>
                </a:lnTo>
                <a:lnTo>
                  <a:pt x="908780" y="25911"/>
                </a:lnTo>
                <a:lnTo>
                  <a:pt x="962463" y="36496"/>
                </a:lnTo>
                <a:lnTo>
                  <a:pt x="1010747" y="48566"/>
                </a:lnTo>
                <a:lnTo>
                  <a:pt x="1053089" y="61982"/>
                </a:lnTo>
                <a:lnTo>
                  <a:pt x="1088949" y="76611"/>
                </a:lnTo>
                <a:lnTo>
                  <a:pt x="1139051" y="108960"/>
                </a:lnTo>
                <a:lnTo>
                  <a:pt x="1156715" y="144525"/>
                </a:lnTo>
                <a:close/>
              </a:path>
            </a:pathLst>
          </a:custGeom>
          <a:ln w="6095">
            <a:solidFill>
              <a:srgbClr val="FFC000"/>
            </a:solidFill>
          </a:ln>
        </p:spPr>
        <p:txBody>
          <a:bodyPr wrap="square" lIns="0" tIns="0" rIns="0" bIns="0" rtlCol="0"/>
          <a:p/>
        </p:txBody>
      </p:sp>
      <p:sp>
        <p:nvSpPr>
          <p:cNvPr id="16" name="object 14"/>
          <p:cNvSpPr/>
          <p:nvPr/>
        </p:nvSpPr>
        <p:spPr>
          <a:xfrm>
            <a:off x="5278881" y="4785360"/>
            <a:ext cx="1156970" cy="1017269"/>
          </a:xfrm>
          <a:custGeom>
            <a:avLst/>
            <a:gdLst/>
            <a:ahLst/>
            <a:cxnLst/>
            <a:rect l="l" t="t" r="r" b="b"/>
            <a:pathLst>
              <a:path w="1156970" h="1017270">
                <a:moveTo>
                  <a:pt x="1156715" y="0"/>
                </a:moveTo>
                <a:lnTo>
                  <a:pt x="1156715" y="872109"/>
                </a:lnTo>
                <a:lnTo>
                  <a:pt x="1152209" y="890252"/>
                </a:lnTo>
                <a:lnTo>
                  <a:pt x="1117784" y="924387"/>
                </a:lnTo>
                <a:lnTo>
                  <a:pt x="1053089" y="954749"/>
                </a:lnTo>
                <a:lnTo>
                  <a:pt x="1010747" y="968176"/>
                </a:lnTo>
                <a:lnTo>
                  <a:pt x="962463" y="980252"/>
                </a:lnTo>
                <a:lnTo>
                  <a:pt x="908780" y="990843"/>
                </a:lnTo>
                <a:lnTo>
                  <a:pt x="850241" y="999812"/>
                </a:lnTo>
                <a:lnTo>
                  <a:pt x="787387" y="1007024"/>
                </a:lnTo>
                <a:lnTo>
                  <a:pt x="720760" y="1012343"/>
                </a:lnTo>
                <a:lnTo>
                  <a:pt x="650903" y="1015634"/>
                </a:lnTo>
                <a:lnTo>
                  <a:pt x="578357" y="1016762"/>
                </a:lnTo>
                <a:lnTo>
                  <a:pt x="505812" y="1015634"/>
                </a:lnTo>
                <a:lnTo>
                  <a:pt x="435955" y="1012343"/>
                </a:lnTo>
                <a:lnTo>
                  <a:pt x="369328" y="1007024"/>
                </a:lnTo>
                <a:lnTo>
                  <a:pt x="306474" y="999812"/>
                </a:lnTo>
                <a:lnTo>
                  <a:pt x="247935" y="990843"/>
                </a:lnTo>
                <a:lnTo>
                  <a:pt x="194252" y="980252"/>
                </a:lnTo>
                <a:lnTo>
                  <a:pt x="145968" y="968176"/>
                </a:lnTo>
                <a:lnTo>
                  <a:pt x="103626" y="954749"/>
                </a:lnTo>
                <a:lnTo>
                  <a:pt x="67766" y="940108"/>
                </a:lnTo>
                <a:lnTo>
                  <a:pt x="17664" y="907724"/>
                </a:lnTo>
                <a:lnTo>
                  <a:pt x="0" y="872109"/>
                </a:lnTo>
                <a:lnTo>
                  <a:pt x="0" y="0"/>
                </a:lnTo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p/>
        </p:txBody>
      </p:sp>
      <p:sp>
        <p:nvSpPr>
          <p:cNvPr id="17" name="object 15"/>
          <p:cNvSpPr txBox="1"/>
          <p:nvPr/>
        </p:nvSpPr>
        <p:spPr>
          <a:xfrm>
            <a:off x="5403342" y="5118861"/>
            <a:ext cx="90931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用户</a:t>
            </a:r>
            <a:r>
              <a:rPr sz="2000" b="1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DB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object 16"/>
          <p:cNvSpPr/>
          <p:nvPr/>
        </p:nvSpPr>
        <p:spPr>
          <a:xfrm>
            <a:off x="5822950" y="3794252"/>
            <a:ext cx="114300" cy="1056005"/>
          </a:xfrm>
          <a:custGeom>
            <a:avLst/>
            <a:gdLst/>
            <a:ahLst/>
            <a:cxnLst/>
            <a:rect l="l" t="t" r="r" b="b"/>
            <a:pathLst>
              <a:path w="114300" h="1056004">
                <a:moveTo>
                  <a:pt x="7620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76200" y="38100"/>
                </a:lnTo>
                <a:lnTo>
                  <a:pt x="76200" y="0"/>
                </a:lnTo>
                <a:close/>
              </a:path>
              <a:path w="114300" h="1056004">
                <a:moveTo>
                  <a:pt x="76200" y="76200"/>
                </a:moveTo>
                <a:lnTo>
                  <a:pt x="38100" y="76200"/>
                </a:lnTo>
                <a:lnTo>
                  <a:pt x="38100" y="114300"/>
                </a:lnTo>
                <a:lnTo>
                  <a:pt x="76200" y="114300"/>
                </a:lnTo>
                <a:lnTo>
                  <a:pt x="76200" y="76200"/>
                </a:lnTo>
                <a:close/>
              </a:path>
              <a:path w="114300" h="1056004">
                <a:moveTo>
                  <a:pt x="76200" y="152400"/>
                </a:moveTo>
                <a:lnTo>
                  <a:pt x="38100" y="152400"/>
                </a:lnTo>
                <a:lnTo>
                  <a:pt x="38100" y="190500"/>
                </a:lnTo>
                <a:lnTo>
                  <a:pt x="76200" y="190500"/>
                </a:lnTo>
                <a:lnTo>
                  <a:pt x="76200" y="152400"/>
                </a:lnTo>
                <a:close/>
              </a:path>
              <a:path w="114300" h="1056004">
                <a:moveTo>
                  <a:pt x="76200" y="228600"/>
                </a:moveTo>
                <a:lnTo>
                  <a:pt x="38100" y="228600"/>
                </a:lnTo>
                <a:lnTo>
                  <a:pt x="38100" y="266700"/>
                </a:lnTo>
                <a:lnTo>
                  <a:pt x="76200" y="266700"/>
                </a:lnTo>
                <a:lnTo>
                  <a:pt x="76200" y="228600"/>
                </a:lnTo>
                <a:close/>
              </a:path>
              <a:path w="114300" h="1056004">
                <a:moveTo>
                  <a:pt x="76200" y="304800"/>
                </a:moveTo>
                <a:lnTo>
                  <a:pt x="38100" y="304800"/>
                </a:lnTo>
                <a:lnTo>
                  <a:pt x="38100" y="342900"/>
                </a:lnTo>
                <a:lnTo>
                  <a:pt x="76200" y="342900"/>
                </a:lnTo>
                <a:lnTo>
                  <a:pt x="76200" y="304800"/>
                </a:lnTo>
                <a:close/>
              </a:path>
              <a:path w="114300" h="1056004">
                <a:moveTo>
                  <a:pt x="76200" y="381000"/>
                </a:moveTo>
                <a:lnTo>
                  <a:pt x="38100" y="381000"/>
                </a:lnTo>
                <a:lnTo>
                  <a:pt x="38100" y="419100"/>
                </a:lnTo>
                <a:lnTo>
                  <a:pt x="76200" y="419100"/>
                </a:lnTo>
                <a:lnTo>
                  <a:pt x="76200" y="381000"/>
                </a:lnTo>
                <a:close/>
              </a:path>
              <a:path w="114300" h="1056004">
                <a:moveTo>
                  <a:pt x="76200" y="457200"/>
                </a:moveTo>
                <a:lnTo>
                  <a:pt x="38100" y="457200"/>
                </a:lnTo>
                <a:lnTo>
                  <a:pt x="38100" y="495299"/>
                </a:lnTo>
                <a:lnTo>
                  <a:pt x="76200" y="495299"/>
                </a:lnTo>
                <a:lnTo>
                  <a:pt x="76200" y="457200"/>
                </a:lnTo>
                <a:close/>
              </a:path>
              <a:path w="114300" h="1056004">
                <a:moveTo>
                  <a:pt x="76200" y="533399"/>
                </a:moveTo>
                <a:lnTo>
                  <a:pt x="38100" y="533399"/>
                </a:lnTo>
                <a:lnTo>
                  <a:pt x="38100" y="571499"/>
                </a:lnTo>
                <a:lnTo>
                  <a:pt x="76200" y="571499"/>
                </a:lnTo>
                <a:lnTo>
                  <a:pt x="76200" y="533399"/>
                </a:lnTo>
                <a:close/>
              </a:path>
              <a:path w="114300" h="1056004">
                <a:moveTo>
                  <a:pt x="76200" y="609599"/>
                </a:moveTo>
                <a:lnTo>
                  <a:pt x="38100" y="609599"/>
                </a:lnTo>
                <a:lnTo>
                  <a:pt x="38100" y="647699"/>
                </a:lnTo>
                <a:lnTo>
                  <a:pt x="76200" y="647699"/>
                </a:lnTo>
                <a:lnTo>
                  <a:pt x="76200" y="609599"/>
                </a:lnTo>
                <a:close/>
              </a:path>
              <a:path w="114300" h="1056004">
                <a:moveTo>
                  <a:pt x="76200" y="685799"/>
                </a:moveTo>
                <a:lnTo>
                  <a:pt x="38100" y="685799"/>
                </a:lnTo>
                <a:lnTo>
                  <a:pt x="38100" y="723899"/>
                </a:lnTo>
                <a:lnTo>
                  <a:pt x="76200" y="723899"/>
                </a:lnTo>
                <a:lnTo>
                  <a:pt x="76200" y="685799"/>
                </a:lnTo>
                <a:close/>
              </a:path>
              <a:path w="114300" h="1056004">
                <a:moveTo>
                  <a:pt x="76200" y="761999"/>
                </a:moveTo>
                <a:lnTo>
                  <a:pt x="38100" y="761999"/>
                </a:lnTo>
                <a:lnTo>
                  <a:pt x="38100" y="800099"/>
                </a:lnTo>
                <a:lnTo>
                  <a:pt x="76200" y="800099"/>
                </a:lnTo>
                <a:lnTo>
                  <a:pt x="76200" y="761999"/>
                </a:lnTo>
                <a:close/>
              </a:path>
              <a:path w="114300" h="1056004">
                <a:moveTo>
                  <a:pt x="76200" y="838199"/>
                </a:moveTo>
                <a:lnTo>
                  <a:pt x="38100" y="838199"/>
                </a:lnTo>
                <a:lnTo>
                  <a:pt x="38100" y="876299"/>
                </a:lnTo>
                <a:lnTo>
                  <a:pt x="76200" y="876299"/>
                </a:lnTo>
                <a:lnTo>
                  <a:pt x="76200" y="838199"/>
                </a:lnTo>
                <a:close/>
              </a:path>
              <a:path w="114300" h="1056004">
                <a:moveTo>
                  <a:pt x="0" y="941704"/>
                </a:moveTo>
                <a:lnTo>
                  <a:pt x="57150" y="1056004"/>
                </a:lnTo>
                <a:lnTo>
                  <a:pt x="95250" y="979804"/>
                </a:lnTo>
                <a:lnTo>
                  <a:pt x="57150" y="979804"/>
                </a:lnTo>
                <a:lnTo>
                  <a:pt x="0" y="941704"/>
                </a:lnTo>
                <a:close/>
              </a:path>
              <a:path w="114300" h="1056004">
                <a:moveTo>
                  <a:pt x="114300" y="941704"/>
                </a:moveTo>
                <a:lnTo>
                  <a:pt x="57150" y="979804"/>
                </a:lnTo>
                <a:lnTo>
                  <a:pt x="95250" y="979804"/>
                </a:lnTo>
                <a:lnTo>
                  <a:pt x="114300" y="941704"/>
                </a:lnTo>
                <a:close/>
              </a:path>
              <a:path w="114300" h="1056004">
                <a:moveTo>
                  <a:pt x="76200" y="914399"/>
                </a:moveTo>
                <a:lnTo>
                  <a:pt x="38100" y="914399"/>
                </a:lnTo>
                <a:lnTo>
                  <a:pt x="38100" y="952499"/>
                </a:lnTo>
                <a:lnTo>
                  <a:pt x="76200" y="952499"/>
                </a:lnTo>
                <a:lnTo>
                  <a:pt x="76200" y="91439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p/>
        </p:txBody>
      </p:sp>
      <p:sp>
        <p:nvSpPr>
          <p:cNvPr id="19" name="object 17"/>
          <p:cNvSpPr txBox="1"/>
          <p:nvPr/>
        </p:nvSpPr>
        <p:spPr>
          <a:xfrm>
            <a:off x="6702678" y="5066791"/>
            <a:ext cx="1043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登录授权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object 18"/>
          <p:cNvSpPr/>
          <p:nvPr/>
        </p:nvSpPr>
        <p:spPr>
          <a:xfrm>
            <a:off x="5340096" y="1885822"/>
            <a:ext cx="1880616" cy="22829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1" name="object 19"/>
          <p:cNvSpPr/>
          <p:nvPr/>
        </p:nvSpPr>
        <p:spPr>
          <a:xfrm>
            <a:off x="5394579" y="1899665"/>
            <a:ext cx="1772920" cy="2174875"/>
          </a:xfrm>
          <a:custGeom>
            <a:avLst/>
            <a:gdLst/>
            <a:ahLst/>
            <a:cxnLst/>
            <a:rect l="l" t="t" r="r" b="b"/>
            <a:pathLst>
              <a:path w="1772920" h="2174875">
                <a:moveTo>
                  <a:pt x="1578610" y="0"/>
                </a:moveTo>
                <a:lnTo>
                  <a:pt x="193801" y="0"/>
                </a:lnTo>
                <a:lnTo>
                  <a:pt x="149356" y="5117"/>
                </a:lnTo>
                <a:lnTo>
                  <a:pt x="108560" y="19693"/>
                </a:lnTo>
                <a:lnTo>
                  <a:pt x="72577" y="42567"/>
                </a:lnTo>
                <a:lnTo>
                  <a:pt x="42567" y="72577"/>
                </a:lnTo>
                <a:lnTo>
                  <a:pt x="19693" y="108560"/>
                </a:lnTo>
                <a:lnTo>
                  <a:pt x="5117" y="149356"/>
                </a:lnTo>
                <a:lnTo>
                  <a:pt x="0" y="193802"/>
                </a:lnTo>
                <a:lnTo>
                  <a:pt x="0" y="1980946"/>
                </a:lnTo>
                <a:lnTo>
                  <a:pt x="5117" y="2025391"/>
                </a:lnTo>
                <a:lnTo>
                  <a:pt x="19693" y="2066187"/>
                </a:lnTo>
                <a:lnTo>
                  <a:pt x="42567" y="2102170"/>
                </a:lnTo>
                <a:lnTo>
                  <a:pt x="72577" y="2132180"/>
                </a:lnTo>
                <a:lnTo>
                  <a:pt x="108560" y="2155054"/>
                </a:lnTo>
                <a:lnTo>
                  <a:pt x="149356" y="2169630"/>
                </a:lnTo>
                <a:lnTo>
                  <a:pt x="193801" y="2174748"/>
                </a:lnTo>
                <a:lnTo>
                  <a:pt x="1578610" y="2174748"/>
                </a:lnTo>
                <a:lnTo>
                  <a:pt x="1623055" y="2169630"/>
                </a:lnTo>
                <a:lnTo>
                  <a:pt x="1663851" y="2155054"/>
                </a:lnTo>
                <a:lnTo>
                  <a:pt x="1699834" y="2132180"/>
                </a:lnTo>
                <a:lnTo>
                  <a:pt x="1729844" y="2102170"/>
                </a:lnTo>
                <a:lnTo>
                  <a:pt x="1752718" y="2066187"/>
                </a:lnTo>
                <a:lnTo>
                  <a:pt x="1767294" y="2025391"/>
                </a:lnTo>
                <a:lnTo>
                  <a:pt x="1772412" y="1980946"/>
                </a:lnTo>
                <a:lnTo>
                  <a:pt x="1772412" y="193802"/>
                </a:lnTo>
                <a:lnTo>
                  <a:pt x="1767294" y="149356"/>
                </a:lnTo>
                <a:lnTo>
                  <a:pt x="1752718" y="108560"/>
                </a:lnTo>
                <a:lnTo>
                  <a:pt x="1729844" y="72577"/>
                </a:lnTo>
                <a:lnTo>
                  <a:pt x="1699834" y="42567"/>
                </a:lnTo>
                <a:lnTo>
                  <a:pt x="1663851" y="19693"/>
                </a:lnTo>
                <a:lnTo>
                  <a:pt x="1623055" y="5117"/>
                </a:lnTo>
                <a:lnTo>
                  <a:pt x="1578610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23" name="object 21"/>
          <p:cNvSpPr/>
          <p:nvPr/>
        </p:nvSpPr>
        <p:spPr>
          <a:xfrm>
            <a:off x="5676645" y="2200909"/>
            <a:ext cx="406908" cy="15925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4" name="object 22"/>
          <p:cNvSpPr/>
          <p:nvPr/>
        </p:nvSpPr>
        <p:spPr>
          <a:xfrm>
            <a:off x="5676645" y="2200909"/>
            <a:ext cx="407034" cy="1592580"/>
          </a:xfrm>
          <a:custGeom>
            <a:avLst/>
            <a:gdLst/>
            <a:ahLst/>
            <a:cxnLst/>
            <a:rect l="l" t="t" r="r" b="b"/>
            <a:pathLst>
              <a:path w="407035" h="1592580">
                <a:moveTo>
                  <a:pt x="0" y="67818"/>
                </a:moveTo>
                <a:lnTo>
                  <a:pt x="5328" y="41415"/>
                </a:lnTo>
                <a:lnTo>
                  <a:pt x="19859" y="19859"/>
                </a:lnTo>
                <a:lnTo>
                  <a:pt x="41415" y="5328"/>
                </a:lnTo>
                <a:lnTo>
                  <a:pt x="67817" y="0"/>
                </a:lnTo>
                <a:lnTo>
                  <a:pt x="339089" y="0"/>
                </a:lnTo>
                <a:lnTo>
                  <a:pt x="365492" y="5328"/>
                </a:lnTo>
                <a:lnTo>
                  <a:pt x="387048" y="19859"/>
                </a:lnTo>
                <a:lnTo>
                  <a:pt x="401579" y="41415"/>
                </a:lnTo>
                <a:lnTo>
                  <a:pt x="406908" y="67818"/>
                </a:lnTo>
                <a:lnTo>
                  <a:pt x="406908" y="1524762"/>
                </a:lnTo>
                <a:lnTo>
                  <a:pt x="401579" y="1551164"/>
                </a:lnTo>
                <a:lnTo>
                  <a:pt x="387048" y="1572720"/>
                </a:lnTo>
                <a:lnTo>
                  <a:pt x="365492" y="1587251"/>
                </a:lnTo>
                <a:lnTo>
                  <a:pt x="339089" y="1592580"/>
                </a:lnTo>
                <a:lnTo>
                  <a:pt x="67817" y="1592580"/>
                </a:lnTo>
                <a:lnTo>
                  <a:pt x="41415" y="1587251"/>
                </a:lnTo>
                <a:lnTo>
                  <a:pt x="19859" y="1572720"/>
                </a:lnTo>
                <a:lnTo>
                  <a:pt x="5328" y="1551164"/>
                </a:lnTo>
                <a:lnTo>
                  <a:pt x="0" y="1524762"/>
                </a:lnTo>
                <a:lnTo>
                  <a:pt x="0" y="67818"/>
                </a:lnTo>
                <a:close/>
              </a:path>
            </a:pathLst>
          </a:custGeom>
          <a:ln w="6095">
            <a:solidFill>
              <a:srgbClr val="6FAC46"/>
            </a:solidFill>
          </a:ln>
        </p:spPr>
        <p:txBody>
          <a:bodyPr wrap="square" lIns="0" tIns="0" rIns="0" bIns="0" rtlCol="0"/>
          <a:p/>
        </p:txBody>
      </p:sp>
      <p:sp>
        <p:nvSpPr>
          <p:cNvPr id="25" name="object 23"/>
          <p:cNvSpPr txBox="1"/>
          <p:nvPr/>
        </p:nvSpPr>
        <p:spPr>
          <a:xfrm>
            <a:off x="5741035" y="2517394"/>
            <a:ext cx="280035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过 滤 器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object 24"/>
          <p:cNvSpPr/>
          <p:nvPr/>
        </p:nvSpPr>
        <p:spPr>
          <a:xfrm>
            <a:off x="6260338" y="2200909"/>
            <a:ext cx="752855" cy="15925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7" name="object 25"/>
          <p:cNvSpPr/>
          <p:nvPr/>
        </p:nvSpPr>
        <p:spPr>
          <a:xfrm>
            <a:off x="6260338" y="2200909"/>
            <a:ext cx="753110" cy="1592580"/>
          </a:xfrm>
          <a:custGeom>
            <a:avLst/>
            <a:gdLst/>
            <a:ahLst/>
            <a:cxnLst/>
            <a:rect l="l" t="t" r="r" b="b"/>
            <a:pathLst>
              <a:path w="753109" h="1592580">
                <a:moveTo>
                  <a:pt x="0" y="125475"/>
                </a:moveTo>
                <a:lnTo>
                  <a:pt x="9854" y="76616"/>
                </a:lnTo>
                <a:lnTo>
                  <a:pt x="36734" y="36734"/>
                </a:lnTo>
                <a:lnTo>
                  <a:pt x="76616" y="9854"/>
                </a:lnTo>
                <a:lnTo>
                  <a:pt x="125475" y="0"/>
                </a:lnTo>
                <a:lnTo>
                  <a:pt x="627379" y="0"/>
                </a:lnTo>
                <a:lnTo>
                  <a:pt x="676239" y="9854"/>
                </a:lnTo>
                <a:lnTo>
                  <a:pt x="716121" y="36734"/>
                </a:lnTo>
                <a:lnTo>
                  <a:pt x="743001" y="76616"/>
                </a:lnTo>
                <a:lnTo>
                  <a:pt x="752855" y="125475"/>
                </a:lnTo>
                <a:lnTo>
                  <a:pt x="752855" y="1467104"/>
                </a:lnTo>
                <a:lnTo>
                  <a:pt x="743001" y="1515963"/>
                </a:lnTo>
                <a:lnTo>
                  <a:pt x="716121" y="1555845"/>
                </a:lnTo>
                <a:lnTo>
                  <a:pt x="676239" y="1582725"/>
                </a:lnTo>
                <a:lnTo>
                  <a:pt x="627379" y="1592580"/>
                </a:lnTo>
                <a:lnTo>
                  <a:pt x="125475" y="1592580"/>
                </a:lnTo>
                <a:lnTo>
                  <a:pt x="76616" y="1582725"/>
                </a:lnTo>
                <a:lnTo>
                  <a:pt x="36734" y="1555845"/>
                </a:lnTo>
                <a:lnTo>
                  <a:pt x="9854" y="1515963"/>
                </a:lnTo>
                <a:lnTo>
                  <a:pt x="0" y="1467104"/>
                </a:lnTo>
                <a:lnTo>
                  <a:pt x="0" y="125475"/>
                </a:lnTo>
                <a:close/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p/>
        </p:txBody>
      </p:sp>
      <p:sp>
        <p:nvSpPr>
          <p:cNvPr id="28" name="object 26"/>
          <p:cNvSpPr txBox="1"/>
          <p:nvPr/>
        </p:nvSpPr>
        <p:spPr>
          <a:xfrm>
            <a:off x="6498208" y="2364994"/>
            <a:ext cx="2800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业 务 逻 辑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" name="object 27"/>
          <p:cNvSpPr txBox="1"/>
          <p:nvPr/>
        </p:nvSpPr>
        <p:spPr>
          <a:xfrm>
            <a:off x="5676645" y="1401826"/>
            <a:ext cx="1297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应用服务器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" name="object 28"/>
          <p:cNvSpPr/>
          <p:nvPr/>
        </p:nvSpPr>
        <p:spPr>
          <a:xfrm>
            <a:off x="1362125" y="2388201"/>
            <a:ext cx="1489091" cy="127897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1" name="object 29"/>
          <p:cNvSpPr/>
          <p:nvPr/>
        </p:nvSpPr>
        <p:spPr>
          <a:xfrm>
            <a:off x="1333246" y="2229866"/>
            <a:ext cx="1542288" cy="15422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2" name="object 30"/>
          <p:cNvSpPr/>
          <p:nvPr/>
        </p:nvSpPr>
        <p:spPr>
          <a:xfrm>
            <a:off x="2875533" y="2883915"/>
            <a:ext cx="2574925" cy="228600"/>
          </a:xfrm>
          <a:custGeom>
            <a:avLst/>
            <a:gdLst/>
            <a:ahLst/>
            <a:cxnLst/>
            <a:rect l="l" t="t" r="r" b="b"/>
            <a:pathLst>
              <a:path w="2574925" h="228600">
                <a:moveTo>
                  <a:pt x="2498726" y="76200"/>
                </a:moveTo>
                <a:lnTo>
                  <a:pt x="2422143" y="76200"/>
                </a:lnTo>
                <a:lnTo>
                  <a:pt x="2422271" y="152400"/>
                </a:lnTo>
                <a:lnTo>
                  <a:pt x="2396890" y="152434"/>
                </a:lnTo>
                <a:lnTo>
                  <a:pt x="2346198" y="228600"/>
                </a:lnTo>
                <a:lnTo>
                  <a:pt x="2574671" y="114045"/>
                </a:lnTo>
                <a:lnTo>
                  <a:pt x="2498726" y="76200"/>
                </a:lnTo>
                <a:close/>
              </a:path>
              <a:path w="2574925" h="228600">
                <a:moveTo>
                  <a:pt x="2396809" y="76234"/>
                </a:moveTo>
                <a:lnTo>
                  <a:pt x="0" y="79501"/>
                </a:lnTo>
                <a:lnTo>
                  <a:pt x="0" y="155701"/>
                </a:lnTo>
                <a:lnTo>
                  <a:pt x="2396890" y="152434"/>
                </a:lnTo>
                <a:lnTo>
                  <a:pt x="2422207" y="114395"/>
                </a:lnTo>
                <a:lnTo>
                  <a:pt x="2422101" y="114045"/>
                </a:lnTo>
                <a:lnTo>
                  <a:pt x="2396809" y="76234"/>
                </a:lnTo>
                <a:close/>
              </a:path>
              <a:path w="2574925" h="228600">
                <a:moveTo>
                  <a:pt x="2422207" y="114395"/>
                </a:moveTo>
                <a:lnTo>
                  <a:pt x="2396890" y="152434"/>
                </a:lnTo>
                <a:lnTo>
                  <a:pt x="2422271" y="152400"/>
                </a:lnTo>
                <a:lnTo>
                  <a:pt x="2422207" y="114395"/>
                </a:lnTo>
                <a:close/>
              </a:path>
              <a:path w="2574925" h="228600">
                <a:moveTo>
                  <a:pt x="2422143" y="76200"/>
                </a:moveTo>
                <a:lnTo>
                  <a:pt x="2396809" y="76234"/>
                </a:lnTo>
                <a:lnTo>
                  <a:pt x="2422207" y="114204"/>
                </a:lnTo>
                <a:lnTo>
                  <a:pt x="2422143" y="76200"/>
                </a:lnTo>
                <a:close/>
              </a:path>
              <a:path w="2574925" h="228600">
                <a:moveTo>
                  <a:pt x="2345816" y="0"/>
                </a:moveTo>
                <a:lnTo>
                  <a:pt x="2396809" y="76234"/>
                </a:lnTo>
                <a:lnTo>
                  <a:pt x="2498726" y="76200"/>
                </a:lnTo>
                <a:lnTo>
                  <a:pt x="2345816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33" name="object 31"/>
          <p:cNvSpPr txBox="1"/>
          <p:nvPr/>
        </p:nvSpPr>
        <p:spPr>
          <a:xfrm>
            <a:off x="3438270" y="2531999"/>
            <a:ext cx="1297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用户名密码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4" name="object 32"/>
          <p:cNvSpPr txBox="1"/>
          <p:nvPr/>
        </p:nvSpPr>
        <p:spPr>
          <a:xfrm>
            <a:off x="3170936" y="3279012"/>
            <a:ext cx="198373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6F2F9F"/>
                </a:solidFill>
                <a:latin typeface="微软雅黑" panose="020B0503020204020204" charset="-122"/>
                <a:cs typeface="微软雅黑" panose="020B0503020204020204" charset="-122"/>
              </a:rPr>
              <a:t>Cookie/Session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object 30"/>
          <p:cNvSpPr/>
          <p:nvPr/>
        </p:nvSpPr>
        <p:spPr>
          <a:xfrm rot="10800000">
            <a:off x="2800603" y="3112515"/>
            <a:ext cx="2574925" cy="228600"/>
          </a:xfrm>
          <a:custGeom>
            <a:avLst/>
            <a:gdLst/>
            <a:ahLst/>
            <a:cxnLst/>
            <a:rect l="l" t="t" r="r" b="b"/>
            <a:pathLst>
              <a:path w="2574925" h="228600">
                <a:moveTo>
                  <a:pt x="2498726" y="76200"/>
                </a:moveTo>
                <a:lnTo>
                  <a:pt x="2422143" y="76200"/>
                </a:lnTo>
                <a:lnTo>
                  <a:pt x="2422271" y="152400"/>
                </a:lnTo>
                <a:lnTo>
                  <a:pt x="2396890" y="152434"/>
                </a:lnTo>
                <a:lnTo>
                  <a:pt x="2346198" y="228600"/>
                </a:lnTo>
                <a:lnTo>
                  <a:pt x="2574671" y="114045"/>
                </a:lnTo>
                <a:lnTo>
                  <a:pt x="2498726" y="76200"/>
                </a:lnTo>
                <a:close/>
              </a:path>
              <a:path w="2574925" h="228600">
                <a:moveTo>
                  <a:pt x="2396809" y="76234"/>
                </a:moveTo>
                <a:lnTo>
                  <a:pt x="0" y="79501"/>
                </a:lnTo>
                <a:lnTo>
                  <a:pt x="0" y="155701"/>
                </a:lnTo>
                <a:lnTo>
                  <a:pt x="2396890" y="152434"/>
                </a:lnTo>
                <a:lnTo>
                  <a:pt x="2422207" y="114395"/>
                </a:lnTo>
                <a:lnTo>
                  <a:pt x="2422101" y="114045"/>
                </a:lnTo>
                <a:lnTo>
                  <a:pt x="2396809" y="76234"/>
                </a:lnTo>
                <a:close/>
              </a:path>
              <a:path w="2574925" h="228600">
                <a:moveTo>
                  <a:pt x="2422207" y="114395"/>
                </a:moveTo>
                <a:lnTo>
                  <a:pt x="2396890" y="152434"/>
                </a:lnTo>
                <a:lnTo>
                  <a:pt x="2422271" y="152400"/>
                </a:lnTo>
                <a:lnTo>
                  <a:pt x="2422207" y="114395"/>
                </a:lnTo>
                <a:close/>
              </a:path>
              <a:path w="2574925" h="228600">
                <a:moveTo>
                  <a:pt x="2422143" y="76200"/>
                </a:moveTo>
                <a:lnTo>
                  <a:pt x="2396809" y="76234"/>
                </a:lnTo>
                <a:lnTo>
                  <a:pt x="2422207" y="114204"/>
                </a:lnTo>
                <a:lnTo>
                  <a:pt x="2422143" y="76200"/>
                </a:lnTo>
                <a:close/>
              </a:path>
              <a:path w="2574925" h="228600">
                <a:moveTo>
                  <a:pt x="2345816" y="0"/>
                </a:moveTo>
                <a:lnTo>
                  <a:pt x="2396809" y="76234"/>
                </a:lnTo>
                <a:lnTo>
                  <a:pt x="2498726" y="76200"/>
                </a:lnTo>
                <a:lnTo>
                  <a:pt x="2345816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39" name="object 30"/>
          <p:cNvSpPr/>
          <p:nvPr/>
        </p:nvSpPr>
        <p:spPr>
          <a:xfrm rot="10800000">
            <a:off x="7223760" y="3112770"/>
            <a:ext cx="1885315" cy="228600"/>
          </a:xfrm>
          <a:custGeom>
            <a:avLst/>
            <a:gdLst/>
            <a:ahLst/>
            <a:cxnLst/>
            <a:rect l="l" t="t" r="r" b="b"/>
            <a:pathLst>
              <a:path w="2574925" h="228600">
                <a:moveTo>
                  <a:pt x="2498726" y="76200"/>
                </a:moveTo>
                <a:lnTo>
                  <a:pt x="2422143" y="76200"/>
                </a:lnTo>
                <a:lnTo>
                  <a:pt x="2422271" y="152400"/>
                </a:lnTo>
                <a:lnTo>
                  <a:pt x="2396890" y="152434"/>
                </a:lnTo>
                <a:lnTo>
                  <a:pt x="2346198" y="228600"/>
                </a:lnTo>
                <a:lnTo>
                  <a:pt x="2574671" y="114045"/>
                </a:lnTo>
                <a:lnTo>
                  <a:pt x="2498726" y="76200"/>
                </a:lnTo>
                <a:close/>
              </a:path>
              <a:path w="2574925" h="228600">
                <a:moveTo>
                  <a:pt x="2396809" y="76234"/>
                </a:moveTo>
                <a:lnTo>
                  <a:pt x="0" y="79501"/>
                </a:lnTo>
                <a:lnTo>
                  <a:pt x="0" y="155701"/>
                </a:lnTo>
                <a:lnTo>
                  <a:pt x="2396890" y="152434"/>
                </a:lnTo>
                <a:lnTo>
                  <a:pt x="2422207" y="114395"/>
                </a:lnTo>
                <a:lnTo>
                  <a:pt x="2422101" y="114045"/>
                </a:lnTo>
                <a:lnTo>
                  <a:pt x="2396809" y="76234"/>
                </a:lnTo>
                <a:close/>
              </a:path>
              <a:path w="2574925" h="228600">
                <a:moveTo>
                  <a:pt x="2422207" y="114395"/>
                </a:moveTo>
                <a:lnTo>
                  <a:pt x="2396890" y="152434"/>
                </a:lnTo>
                <a:lnTo>
                  <a:pt x="2422271" y="152400"/>
                </a:lnTo>
                <a:lnTo>
                  <a:pt x="2422207" y="114395"/>
                </a:lnTo>
                <a:close/>
              </a:path>
              <a:path w="2574925" h="228600">
                <a:moveTo>
                  <a:pt x="2422143" y="76200"/>
                </a:moveTo>
                <a:lnTo>
                  <a:pt x="2396809" y="76234"/>
                </a:lnTo>
                <a:lnTo>
                  <a:pt x="2422207" y="114204"/>
                </a:lnTo>
                <a:lnTo>
                  <a:pt x="2422143" y="76200"/>
                </a:lnTo>
                <a:close/>
              </a:path>
              <a:path w="2574925" h="228600">
                <a:moveTo>
                  <a:pt x="2345816" y="0"/>
                </a:moveTo>
                <a:lnTo>
                  <a:pt x="2396809" y="76234"/>
                </a:lnTo>
                <a:lnTo>
                  <a:pt x="2498726" y="76200"/>
                </a:lnTo>
                <a:lnTo>
                  <a:pt x="2345816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40" name="文本框 39"/>
          <p:cNvSpPr txBox="1"/>
          <p:nvPr/>
        </p:nvSpPr>
        <p:spPr>
          <a:xfrm>
            <a:off x="631190" y="4683760"/>
            <a:ext cx="35128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6"/>
                </a:solidFill>
              </a:rPr>
              <a:t>有状态服务在服务端保留之前请求的信息,用以处理当前请求,比如session等（常常用与实现事物）</a:t>
            </a:r>
            <a:endParaRPr lang="zh-CN" altLang="en-US">
              <a:solidFill>
                <a:schemeClr val="accent6"/>
              </a:solidFill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342265"/>
            <a:ext cx="768985" cy="76581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3980" y="541655"/>
            <a:ext cx="625538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dirty="0">
                <a:latin typeface="微软雅黑" panose="020B0503020204020204" charset="-122"/>
                <a:cs typeface="微软雅黑" panose="020B0503020204020204" charset="-122"/>
              </a:rPr>
              <a:t>现代微服务安全</a:t>
            </a:r>
            <a:r>
              <a:rPr lang="zh-CN" sz="3600" b="1" i="1" dirty="0">
                <a:latin typeface="微软雅黑" panose="020B0503020204020204" charset="-122"/>
                <a:cs typeface="微软雅黑" panose="020B0503020204020204" charset="-122"/>
              </a:rPr>
              <a:t>（无状态）</a:t>
            </a:r>
            <a:endParaRPr lang="zh-CN" sz="3600" b="1" i="1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6438" y="1453889"/>
            <a:ext cx="3337658" cy="45796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" name="object 4"/>
          <p:cNvSpPr/>
          <p:nvPr/>
        </p:nvSpPr>
        <p:spPr>
          <a:xfrm>
            <a:off x="978408" y="1588008"/>
            <a:ext cx="3098800" cy="4307205"/>
          </a:xfrm>
          <a:custGeom>
            <a:avLst/>
            <a:gdLst/>
            <a:ahLst/>
            <a:cxnLst/>
            <a:rect l="l" t="t" r="r" b="b"/>
            <a:pathLst>
              <a:path w="3098800" h="4307205">
                <a:moveTo>
                  <a:pt x="2753487" y="0"/>
                </a:moveTo>
                <a:lnTo>
                  <a:pt x="344804" y="0"/>
                </a:lnTo>
                <a:lnTo>
                  <a:pt x="298021" y="3148"/>
                </a:lnTo>
                <a:lnTo>
                  <a:pt x="253148" y="12320"/>
                </a:lnTo>
                <a:lnTo>
                  <a:pt x="210599" y="27104"/>
                </a:lnTo>
                <a:lnTo>
                  <a:pt x="170783" y="47088"/>
                </a:lnTo>
                <a:lnTo>
                  <a:pt x="134113" y="71861"/>
                </a:lnTo>
                <a:lnTo>
                  <a:pt x="100998" y="101012"/>
                </a:lnTo>
                <a:lnTo>
                  <a:pt x="71850" y="134129"/>
                </a:lnTo>
                <a:lnTo>
                  <a:pt x="47080" y="170800"/>
                </a:lnTo>
                <a:lnTo>
                  <a:pt x="27099" y="210615"/>
                </a:lnTo>
                <a:lnTo>
                  <a:pt x="12318" y="253162"/>
                </a:lnTo>
                <a:lnTo>
                  <a:pt x="3148" y="298029"/>
                </a:lnTo>
                <a:lnTo>
                  <a:pt x="0" y="344804"/>
                </a:lnTo>
                <a:lnTo>
                  <a:pt x="0" y="3962018"/>
                </a:lnTo>
                <a:lnTo>
                  <a:pt x="3148" y="4008802"/>
                </a:lnTo>
                <a:lnTo>
                  <a:pt x="12318" y="4053675"/>
                </a:lnTo>
                <a:lnTo>
                  <a:pt x="27099" y="4096224"/>
                </a:lnTo>
                <a:lnTo>
                  <a:pt x="47080" y="4136040"/>
                </a:lnTo>
                <a:lnTo>
                  <a:pt x="71850" y="4172710"/>
                </a:lnTo>
                <a:lnTo>
                  <a:pt x="100998" y="4205825"/>
                </a:lnTo>
                <a:lnTo>
                  <a:pt x="134113" y="4234973"/>
                </a:lnTo>
                <a:lnTo>
                  <a:pt x="170783" y="4259743"/>
                </a:lnTo>
                <a:lnTo>
                  <a:pt x="210599" y="4279724"/>
                </a:lnTo>
                <a:lnTo>
                  <a:pt x="253148" y="4294505"/>
                </a:lnTo>
                <a:lnTo>
                  <a:pt x="298021" y="4303675"/>
                </a:lnTo>
                <a:lnTo>
                  <a:pt x="344804" y="4306824"/>
                </a:lnTo>
                <a:lnTo>
                  <a:pt x="2753487" y="4306824"/>
                </a:lnTo>
                <a:lnTo>
                  <a:pt x="2800262" y="4303675"/>
                </a:lnTo>
                <a:lnTo>
                  <a:pt x="2845129" y="4294505"/>
                </a:lnTo>
                <a:lnTo>
                  <a:pt x="2887676" y="4279724"/>
                </a:lnTo>
                <a:lnTo>
                  <a:pt x="2927491" y="4259743"/>
                </a:lnTo>
                <a:lnTo>
                  <a:pt x="2964162" y="4234973"/>
                </a:lnTo>
                <a:lnTo>
                  <a:pt x="2997279" y="4205825"/>
                </a:lnTo>
                <a:lnTo>
                  <a:pt x="3026430" y="4172710"/>
                </a:lnTo>
                <a:lnTo>
                  <a:pt x="3051203" y="4136040"/>
                </a:lnTo>
                <a:lnTo>
                  <a:pt x="3071187" y="4096224"/>
                </a:lnTo>
                <a:lnTo>
                  <a:pt x="3085971" y="4053675"/>
                </a:lnTo>
                <a:lnTo>
                  <a:pt x="3095143" y="4008802"/>
                </a:lnTo>
                <a:lnTo>
                  <a:pt x="3098291" y="3962018"/>
                </a:lnTo>
                <a:lnTo>
                  <a:pt x="3098291" y="344804"/>
                </a:lnTo>
                <a:lnTo>
                  <a:pt x="3095143" y="298029"/>
                </a:lnTo>
                <a:lnTo>
                  <a:pt x="3085971" y="253162"/>
                </a:lnTo>
                <a:lnTo>
                  <a:pt x="3071187" y="210615"/>
                </a:lnTo>
                <a:lnTo>
                  <a:pt x="3051203" y="170800"/>
                </a:lnTo>
                <a:lnTo>
                  <a:pt x="3026430" y="134129"/>
                </a:lnTo>
                <a:lnTo>
                  <a:pt x="2997279" y="101012"/>
                </a:lnTo>
                <a:lnTo>
                  <a:pt x="2964162" y="71861"/>
                </a:lnTo>
                <a:lnTo>
                  <a:pt x="2927491" y="47088"/>
                </a:lnTo>
                <a:lnTo>
                  <a:pt x="2887676" y="27104"/>
                </a:lnTo>
                <a:lnTo>
                  <a:pt x="2845129" y="12320"/>
                </a:lnTo>
                <a:lnTo>
                  <a:pt x="2800262" y="3148"/>
                </a:lnTo>
                <a:lnTo>
                  <a:pt x="2753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6" name="object 5"/>
          <p:cNvSpPr/>
          <p:nvPr/>
        </p:nvSpPr>
        <p:spPr>
          <a:xfrm>
            <a:off x="1105408" y="1715008"/>
            <a:ext cx="3098800" cy="4307205"/>
          </a:xfrm>
          <a:custGeom>
            <a:avLst/>
            <a:gdLst/>
            <a:ahLst/>
            <a:cxnLst/>
            <a:rect l="l" t="t" r="r" b="b"/>
            <a:pathLst>
              <a:path w="3098800" h="4307205">
                <a:moveTo>
                  <a:pt x="0" y="344804"/>
                </a:moveTo>
                <a:lnTo>
                  <a:pt x="3148" y="298029"/>
                </a:lnTo>
                <a:lnTo>
                  <a:pt x="12318" y="253162"/>
                </a:lnTo>
                <a:lnTo>
                  <a:pt x="27099" y="210615"/>
                </a:lnTo>
                <a:lnTo>
                  <a:pt x="47080" y="170800"/>
                </a:lnTo>
                <a:lnTo>
                  <a:pt x="71850" y="134129"/>
                </a:lnTo>
                <a:lnTo>
                  <a:pt x="100998" y="101012"/>
                </a:lnTo>
                <a:lnTo>
                  <a:pt x="134113" y="71861"/>
                </a:lnTo>
                <a:lnTo>
                  <a:pt x="170783" y="47088"/>
                </a:lnTo>
                <a:lnTo>
                  <a:pt x="210599" y="27104"/>
                </a:lnTo>
                <a:lnTo>
                  <a:pt x="253148" y="12320"/>
                </a:lnTo>
                <a:lnTo>
                  <a:pt x="298021" y="3148"/>
                </a:lnTo>
                <a:lnTo>
                  <a:pt x="344804" y="0"/>
                </a:lnTo>
                <a:lnTo>
                  <a:pt x="2753487" y="0"/>
                </a:lnTo>
                <a:lnTo>
                  <a:pt x="2800262" y="3148"/>
                </a:lnTo>
                <a:lnTo>
                  <a:pt x="2845129" y="12320"/>
                </a:lnTo>
                <a:lnTo>
                  <a:pt x="2887676" y="27104"/>
                </a:lnTo>
                <a:lnTo>
                  <a:pt x="2927491" y="47088"/>
                </a:lnTo>
                <a:lnTo>
                  <a:pt x="2964162" y="71861"/>
                </a:lnTo>
                <a:lnTo>
                  <a:pt x="2997279" y="101012"/>
                </a:lnTo>
                <a:lnTo>
                  <a:pt x="3026430" y="134129"/>
                </a:lnTo>
                <a:lnTo>
                  <a:pt x="3051203" y="170800"/>
                </a:lnTo>
                <a:lnTo>
                  <a:pt x="3071187" y="210615"/>
                </a:lnTo>
                <a:lnTo>
                  <a:pt x="3085971" y="253162"/>
                </a:lnTo>
                <a:lnTo>
                  <a:pt x="3095143" y="298029"/>
                </a:lnTo>
                <a:lnTo>
                  <a:pt x="3098291" y="344804"/>
                </a:lnTo>
                <a:lnTo>
                  <a:pt x="3098291" y="3962018"/>
                </a:lnTo>
                <a:lnTo>
                  <a:pt x="3095143" y="4008802"/>
                </a:lnTo>
                <a:lnTo>
                  <a:pt x="3085971" y="4053675"/>
                </a:lnTo>
                <a:lnTo>
                  <a:pt x="3071187" y="4096224"/>
                </a:lnTo>
                <a:lnTo>
                  <a:pt x="3051203" y="4136040"/>
                </a:lnTo>
                <a:lnTo>
                  <a:pt x="3026430" y="4172710"/>
                </a:lnTo>
                <a:lnTo>
                  <a:pt x="2997279" y="4205825"/>
                </a:lnTo>
                <a:lnTo>
                  <a:pt x="2964162" y="4234973"/>
                </a:lnTo>
                <a:lnTo>
                  <a:pt x="2927491" y="4259743"/>
                </a:lnTo>
                <a:lnTo>
                  <a:pt x="2887676" y="4279724"/>
                </a:lnTo>
                <a:lnTo>
                  <a:pt x="2845129" y="4294505"/>
                </a:lnTo>
                <a:lnTo>
                  <a:pt x="2800262" y="4303675"/>
                </a:lnTo>
                <a:lnTo>
                  <a:pt x="2753487" y="4306824"/>
                </a:lnTo>
                <a:lnTo>
                  <a:pt x="344804" y="4306824"/>
                </a:lnTo>
                <a:lnTo>
                  <a:pt x="298021" y="4303675"/>
                </a:lnTo>
                <a:lnTo>
                  <a:pt x="253148" y="4294505"/>
                </a:lnTo>
                <a:lnTo>
                  <a:pt x="210599" y="4279724"/>
                </a:lnTo>
                <a:lnTo>
                  <a:pt x="170783" y="4259743"/>
                </a:lnTo>
                <a:lnTo>
                  <a:pt x="134113" y="4234973"/>
                </a:lnTo>
                <a:lnTo>
                  <a:pt x="100998" y="4205825"/>
                </a:lnTo>
                <a:lnTo>
                  <a:pt x="71850" y="4172710"/>
                </a:lnTo>
                <a:lnTo>
                  <a:pt x="47080" y="4136040"/>
                </a:lnTo>
                <a:lnTo>
                  <a:pt x="27099" y="4096224"/>
                </a:lnTo>
                <a:lnTo>
                  <a:pt x="12318" y="4053675"/>
                </a:lnTo>
                <a:lnTo>
                  <a:pt x="3148" y="4008802"/>
                </a:lnTo>
                <a:lnTo>
                  <a:pt x="0" y="3962018"/>
                </a:lnTo>
                <a:lnTo>
                  <a:pt x="0" y="344804"/>
                </a:lnTo>
                <a:close/>
              </a:path>
            </a:pathLst>
          </a:custGeom>
          <a:ln w="85344">
            <a:solidFill>
              <a:srgbClr val="FFFFFF"/>
            </a:solidFill>
          </a:ln>
        </p:spPr>
        <p:txBody>
          <a:bodyPr wrap="square" lIns="0" tIns="0" rIns="0" bIns="0" rtlCol="0"/>
          <a:p/>
        </p:txBody>
      </p:sp>
      <p:sp>
        <p:nvSpPr>
          <p:cNvPr id="8" name="object 6"/>
          <p:cNvSpPr/>
          <p:nvPr/>
        </p:nvSpPr>
        <p:spPr>
          <a:xfrm>
            <a:off x="6291071" y="1955292"/>
            <a:ext cx="1812289" cy="622300"/>
          </a:xfrm>
          <a:custGeom>
            <a:avLst/>
            <a:gdLst/>
            <a:ahLst/>
            <a:cxnLst/>
            <a:rect l="l" t="t" r="r" b="b"/>
            <a:pathLst>
              <a:path w="1812290" h="622300">
                <a:moveTo>
                  <a:pt x="1708403" y="0"/>
                </a:moveTo>
                <a:lnTo>
                  <a:pt x="103631" y="0"/>
                </a:lnTo>
                <a:lnTo>
                  <a:pt x="63275" y="8137"/>
                </a:lnTo>
                <a:lnTo>
                  <a:pt x="30337" y="30337"/>
                </a:lnTo>
                <a:lnTo>
                  <a:pt x="8137" y="63275"/>
                </a:lnTo>
                <a:lnTo>
                  <a:pt x="0" y="103632"/>
                </a:lnTo>
                <a:lnTo>
                  <a:pt x="0" y="518160"/>
                </a:lnTo>
                <a:lnTo>
                  <a:pt x="8137" y="558516"/>
                </a:lnTo>
                <a:lnTo>
                  <a:pt x="30337" y="591454"/>
                </a:lnTo>
                <a:lnTo>
                  <a:pt x="63275" y="613654"/>
                </a:lnTo>
                <a:lnTo>
                  <a:pt x="103631" y="621792"/>
                </a:lnTo>
                <a:lnTo>
                  <a:pt x="1708403" y="621792"/>
                </a:lnTo>
                <a:lnTo>
                  <a:pt x="1748760" y="613654"/>
                </a:lnTo>
                <a:lnTo>
                  <a:pt x="1781698" y="591454"/>
                </a:lnTo>
                <a:lnTo>
                  <a:pt x="1803898" y="558516"/>
                </a:lnTo>
                <a:lnTo>
                  <a:pt x="1812035" y="518160"/>
                </a:lnTo>
                <a:lnTo>
                  <a:pt x="1812035" y="103632"/>
                </a:lnTo>
                <a:lnTo>
                  <a:pt x="1803898" y="63275"/>
                </a:lnTo>
                <a:lnTo>
                  <a:pt x="1781698" y="30337"/>
                </a:lnTo>
                <a:lnTo>
                  <a:pt x="1748760" y="8137"/>
                </a:lnTo>
                <a:lnTo>
                  <a:pt x="1708403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9" name="object 7"/>
          <p:cNvSpPr/>
          <p:nvPr/>
        </p:nvSpPr>
        <p:spPr>
          <a:xfrm>
            <a:off x="6418071" y="2082292"/>
            <a:ext cx="1812289" cy="622300"/>
          </a:xfrm>
          <a:custGeom>
            <a:avLst/>
            <a:gdLst/>
            <a:ahLst/>
            <a:cxnLst/>
            <a:rect l="l" t="t" r="r" b="b"/>
            <a:pathLst>
              <a:path w="1812290" h="622300">
                <a:moveTo>
                  <a:pt x="0" y="103632"/>
                </a:moveTo>
                <a:lnTo>
                  <a:pt x="8137" y="63275"/>
                </a:lnTo>
                <a:lnTo>
                  <a:pt x="30337" y="30337"/>
                </a:lnTo>
                <a:lnTo>
                  <a:pt x="63275" y="8137"/>
                </a:lnTo>
                <a:lnTo>
                  <a:pt x="103631" y="0"/>
                </a:lnTo>
                <a:lnTo>
                  <a:pt x="1708403" y="0"/>
                </a:lnTo>
                <a:lnTo>
                  <a:pt x="1748760" y="8137"/>
                </a:lnTo>
                <a:lnTo>
                  <a:pt x="1781698" y="30337"/>
                </a:lnTo>
                <a:lnTo>
                  <a:pt x="1803898" y="63275"/>
                </a:lnTo>
                <a:lnTo>
                  <a:pt x="1812035" y="103632"/>
                </a:lnTo>
                <a:lnTo>
                  <a:pt x="1812035" y="518160"/>
                </a:lnTo>
                <a:lnTo>
                  <a:pt x="1803898" y="558516"/>
                </a:lnTo>
                <a:lnTo>
                  <a:pt x="1781698" y="591454"/>
                </a:lnTo>
                <a:lnTo>
                  <a:pt x="1748760" y="613654"/>
                </a:lnTo>
                <a:lnTo>
                  <a:pt x="1708403" y="621792"/>
                </a:lnTo>
                <a:lnTo>
                  <a:pt x="103631" y="621792"/>
                </a:lnTo>
                <a:lnTo>
                  <a:pt x="63275" y="613654"/>
                </a:lnTo>
                <a:lnTo>
                  <a:pt x="30337" y="591454"/>
                </a:lnTo>
                <a:lnTo>
                  <a:pt x="8137" y="558516"/>
                </a:lnTo>
                <a:lnTo>
                  <a:pt x="0" y="518160"/>
                </a:lnTo>
                <a:lnTo>
                  <a:pt x="0" y="103632"/>
                </a:lnTo>
                <a:close/>
              </a:path>
            </a:pathLst>
          </a:custGeom>
          <a:ln w="6096">
            <a:solidFill>
              <a:srgbClr val="044775"/>
            </a:solidFill>
          </a:ln>
        </p:spPr>
        <p:txBody>
          <a:bodyPr wrap="square" lIns="0" tIns="0" rIns="0" bIns="0" rtlCol="0"/>
          <a:p/>
        </p:txBody>
      </p:sp>
      <p:sp>
        <p:nvSpPr>
          <p:cNvPr id="10" name="object 8"/>
          <p:cNvSpPr txBox="1"/>
          <p:nvPr/>
        </p:nvSpPr>
        <p:spPr>
          <a:xfrm>
            <a:off x="6462521" y="2090369"/>
            <a:ext cx="14700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Auth</a:t>
            </a:r>
            <a:r>
              <a:rPr sz="2000" b="1" spc="-1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S</a:t>
            </a:r>
            <a:r>
              <a:rPr sz="2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2000" b="1" spc="8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000" b="1" spc="-3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2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er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9"/>
          <p:cNvSpPr/>
          <p:nvPr/>
        </p:nvSpPr>
        <p:spPr>
          <a:xfrm>
            <a:off x="8897111" y="1880616"/>
            <a:ext cx="1211580" cy="781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2" name="object 10"/>
          <p:cNvSpPr/>
          <p:nvPr/>
        </p:nvSpPr>
        <p:spPr>
          <a:xfrm>
            <a:off x="8897111" y="1880616"/>
            <a:ext cx="1211580" cy="195580"/>
          </a:xfrm>
          <a:custGeom>
            <a:avLst/>
            <a:gdLst/>
            <a:ahLst/>
            <a:cxnLst/>
            <a:rect l="l" t="t" r="r" b="b"/>
            <a:pathLst>
              <a:path w="1211579" h="195580">
                <a:moveTo>
                  <a:pt x="1211580" y="97789"/>
                </a:moveTo>
                <a:lnTo>
                  <a:pt x="1170797" y="133051"/>
                </a:lnTo>
                <a:lnTo>
                  <a:pt x="1103028" y="153547"/>
                </a:lnTo>
                <a:lnTo>
                  <a:pt x="1058675" y="162615"/>
                </a:lnTo>
                <a:lnTo>
                  <a:pt x="1008098" y="170774"/>
                </a:lnTo>
                <a:lnTo>
                  <a:pt x="951868" y="177930"/>
                </a:lnTo>
                <a:lnTo>
                  <a:pt x="890552" y="183992"/>
                </a:lnTo>
                <a:lnTo>
                  <a:pt x="824718" y="188868"/>
                </a:lnTo>
                <a:lnTo>
                  <a:pt x="754934" y="192464"/>
                </a:lnTo>
                <a:lnTo>
                  <a:pt x="681769" y="194690"/>
                </a:lnTo>
                <a:lnTo>
                  <a:pt x="605790" y="195453"/>
                </a:lnTo>
                <a:lnTo>
                  <a:pt x="529810" y="194690"/>
                </a:lnTo>
                <a:lnTo>
                  <a:pt x="456645" y="192464"/>
                </a:lnTo>
                <a:lnTo>
                  <a:pt x="386861" y="188868"/>
                </a:lnTo>
                <a:lnTo>
                  <a:pt x="321027" y="183992"/>
                </a:lnTo>
                <a:lnTo>
                  <a:pt x="259711" y="177930"/>
                </a:lnTo>
                <a:lnTo>
                  <a:pt x="203481" y="170774"/>
                </a:lnTo>
                <a:lnTo>
                  <a:pt x="152904" y="162615"/>
                </a:lnTo>
                <a:lnTo>
                  <a:pt x="108551" y="153547"/>
                </a:lnTo>
                <a:lnTo>
                  <a:pt x="70987" y="143662"/>
                </a:lnTo>
                <a:lnTo>
                  <a:pt x="18504" y="121807"/>
                </a:lnTo>
                <a:lnTo>
                  <a:pt x="0" y="97789"/>
                </a:lnTo>
                <a:lnTo>
                  <a:pt x="4720" y="85529"/>
                </a:lnTo>
                <a:lnTo>
                  <a:pt x="40782" y="62459"/>
                </a:lnTo>
                <a:lnTo>
                  <a:pt x="108551" y="41934"/>
                </a:lnTo>
                <a:lnTo>
                  <a:pt x="152904" y="32856"/>
                </a:lnTo>
                <a:lnTo>
                  <a:pt x="203481" y="24691"/>
                </a:lnTo>
                <a:lnTo>
                  <a:pt x="259711" y="17529"/>
                </a:lnTo>
                <a:lnTo>
                  <a:pt x="321027" y="11464"/>
                </a:lnTo>
                <a:lnTo>
                  <a:pt x="386861" y="6586"/>
                </a:lnTo>
                <a:lnTo>
                  <a:pt x="456645" y="2988"/>
                </a:lnTo>
                <a:lnTo>
                  <a:pt x="529810" y="762"/>
                </a:lnTo>
                <a:lnTo>
                  <a:pt x="605790" y="0"/>
                </a:lnTo>
                <a:lnTo>
                  <a:pt x="681769" y="762"/>
                </a:lnTo>
                <a:lnTo>
                  <a:pt x="754934" y="2988"/>
                </a:lnTo>
                <a:lnTo>
                  <a:pt x="824718" y="6586"/>
                </a:lnTo>
                <a:lnTo>
                  <a:pt x="890552" y="11464"/>
                </a:lnTo>
                <a:lnTo>
                  <a:pt x="951868" y="17529"/>
                </a:lnTo>
                <a:lnTo>
                  <a:pt x="1008098" y="24691"/>
                </a:lnTo>
                <a:lnTo>
                  <a:pt x="1058675" y="32856"/>
                </a:lnTo>
                <a:lnTo>
                  <a:pt x="1103028" y="41934"/>
                </a:lnTo>
                <a:lnTo>
                  <a:pt x="1140592" y="51832"/>
                </a:lnTo>
                <a:lnTo>
                  <a:pt x="1193075" y="73722"/>
                </a:lnTo>
                <a:lnTo>
                  <a:pt x="1211580" y="97789"/>
                </a:lnTo>
                <a:close/>
              </a:path>
            </a:pathLst>
          </a:custGeom>
          <a:ln w="6095">
            <a:solidFill>
              <a:srgbClr val="4471C4"/>
            </a:solidFill>
          </a:ln>
        </p:spPr>
        <p:txBody>
          <a:bodyPr wrap="square" lIns="0" tIns="0" rIns="0" bIns="0" rtlCol="0"/>
          <a:p/>
        </p:txBody>
      </p:sp>
      <p:sp>
        <p:nvSpPr>
          <p:cNvPr id="13" name="object 11"/>
          <p:cNvSpPr/>
          <p:nvPr/>
        </p:nvSpPr>
        <p:spPr>
          <a:xfrm>
            <a:off x="8897111" y="1978405"/>
            <a:ext cx="1211580" cy="684530"/>
          </a:xfrm>
          <a:custGeom>
            <a:avLst/>
            <a:gdLst/>
            <a:ahLst/>
            <a:cxnLst/>
            <a:rect l="l" t="t" r="r" b="b"/>
            <a:pathLst>
              <a:path w="1211579" h="684530">
                <a:moveTo>
                  <a:pt x="1211580" y="0"/>
                </a:moveTo>
                <a:lnTo>
                  <a:pt x="1211580" y="586232"/>
                </a:lnTo>
                <a:lnTo>
                  <a:pt x="1206859" y="598492"/>
                </a:lnTo>
                <a:lnTo>
                  <a:pt x="1170797" y="621562"/>
                </a:lnTo>
                <a:lnTo>
                  <a:pt x="1103028" y="642087"/>
                </a:lnTo>
                <a:lnTo>
                  <a:pt x="1058675" y="651165"/>
                </a:lnTo>
                <a:lnTo>
                  <a:pt x="1008098" y="659330"/>
                </a:lnTo>
                <a:lnTo>
                  <a:pt x="951868" y="666492"/>
                </a:lnTo>
                <a:lnTo>
                  <a:pt x="890552" y="672557"/>
                </a:lnTo>
                <a:lnTo>
                  <a:pt x="824718" y="677435"/>
                </a:lnTo>
                <a:lnTo>
                  <a:pt x="754934" y="681033"/>
                </a:lnTo>
                <a:lnTo>
                  <a:pt x="681769" y="683259"/>
                </a:lnTo>
                <a:lnTo>
                  <a:pt x="605790" y="684022"/>
                </a:lnTo>
                <a:lnTo>
                  <a:pt x="529810" y="683259"/>
                </a:lnTo>
                <a:lnTo>
                  <a:pt x="456645" y="681033"/>
                </a:lnTo>
                <a:lnTo>
                  <a:pt x="386861" y="677435"/>
                </a:lnTo>
                <a:lnTo>
                  <a:pt x="321027" y="672557"/>
                </a:lnTo>
                <a:lnTo>
                  <a:pt x="259711" y="666492"/>
                </a:lnTo>
                <a:lnTo>
                  <a:pt x="203481" y="659330"/>
                </a:lnTo>
                <a:lnTo>
                  <a:pt x="152904" y="651165"/>
                </a:lnTo>
                <a:lnTo>
                  <a:pt x="108551" y="642087"/>
                </a:lnTo>
                <a:lnTo>
                  <a:pt x="70987" y="632189"/>
                </a:lnTo>
                <a:lnTo>
                  <a:pt x="18504" y="610299"/>
                </a:lnTo>
                <a:lnTo>
                  <a:pt x="0" y="586232"/>
                </a:lnTo>
                <a:lnTo>
                  <a:pt x="0" y="0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p/>
        </p:txBody>
      </p:sp>
      <p:sp>
        <p:nvSpPr>
          <p:cNvPr id="14" name="object 12"/>
          <p:cNvSpPr txBox="1"/>
          <p:nvPr/>
        </p:nvSpPr>
        <p:spPr>
          <a:xfrm>
            <a:off x="9049004" y="2145919"/>
            <a:ext cx="90931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用户</a:t>
            </a:r>
            <a:r>
              <a:rPr sz="2000" b="1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DB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object 13"/>
          <p:cNvSpPr txBox="1"/>
          <p:nvPr/>
        </p:nvSpPr>
        <p:spPr>
          <a:xfrm>
            <a:off x="6347459" y="3465576"/>
            <a:ext cx="1271270" cy="449580"/>
          </a:xfrm>
          <a:prstGeom prst="rect">
            <a:avLst/>
          </a:prstGeom>
          <a:solidFill>
            <a:srgbClr val="0071A9"/>
          </a:solidFill>
        </p:spPr>
        <p:txBody>
          <a:bodyPr vert="horz" wrap="square" lIns="0" tIns="62865" rIns="0" bIns="0" rtlCol="0">
            <a:spAutoFit/>
          </a:bodyPr>
          <a:p>
            <a:pPr marL="302895">
              <a:lnSpc>
                <a:spcPct val="100000"/>
              </a:lnSpc>
              <a:spcBef>
                <a:spcPts val="495"/>
              </a:spcBef>
            </a:pPr>
            <a:r>
              <a:rPr sz="2000" b="1" i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服</a:t>
            </a:r>
            <a:r>
              <a:rPr sz="2000" b="1" i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务</a:t>
            </a:r>
            <a:r>
              <a:rPr sz="2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1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object 14"/>
          <p:cNvSpPr txBox="1"/>
          <p:nvPr/>
        </p:nvSpPr>
        <p:spPr>
          <a:xfrm>
            <a:off x="6313932" y="5097779"/>
            <a:ext cx="1271270" cy="448309"/>
          </a:xfrm>
          <a:prstGeom prst="rect">
            <a:avLst/>
          </a:prstGeom>
          <a:solidFill>
            <a:srgbClr val="0071A9"/>
          </a:solidFill>
        </p:spPr>
        <p:txBody>
          <a:bodyPr vert="horz" wrap="square" lIns="0" tIns="62230" rIns="0" bIns="0" rtlCol="0">
            <a:spAutoFit/>
          </a:bodyPr>
          <a:p>
            <a:pPr marL="302260">
              <a:lnSpc>
                <a:spcPct val="100000"/>
              </a:lnSpc>
              <a:spcBef>
                <a:spcPts val="490"/>
              </a:spcBef>
            </a:pPr>
            <a:r>
              <a:rPr sz="2000" b="1" i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服务</a:t>
            </a:r>
            <a:r>
              <a:rPr sz="2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2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object 15"/>
          <p:cNvSpPr txBox="1"/>
          <p:nvPr/>
        </p:nvSpPr>
        <p:spPr>
          <a:xfrm>
            <a:off x="9601200" y="3960876"/>
            <a:ext cx="1271270" cy="448309"/>
          </a:xfrm>
          <a:prstGeom prst="rect">
            <a:avLst/>
          </a:prstGeom>
          <a:solidFill>
            <a:srgbClr val="0071A9"/>
          </a:solidFill>
        </p:spPr>
        <p:txBody>
          <a:bodyPr vert="horz" wrap="square" lIns="0" tIns="62229" rIns="0" bIns="0" rtlCol="0">
            <a:spAutoFit/>
          </a:bodyPr>
          <a:p>
            <a:pPr marL="302895">
              <a:lnSpc>
                <a:spcPct val="100000"/>
              </a:lnSpc>
              <a:spcBef>
                <a:spcPts val="490"/>
              </a:spcBef>
            </a:pPr>
            <a:r>
              <a:rPr sz="2000" b="1" i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服务</a:t>
            </a:r>
            <a:r>
              <a:rPr sz="2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3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object 16"/>
          <p:cNvSpPr/>
          <p:nvPr/>
        </p:nvSpPr>
        <p:spPr>
          <a:xfrm>
            <a:off x="8102600" y="2159254"/>
            <a:ext cx="795020" cy="228600"/>
          </a:xfrm>
          <a:custGeom>
            <a:avLst/>
            <a:gdLst/>
            <a:ahLst/>
            <a:cxnLst/>
            <a:rect l="l" t="t" r="r" b="b"/>
            <a:pathLst>
              <a:path w="795020" h="228600">
                <a:moveTo>
                  <a:pt x="616749" y="153084"/>
                </a:moveTo>
                <a:lnTo>
                  <a:pt x="565023" y="228600"/>
                </a:lnTo>
                <a:lnTo>
                  <a:pt x="720277" y="153416"/>
                </a:lnTo>
                <a:lnTo>
                  <a:pt x="642111" y="153416"/>
                </a:lnTo>
                <a:lnTo>
                  <a:pt x="616749" y="153084"/>
                </a:lnTo>
                <a:close/>
              </a:path>
              <a:path w="795020" h="228600">
                <a:moveTo>
                  <a:pt x="642619" y="115316"/>
                </a:moveTo>
                <a:lnTo>
                  <a:pt x="616749" y="153084"/>
                </a:lnTo>
                <a:lnTo>
                  <a:pt x="642111" y="153416"/>
                </a:lnTo>
                <a:lnTo>
                  <a:pt x="642619" y="115316"/>
                </a:lnTo>
                <a:close/>
              </a:path>
              <a:path w="795020" h="228600">
                <a:moveTo>
                  <a:pt x="567944" y="0"/>
                </a:moveTo>
                <a:lnTo>
                  <a:pt x="617732" y="76884"/>
                </a:lnTo>
                <a:lnTo>
                  <a:pt x="643127" y="77216"/>
                </a:lnTo>
                <a:lnTo>
                  <a:pt x="642111" y="153416"/>
                </a:lnTo>
                <a:lnTo>
                  <a:pt x="720277" y="153416"/>
                </a:lnTo>
                <a:lnTo>
                  <a:pt x="795020" y="117221"/>
                </a:lnTo>
                <a:lnTo>
                  <a:pt x="567944" y="0"/>
                </a:lnTo>
                <a:close/>
              </a:path>
              <a:path w="795020" h="228600">
                <a:moveTo>
                  <a:pt x="1016" y="68834"/>
                </a:moveTo>
                <a:lnTo>
                  <a:pt x="0" y="145034"/>
                </a:lnTo>
                <a:lnTo>
                  <a:pt x="616749" y="153084"/>
                </a:lnTo>
                <a:lnTo>
                  <a:pt x="642620" y="115316"/>
                </a:lnTo>
                <a:lnTo>
                  <a:pt x="617732" y="76884"/>
                </a:lnTo>
                <a:lnTo>
                  <a:pt x="1016" y="68834"/>
                </a:lnTo>
                <a:close/>
              </a:path>
              <a:path w="795020" h="228600">
                <a:moveTo>
                  <a:pt x="617732" y="76884"/>
                </a:moveTo>
                <a:lnTo>
                  <a:pt x="642620" y="115316"/>
                </a:lnTo>
                <a:lnTo>
                  <a:pt x="643127" y="77216"/>
                </a:lnTo>
                <a:lnTo>
                  <a:pt x="617732" y="76884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19" name="object 17"/>
          <p:cNvSpPr/>
          <p:nvPr/>
        </p:nvSpPr>
        <p:spPr>
          <a:xfrm>
            <a:off x="4003294" y="2108326"/>
            <a:ext cx="2314575" cy="1068070"/>
          </a:xfrm>
          <a:custGeom>
            <a:avLst/>
            <a:gdLst/>
            <a:ahLst/>
            <a:cxnLst/>
            <a:rect l="l" t="t" r="r" b="b"/>
            <a:pathLst>
              <a:path w="2314575" h="1068070">
                <a:moveTo>
                  <a:pt x="2136037" y="48925"/>
                </a:moveTo>
                <a:lnTo>
                  <a:pt x="0" y="998220"/>
                </a:lnTo>
                <a:lnTo>
                  <a:pt x="30987" y="1067815"/>
                </a:lnTo>
                <a:lnTo>
                  <a:pt x="2167001" y="118532"/>
                </a:lnTo>
                <a:lnTo>
                  <a:pt x="2174748" y="73406"/>
                </a:lnTo>
                <a:lnTo>
                  <a:pt x="2136037" y="48925"/>
                </a:lnTo>
                <a:close/>
              </a:path>
              <a:path w="2314575" h="1068070">
                <a:moveTo>
                  <a:pt x="2291771" y="38608"/>
                </a:moveTo>
                <a:lnTo>
                  <a:pt x="2159254" y="38608"/>
                </a:lnTo>
                <a:lnTo>
                  <a:pt x="2190241" y="108203"/>
                </a:lnTo>
                <a:lnTo>
                  <a:pt x="2167001" y="118532"/>
                </a:lnTo>
                <a:lnTo>
                  <a:pt x="2151506" y="208787"/>
                </a:lnTo>
                <a:lnTo>
                  <a:pt x="2291771" y="38608"/>
                </a:lnTo>
                <a:close/>
              </a:path>
              <a:path w="2314575" h="1068070">
                <a:moveTo>
                  <a:pt x="2174747" y="73406"/>
                </a:moveTo>
                <a:lnTo>
                  <a:pt x="2167001" y="118532"/>
                </a:lnTo>
                <a:lnTo>
                  <a:pt x="2190241" y="108203"/>
                </a:lnTo>
                <a:lnTo>
                  <a:pt x="2174747" y="73406"/>
                </a:lnTo>
                <a:close/>
              </a:path>
              <a:path w="2314575" h="1068070">
                <a:moveTo>
                  <a:pt x="2159254" y="38608"/>
                </a:moveTo>
                <a:lnTo>
                  <a:pt x="2136037" y="48925"/>
                </a:lnTo>
                <a:lnTo>
                  <a:pt x="2174748" y="73406"/>
                </a:lnTo>
                <a:lnTo>
                  <a:pt x="2159254" y="38608"/>
                </a:lnTo>
                <a:close/>
              </a:path>
              <a:path w="2314575" h="1068070">
                <a:moveTo>
                  <a:pt x="2058669" y="0"/>
                </a:moveTo>
                <a:lnTo>
                  <a:pt x="2136037" y="48925"/>
                </a:lnTo>
                <a:lnTo>
                  <a:pt x="2159254" y="38608"/>
                </a:lnTo>
                <a:lnTo>
                  <a:pt x="2291771" y="38608"/>
                </a:lnTo>
                <a:lnTo>
                  <a:pt x="2314066" y="11557"/>
                </a:lnTo>
                <a:lnTo>
                  <a:pt x="2058669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20" name="object 18"/>
          <p:cNvSpPr/>
          <p:nvPr/>
        </p:nvSpPr>
        <p:spPr>
          <a:xfrm>
            <a:off x="4101084" y="3613530"/>
            <a:ext cx="2250440" cy="479425"/>
          </a:xfrm>
          <a:custGeom>
            <a:avLst/>
            <a:gdLst/>
            <a:ahLst/>
            <a:cxnLst/>
            <a:rect l="l" t="t" r="r" b="b"/>
            <a:pathLst>
              <a:path w="2250440" h="479425">
                <a:moveTo>
                  <a:pt x="2068635" y="67074"/>
                </a:moveTo>
                <a:lnTo>
                  <a:pt x="0" y="403733"/>
                </a:lnTo>
                <a:lnTo>
                  <a:pt x="12191" y="478917"/>
                </a:lnTo>
                <a:lnTo>
                  <a:pt x="2080845" y="142255"/>
                </a:lnTo>
                <a:lnTo>
                  <a:pt x="2099817" y="100584"/>
                </a:lnTo>
                <a:lnTo>
                  <a:pt x="2068635" y="67074"/>
                </a:lnTo>
                <a:close/>
              </a:path>
              <a:path w="2250440" h="479425">
                <a:moveTo>
                  <a:pt x="2208235" y="62992"/>
                </a:moveTo>
                <a:lnTo>
                  <a:pt x="2093721" y="62992"/>
                </a:lnTo>
                <a:lnTo>
                  <a:pt x="2105914" y="138176"/>
                </a:lnTo>
                <a:lnTo>
                  <a:pt x="2080845" y="142255"/>
                </a:lnTo>
                <a:lnTo>
                  <a:pt x="2042921" y="225552"/>
                </a:lnTo>
                <a:lnTo>
                  <a:pt x="2250186" y="76073"/>
                </a:lnTo>
                <a:lnTo>
                  <a:pt x="2208235" y="62992"/>
                </a:lnTo>
                <a:close/>
              </a:path>
              <a:path w="2250440" h="479425">
                <a:moveTo>
                  <a:pt x="2099817" y="100584"/>
                </a:moveTo>
                <a:lnTo>
                  <a:pt x="2080845" y="142255"/>
                </a:lnTo>
                <a:lnTo>
                  <a:pt x="2105914" y="138176"/>
                </a:lnTo>
                <a:lnTo>
                  <a:pt x="2099817" y="100584"/>
                </a:lnTo>
                <a:close/>
              </a:path>
              <a:path w="2250440" h="479425">
                <a:moveTo>
                  <a:pt x="2093721" y="62992"/>
                </a:moveTo>
                <a:lnTo>
                  <a:pt x="2068635" y="67074"/>
                </a:lnTo>
                <a:lnTo>
                  <a:pt x="2099817" y="100584"/>
                </a:lnTo>
                <a:lnTo>
                  <a:pt x="2093721" y="62992"/>
                </a:lnTo>
                <a:close/>
              </a:path>
              <a:path w="2250440" h="479425">
                <a:moveTo>
                  <a:pt x="2006218" y="0"/>
                </a:moveTo>
                <a:lnTo>
                  <a:pt x="2068635" y="67074"/>
                </a:lnTo>
                <a:lnTo>
                  <a:pt x="2093721" y="62992"/>
                </a:lnTo>
                <a:lnTo>
                  <a:pt x="2208235" y="62992"/>
                </a:lnTo>
                <a:lnTo>
                  <a:pt x="2006218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21" name="object 19"/>
          <p:cNvSpPr/>
          <p:nvPr/>
        </p:nvSpPr>
        <p:spPr>
          <a:xfrm>
            <a:off x="3980434" y="4481067"/>
            <a:ext cx="2335530" cy="873760"/>
          </a:xfrm>
          <a:custGeom>
            <a:avLst/>
            <a:gdLst/>
            <a:ahLst/>
            <a:cxnLst/>
            <a:rect l="l" t="t" r="r" b="b"/>
            <a:pathLst>
              <a:path w="2335529" h="873760">
                <a:moveTo>
                  <a:pt x="2154967" y="817920"/>
                </a:moveTo>
                <a:lnTo>
                  <a:pt x="2082038" y="873251"/>
                </a:lnTo>
                <a:lnTo>
                  <a:pt x="2335529" y="840104"/>
                </a:lnTo>
                <a:lnTo>
                  <a:pt x="2322004" y="826261"/>
                </a:lnTo>
                <a:lnTo>
                  <a:pt x="2179066" y="826261"/>
                </a:lnTo>
                <a:lnTo>
                  <a:pt x="2154967" y="817920"/>
                </a:lnTo>
                <a:close/>
              </a:path>
              <a:path w="2335529" h="873760">
                <a:moveTo>
                  <a:pt x="2179976" y="745952"/>
                </a:moveTo>
                <a:lnTo>
                  <a:pt x="2191512" y="790193"/>
                </a:lnTo>
                <a:lnTo>
                  <a:pt x="2154967" y="817920"/>
                </a:lnTo>
                <a:lnTo>
                  <a:pt x="2179066" y="826261"/>
                </a:lnTo>
                <a:lnTo>
                  <a:pt x="2203957" y="754252"/>
                </a:lnTo>
                <a:lnTo>
                  <a:pt x="2179976" y="745952"/>
                </a:lnTo>
                <a:close/>
              </a:path>
              <a:path w="2335529" h="873760">
                <a:moveTo>
                  <a:pt x="2156841" y="657224"/>
                </a:moveTo>
                <a:lnTo>
                  <a:pt x="2179976" y="745952"/>
                </a:lnTo>
                <a:lnTo>
                  <a:pt x="2203957" y="754252"/>
                </a:lnTo>
                <a:lnTo>
                  <a:pt x="2179066" y="826261"/>
                </a:lnTo>
                <a:lnTo>
                  <a:pt x="2322004" y="826261"/>
                </a:lnTo>
                <a:lnTo>
                  <a:pt x="2156841" y="657224"/>
                </a:lnTo>
                <a:close/>
              </a:path>
              <a:path w="2335529" h="873760">
                <a:moveTo>
                  <a:pt x="24891" y="0"/>
                </a:moveTo>
                <a:lnTo>
                  <a:pt x="0" y="72008"/>
                </a:lnTo>
                <a:lnTo>
                  <a:pt x="2154967" y="817920"/>
                </a:lnTo>
                <a:lnTo>
                  <a:pt x="2191512" y="790193"/>
                </a:lnTo>
                <a:lnTo>
                  <a:pt x="2179976" y="745952"/>
                </a:lnTo>
                <a:lnTo>
                  <a:pt x="24891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22" name="object 20"/>
          <p:cNvSpPr/>
          <p:nvPr/>
        </p:nvSpPr>
        <p:spPr>
          <a:xfrm>
            <a:off x="7563231" y="4184903"/>
            <a:ext cx="2041525" cy="1170305"/>
          </a:xfrm>
          <a:custGeom>
            <a:avLst/>
            <a:gdLst/>
            <a:ahLst/>
            <a:cxnLst/>
            <a:rect l="l" t="t" r="r" b="b"/>
            <a:pathLst>
              <a:path w="2041525" h="1170304">
                <a:moveTo>
                  <a:pt x="1867833" y="53869"/>
                </a:moveTo>
                <a:lnTo>
                  <a:pt x="0" y="1103757"/>
                </a:lnTo>
                <a:lnTo>
                  <a:pt x="37338" y="1170178"/>
                </a:lnTo>
                <a:lnTo>
                  <a:pt x="1905215" y="120265"/>
                </a:lnTo>
                <a:lnTo>
                  <a:pt x="1908683" y="74676"/>
                </a:lnTo>
                <a:lnTo>
                  <a:pt x="1867833" y="53869"/>
                </a:lnTo>
                <a:close/>
              </a:path>
              <a:path w="2041525" h="1170304">
                <a:moveTo>
                  <a:pt x="2013492" y="41402"/>
                </a:moveTo>
                <a:lnTo>
                  <a:pt x="1890014" y="41402"/>
                </a:lnTo>
                <a:lnTo>
                  <a:pt x="1927352" y="107823"/>
                </a:lnTo>
                <a:lnTo>
                  <a:pt x="1905215" y="120265"/>
                </a:lnTo>
                <a:lnTo>
                  <a:pt x="1898269" y="211582"/>
                </a:lnTo>
                <a:lnTo>
                  <a:pt x="2013492" y="41402"/>
                </a:lnTo>
                <a:close/>
              </a:path>
              <a:path w="2041525" h="1170304">
                <a:moveTo>
                  <a:pt x="1890014" y="41402"/>
                </a:moveTo>
                <a:lnTo>
                  <a:pt x="1867833" y="53869"/>
                </a:lnTo>
                <a:lnTo>
                  <a:pt x="1908683" y="74676"/>
                </a:lnTo>
                <a:lnTo>
                  <a:pt x="1905215" y="120265"/>
                </a:lnTo>
                <a:lnTo>
                  <a:pt x="1927352" y="107823"/>
                </a:lnTo>
                <a:lnTo>
                  <a:pt x="1890014" y="41402"/>
                </a:lnTo>
                <a:close/>
              </a:path>
              <a:path w="2041525" h="1170304">
                <a:moveTo>
                  <a:pt x="2041525" y="0"/>
                </a:moveTo>
                <a:lnTo>
                  <a:pt x="1786254" y="12319"/>
                </a:lnTo>
                <a:lnTo>
                  <a:pt x="1867833" y="53869"/>
                </a:lnTo>
                <a:lnTo>
                  <a:pt x="1890014" y="41402"/>
                </a:lnTo>
                <a:lnTo>
                  <a:pt x="2013492" y="41402"/>
                </a:lnTo>
                <a:lnTo>
                  <a:pt x="2041525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23" name="object 21"/>
          <p:cNvSpPr/>
          <p:nvPr/>
        </p:nvSpPr>
        <p:spPr>
          <a:xfrm>
            <a:off x="3979164" y="2395982"/>
            <a:ext cx="2327275" cy="1083945"/>
          </a:xfrm>
          <a:custGeom>
            <a:avLst/>
            <a:gdLst/>
            <a:ahLst/>
            <a:cxnLst/>
            <a:rect l="l" t="t" r="r" b="b"/>
            <a:pathLst>
              <a:path w="2327275" h="1083945">
                <a:moveTo>
                  <a:pt x="161671" y="874902"/>
                </a:moveTo>
                <a:lnTo>
                  <a:pt x="0" y="1072895"/>
                </a:lnTo>
                <a:lnTo>
                  <a:pt x="255397" y="1083437"/>
                </a:lnTo>
                <a:lnTo>
                  <a:pt x="194499" y="1045209"/>
                </a:lnTo>
                <a:lnTo>
                  <a:pt x="154686" y="1045209"/>
                </a:lnTo>
                <a:lnTo>
                  <a:pt x="123444" y="975740"/>
                </a:lnTo>
                <a:lnTo>
                  <a:pt x="146582" y="965347"/>
                </a:lnTo>
                <a:lnTo>
                  <a:pt x="161671" y="874902"/>
                </a:lnTo>
                <a:close/>
              </a:path>
              <a:path w="2327275" h="1083945">
                <a:moveTo>
                  <a:pt x="146582" y="965347"/>
                </a:moveTo>
                <a:lnTo>
                  <a:pt x="123444" y="975740"/>
                </a:lnTo>
                <a:lnTo>
                  <a:pt x="154686" y="1045209"/>
                </a:lnTo>
                <a:lnTo>
                  <a:pt x="177894" y="1034786"/>
                </a:lnTo>
                <a:lnTo>
                  <a:pt x="139064" y="1010412"/>
                </a:lnTo>
                <a:lnTo>
                  <a:pt x="146582" y="965347"/>
                </a:lnTo>
                <a:close/>
              </a:path>
              <a:path w="2327275" h="1083945">
                <a:moveTo>
                  <a:pt x="177894" y="1034786"/>
                </a:moveTo>
                <a:lnTo>
                  <a:pt x="154686" y="1045209"/>
                </a:lnTo>
                <a:lnTo>
                  <a:pt x="194499" y="1045209"/>
                </a:lnTo>
                <a:lnTo>
                  <a:pt x="177894" y="1034786"/>
                </a:lnTo>
                <a:close/>
              </a:path>
              <a:path w="2327275" h="1083945">
                <a:moveTo>
                  <a:pt x="2295652" y="0"/>
                </a:moveTo>
                <a:lnTo>
                  <a:pt x="146582" y="965347"/>
                </a:lnTo>
                <a:lnTo>
                  <a:pt x="139064" y="1010412"/>
                </a:lnTo>
                <a:lnTo>
                  <a:pt x="177894" y="1034786"/>
                </a:lnTo>
                <a:lnTo>
                  <a:pt x="2326894" y="69595"/>
                </a:lnTo>
                <a:lnTo>
                  <a:pt x="2295652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24" name="object 22"/>
          <p:cNvSpPr/>
          <p:nvPr/>
        </p:nvSpPr>
        <p:spPr>
          <a:xfrm>
            <a:off x="5018404" y="2219832"/>
            <a:ext cx="567690" cy="412115"/>
          </a:xfrm>
          <a:custGeom>
            <a:avLst/>
            <a:gdLst/>
            <a:ahLst/>
            <a:cxnLst/>
            <a:rect l="l" t="t" r="r" b="b"/>
            <a:pathLst>
              <a:path w="567689" h="412114">
                <a:moveTo>
                  <a:pt x="43307" y="186436"/>
                </a:moveTo>
                <a:lnTo>
                  <a:pt x="0" y="207771"/>
                </a:lnTo>
                <a:lnTo>
                  <a:pt x="21844" y="411606"/>
                </a:lnTo>
                <a:lnTo>
                  <a:pt x="61722" y="391921"/>
                </a:lnTo>
                <a:lnTo>
                  <a:pt x="54991" y="346075"/>
                </a:lnTo>
                <a:lnTo>
                  <a:pt x="117729" y="315213"/>
                </a:lnTo>
                <a:lnTo>
                  <a:pt x="176339" y="315213"/>
                </a:lnTo>
                <a:lnTo>
                  <a:pt x="174764" y="313689"/>
                </a:lnTo>
                <a:lnTo>
                  <a:pt x="49022" y="313689"/>
                </a:lnTo>
                <a:lnTo>
                  <a:pt x="38989" y="243586"/>
                </a:lnTo>
                <a:lnTo>
                  <a:pt x="38354" y="238251"/>
                </a:lnTo>
                <a:lnTo>
                  <a:pt x="36957" y="232790"/>
                </a:lnTo>
                <a:lnTo>
                  <a:pt x="34925" y="227583"/>
                </a:lnTo>
                <a:lnTo>
                  <a:pt x="35814" y="227075"/>
                </a:lnTo>
                <a:lnTo>
                  <a:pt x="85289" y="227075"/>
                </a:lnTo>
                <a:lnTo>
                  <a:pt x="43307" y="186436"/>
                </a:lnTo>
                <a:close/>
              </a:path>
              <a:path w="567689" h="412114">
                <a:moveTo>
                  <a:pt x="176339" y="315213"/>
                </a:moveTo>
                <a:lnTo>
                  <a:pt x="117729" y="315213"/>
                </a:lnTo>
                <a:lnTo>
                  <a:pt x="150114" y="348361"/>
                </a:lnTo>
                <a:lnTo>
                  <a:pt x="190246" y="328675"/>
                </a:lnTo>
                <a:lnTo>
                  <a:pt x="176339" y="315213"/>
                </a:lnTo>
                <a:close/>
              </a:path>
              <a:path w="567689" h="412114">
                <a:moveTo>
                  <a:pt x="85289" y="227075"/>
                </a:moveTo>
                <a:lnTo>
                  <a:pt x="35814" y="227075"/>
                </a:lnTo>
                <a:lnTo>
                  <a:pt x="39497" y="233044"/>
                </a:lnTo>
                <a:lnTo>
                  <a:pt x="42799" y="237616"/>
                </a:lnTo>
                <a:lnTo>
                  <a:pt x="45974" y="240791"/>
                </a:lnTo>
                <a:lnTo>
                  <a:pt x="94996" y="291083"/>
                </a:lnTo>
                <a:lnTo>
                  <a:pt x="49022" y="313689"/>
                </a:lnTo>
                <a:lnTo>
                  <a:pt x="174764" y="313689"/>
                </a:lnTo>
                <a:lnTo>
                  <a:pt x="85289" y="227075"/>
                </a:lnTo>
                <a:close/>
              </a:path>
              <a:path w="567689" h="412114">
                <a:moveTo>
                  <a:pt x="182625" y="179196"/>
                </a:moveTo>
                <a:lnTo>
                  <a:pt x="146558" y="196976"/>
                </a:lnTo>
                <a:lnTo>
                  <a:pt x="183134" y="271399"/>
                </a:lnTo>
                <a:lnTo>
                  <a:pt x="213153" y="305006"/>
                </a:lnTo>
                <a:lnTo>
                  <a:pt x="231407" y="308135"/>
                </a:lnTo>
                <a:lnTo>
                  <a:pt x="251841" y="302132"/>
                </a:lnTo>
                <a:lnTo>
                  <a:pt x="262459" y="295177"/>
                </a:lnTo>
                <a:lnTo>
                  <a:pt x="270494" y="286115"/>
                </a:lnTo>
                <a:lnTo>
                  <a:pt x="275933" y="274933"/>
                </a:lnTo>
                <a:lnTo>
                  <a:pt x="276937" y="270212"/>
                </a:lnTo>
                <a:lnTo>
                  <a:pt x="242446" y="270212"/>
                </a:lnTo>
                <a:lnTo>
                  <a:pt x="233140" y="268350"/>
                </a:lnTo>
                <a:lnTo>
                  <a:pt x="224833" y="261727"/>
                </a:lnTo>
                <a:lnTo>
                  <a:pt x="217550" y="250316"/>
                </a:lnTo>
                <a:lnTo>
                  <a:pt x="182625" y="179196"/>
                </a:lnTo>
                <a:close/>
              </a:path>
              <a:path w="567689" h="412114">
                <a:moveTo>
                  <a:pt x="323859" y="261365"/>
                </a:moveTo>
                <a:lnTo>
                  <a:pt x="279400" y="261365"/>
                </a:lnTo>
                <a:lnTo>
                  <a:pt x="288671" y="280288"/>
                </a:lnTo>
                <a:lnTo>
                  <a:pt x="324485" y="262636"/>
                </a:lnTo>
                <a:lnTo>
                  <a:pt x="323859" y="261365"/>
                </a:lnTo>
                <a:close/>
              </a:path>
              <a:path w="567689" h="412114">
                <a:moveTo>
                  <a:pt x="263779" y="139318"/>
                </a:moveTo>
                <a:lnTo>
                  <a:pt x="227965" y="156971"/>
                </a:lnTo>
                <a:lnTo>
                  <a:pt x="262824" y="227583"/>
                </a:lnTo>
                <a:lnTo>
                  <a:pt x="266954" y="236092"/>
                </a:lnTo>
                <a:lnTo>
                  <a:pt x="242446" y="270212"/>
                </a:lnTo>
                <a:lnTo>
                  <a:pt x="276937" y="270212"/>
                </a:lnTo>
                <a:lnTo>
                  <a:pt x="278765" y="261619"/>
                </a:lnTo>
                <a:lnTo>
                  <a:pt x="279400" y="261365"/>
                </a:lnTo>
                <a:lnTo>
                  <a:pt x="323859" y="261365"/>
                </a:lnTo>
                <a:lnTo>
                  <a:pt x="263779" y="139318"/>
                </a:lnTo>
                <a:close/>
              </a:path>
              <a:path w="567689" h="412114">
                <a:moveTo>
                  <a:pt x="362477" y="145922"/>
                </a:moveTo>
                <a:lnTo>
                  <a:pt x="318135" y="145922"/>
                </a:lnTo>
                <a:lnTo>
                  <a:pt x="346710" y="204215"/>
                </a:lnTo>
                <a:lnTo>
                  <a:pt x="358070" y="221023"/>
                </a:lnTo>
                <a:lnTo>
                  <a:pt x="371776" y="230282"/>
                </a:lnTo>
                <a:lnTo>
                  <a:pt x="387840" y="231969"/>
                </a:lnTo>
                <a:lnTo>
                  <a:pt x="406273" y="226059"/>
                </a:lnTo>
                <a:lnTo>
                  <a:pt x="413875" y="222015"/>
                </a:lnTo>
                <a:lnTo>
                  <a:pt x="420131" y="217900"/>
                </a:lnTo>
                <a:lnTo>
                  <a:pt x="425078" y="213737"/>
                </a:lnTo>
                <a:lnTo>
                  <a:pt x="428752" y="209550"/>
                </a:lnTo>
                <a:lnTo>
                  <a:pt x="421370" y="194502"/>
                </a:lnTo>
                <a:lnTo>
                  <a:pt x="397317" y="194502"/>
                </a:lnTo>
                <a:lnTo>
                  <a:pt x="390636" y="193182"/>
                </a:lnTo>
                <a:lnTo>
                  <a:pt x="384692" y="188458"/>
                </a:lnTo>
                <a:lnTo>
                  <a:pt x="379475" y="180339"/>
                </a:lnTo>
                <a:lnTo>
                  <a:pt x="362477" y="145922"/>
                </a:lnTo>
                <a:close/>
              </a:path>
              <a:path w="567689" h="412114">
                <a:moveTo>
                  <a:pt x="397383" y="0"/>
                </a:moveTo>
                <a:lnTo>
                  <a:pt x="361315" y="17779"/>
                </a:lnTo>
                <a:lnTo>
                  <a:pt x="451231" y="200278"/>
                </a:lnTo>
                <a:lnTo>
                  <a:pt x="487172" y="182499"/>
                </a:lnTo>
                <a:lnTo>
                  <a:pt x="452628" y="112267"/>
                </a:lnTo>
                <a:lnTo>
                  <a:pt x="448564" y="103886"/>
                </a:lnTo>
                <a:lnTo>
                  <a:pt x="447421" y="95884"/>
                </a:lnTo>
                <a:lnTo>
                  <a:pt x="449325" y="88391"/>
                </a:lnTo>
                <a:lnTo>
                  <a:pt x="451231" y="81025"/>
                </a:lnTo>
                <a:lnTo>
                  <a:pt x="453841" y="77724"/>
                </a:lnTo>
                <a:lnTo>
                  <a:pt x="435610" y="77724"/>
                </a:lnTo>
                <a:lnTo>
                  <a:pt x="397383" y="0"/>
                </a:lnTo>
                <a:close/>
              </a:path>
              <a:path w="567689" h="412114">
                <a:moveTo>
                  <a:pt x="415544" y="182625"/>
                </a:moveTo>
                <a:lnTo>
                  <a:pt x="412369" y="187197"/>
                </a:lnTo>
                <a:lnTo>
                  <a:pt x="408813" y="190372"/>
                </a:lnTo>
                <a:lnTo>
                  <a:pt x="404749" y="192404"/>
                </a:lnTo>
                <a:lnTo>
                  <a:pt x="397317" y="194502"/>
                </a:lnTo>
                <a:lnTo>
                  <a:pt x="421370" y="194502"/>
                </a:lnTo>
                <a:lnTo>
                  <a:pt x="415544" y="182625"/>
                </a:lnTo>
                <a:close/>
              </a:path>
              <a:path w="567689" h="412114">
                <a:moveTo>
                  <a:pt x="531578" y="69419"/>
                </a:moveTo>
                <a:lnTo>
                  <a:pt x="472487" y="69419"/>
                </a:lnTo>
                <a:lnTo>
                  <a:pt x="481584" y="71548"/>
                </a:lnTo>
                <a:lnTo>
                  <a:pt x="489823" y="78511"/>
                </a:lnTo>
                <a:lnTo>
                  <a:pt x="497205" y="90296"/>
                </a:lnTo>
                <a:lnTo>
                  <a:pt x="531749" y="160527"/>
                </a:lnTo>
                <a:lnTo>
                  <a:pt x="567690" y="142875"/>
                </a:lnTo>
                <a:lnTo>
                  <a:pt x="531578" y="69419"/>
                </a:lnTo>
                <a:close/>
              </a:path>
              <a:path w="567689" h="412114">
                <a:moveTo>
                  <a:pt x="322199" y="64134"/>
                </a:moveTo>
                <a:lnTo>
                  <a:pt x="291465" y="91947"/>
                </a:lnTo>
                <a:lnTo>
                  <a:pt x="304800" y="119125"/>
                </a:lnTo>
                <a:lnTo>
                  <a:pt x="284607" y="129031"/>
                </a:lnTo>
                <a:lnTo>
                  <a:pt x="297815" y="155955"/>
                </a:lnTo>
                <a:lnTo>
                  <a:pt x="318135" y="145922"/>
                </a:lnTo>
                <a:lnTo>
                  <a:pt x="362477" y="145922"/>
                </a:lnTo>
                <a:lnTo>
                  <a:pt x="353822" y="128396"/>
                </a:lnTo>
                <a:lnTo>
                  <a:pt x="382016" y="114553"/>
                </a:lnTo>
                <a:lnTo>
                  <a:pt x="375537" y="101472"/>
                </a:lnTo>
                <a:lnTo>
                  <a:pt x="340614" y="101472"/>
                </a:lnTo>
                <a:lnTo>
                  <a:pt x="322199" y="64134"/>
                </a:lnTo>
                <a:close/>
              </a:path>
              <a:path w="567689" h="412114">
                <a:moveTo>
                  <a:pt x="368681" y="87629"/>
                </a:moveTo>
                <a:lnTo>
                  <a:pt x="340614" y="101472"/>
                </a:lnTo>
                <a:lnTo>
                  <a:pt x="375537" y="101472"/>
                </a:lnTo>
                <a:lnTo>
                  <a:pt x="368681" y="87629"/>
                </a:lnTo>
                <a:close/>
              </a:path>
              <a:path w="567689" h="412114">
                <a:moveTo>
                  <a:pt x="483562" y="31357"/>
                </a:moveTo>
                <a:lnTo>
                  <a:pt x="444754" y="53197"/>
                </a:lnTo>
                <a:lnTo>
                  <a:pt x="436118" y="77469"/>
                </a:lnTo>
                <a:lnTo>
                  <a:pt x="435610" y="77724"/>
                </a:lnTo>
                <a:lnTo>
                  <a:pt x="453841" y="77724"/>
                </a:lnTo>
                <a:lnTo>
                  <a:pt x="455549" y="75564"/>
                </a:lnTo>
                <a:lnTo>
                  <a:pt x="462534" y="72136"/>
                </a:lnTo>
                <a:lnTo>
                  <a:pt x="472487" y="69419"/>
                </a:lnTo>
                <a:lnTo>
                  <a:pt x="531578" y="69419"/>
                </a:lnTo>
                <a:lnTo>
                  <a:pt x="530479" y="67182"/>
                </a:lnTo>
                <a:lnTo>
                  <a:pt x="516951" y="46319"/>
                </a:lnTo>
                <a:lnTo>
                  <a:pt x="501316" y="34385"/>
                </a:lnTo>
                <a:lnTo>
                  <a:pt x="483562" y="31357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25" name="object 23"/>
          <p:cNvSpPr/>
          <p:nvPr/>
        </p:nvSpPr>
        <p:spPr>
          <a:xfrm>
            <a:off x="5304663" y="2793870"/>
            <a:ext cx="758190" cy="386080"/>
          </a:xfrm>
          <a:custGeom>
            <a:avLst/>
            <a:gdLst/>
            <a:ahLst/>
            <a:cxnLst/>
            <a:rect l="l" t="t" r="r" b="b"/>
            <a:pathLst>
              <a:path w="758189" h="386080">
                <a:moveTo>
                  <a:pt x="108353" y="239777"/>
                </a:moveTo>
                <a:lnTo>
                  <a:pt x="63626" y="239777"/>
                </a:lnTo>
                <a:lnTo>
                  <a:pt x="125984" y="385954"/>
                </a:lnTo>
                <a:lnTo>
                  <a:pt x="163829" y="369825"/>
                </a:lnTo>
                <a:lnTo>
                  <a:pt x="108353" y="239777"/>
                </a:lnTo>
                <a:close/>
              </a:path>
              <a:path w="758189" h="386080">
                <a:moveTo>
                  <a:pt x="138811" y="171197"/>
                </a:moveTo>
                <a:lnTo>
                  <a:pt x="0" y="230506"/>
                </a:lnTo>
                <a:lnTo>
                  <a:pt x="13208" y="261367"/>
                </a:lnTo>
                <a:lnTo>
                  <a:pt x="63626" y="239777"/>
                </a:lnTo>
                <a:lnTo>
                  <a:pt x="108353" y="239777"/>
                </a:lnTo>
                <a:lnTo>
                  <a:pt x="101473" y="223648"/>
                </a:lnTo>
                <a:lnTo>
                  <a:pt x="151891" y="202058"/>
                </a:lnTo>
                <a:lnTo>
                  <a:pt x="138811" y="171197"/>
                </a:lnTo>
                <a:close/>
              </a:path>
              <a:path w="758189" h="386080">
                <a:moveTo>
                  <a:pt x="247173" y="186326"/>
                </a:moveTo>
                <a:lnTo>
                  <a:pt x="203424" y="201148"/>
                </a:lnTo>
                <a:lnTo>
                  <a:pt x="175260" y="232919"/>
                </a:lnTo>
                <a:lnTo>
                  <a:pt x="170307" y="260050"/>
                </a:lnTo>
                <a:lnTo>
                  <a:pt x="172402" y="274657"/>
                </a:lnTo>
                <a:lnTo>
                  <a:pt x="193706" y="315168"/>
                </a:lnTo>
                <a:lnTo>
                  <a:pt x="229324" y="333777"/>
                </a:lnTo>
                <a:lnTo>
                  <a:pt x="243125" y="334424"/>
                </a:lnTo>
                <a:lnTo>
                  <a:pt x="257569" y="332166"/>
                </a:lnTo>
                <a:lnTo>
                  <a:pt x="272669" y="327026"/>
                </a:lnTo>
                <a:lnTo>
                  <a:pt x="287077" y="319476"/>
                </a:lnTo>
                <a:lnTo>
                  <a:pt x="298878" y="310342"/>
                </a:lnTo>
                <a:lnTo>
                  <a:pt x="306395" y="301581"/>
                </a:lnTo>
                <a:lnTo>
                  <a:pt x="247243" y="301581"/>
                </a:lnTo>
                <a:lnTo>
                  <a:pt x="234584" y="298594"/>
                </a:lnTo>
                <a:lnTo>
                  <a:pt x="211587" y="264725"/>
                </a:lnTo>
                <a:lnTo>
                  <a:pt x="209631" y="248914"/>
                </a:lnTo>
                <a:lnTo>
                  <a:pt x="210820" y="241936"/>
                </a:lnTo>
                <a:lnTo>
                  <a:pt x="243161" y="219114"/>
                </a:lnTo>
                <a:lnTo>
                  <a:pt x="306212" y="219114"/>
                </a:lnTo>
                <a:lnTo>
                  <a:pt x="304817" y="216451"/>
                </a:lnTo>
                <a:lnTo>
                  <a:pt x="296116" y="205345"/>
                </a:lnTo>
                <a:lnTo>
                  <a:pt x="285819" y="196691"/>
                </a:lnTo>
                <a:lnTo>
                  <a:pt x="273938" y="190501"/>
                </a:lnTo>
                <a:lnTo>
                  <a:pt x="260865" y="186979"/>
                </a:lnTo>
                <a:lnTo>
                  <a:pt x="247173" y="186326"/>
                </a:lnTo>
                <a:close/>
              </a:path>
              <a:path w="758189" h="386080">
                <a:moveTo>
                  <a:pt x="306212" y="219114"/>
                </a:moveTo>
                <a:lnTo>
                  <a:pt x="243161" y="219114"/>
                </a:lnTo>
                <a:lnTo>
                  <a:pt x="255428" y="222077"/>
                </a:lnTo>
                <a:lnTo>
                  <a:pt x="265934" y="231255"/>
                </a:lnTo>
                <a:lnTo>
                  <a:pt x="274700" y="246635"/>
                </a:lnTo>
                <a:lnTo>
                  <a:pt x="280160" y="264425"/>
                </a:lnTo>
                <a:lnTo>
                  <a:pt x="279796" y="278941"/>
                </a:lnTo>
                <a:lnTo>
                  <a:pt x="273647" y="290194"/>
                </a:lnTo>
                <a:lnTo>
                  <a:pt x="261747" y="298197"/>
                </a:lnTo>
                <a:lnTo>
                  <a:pt x="247243" y="301581"/>
                </a:lnTo>
                <a:lnTo>
                  <a:pt x="306395" y="301581"/>
                </a:lnTo>
                <a:lnTo>
                  <a:pt x="308084" y="299612"/>
                </a:lnTo>
                <a:lnTo>
                  <a:pt x="314706" y="287275"/>
                </a:lnTo>
                <a:lnTo>
                  <a:pt x="318466" y="273897"/>
                </a:lnTo>
                <a:lnTo>
                  <a:pt x="319262" y="259875"/>
                </a:lnTo>
                <a:lnTo>
                  <a:pt x="317081" y="245235"/>
                </a:lnTo>
                <a:lnTo>
                  <a:pt x="311912" y="229998"/>
                </a:lnTo>
                <a:lnTo>
                  <a:pt x="306212" y="219114"/>
                </a:lnTo>
                <a:close/>
              </a:path>
              <a:path w="758189" h="386080">
                <a:moveTo>
                  <a:pt x="323088" y="80646"/>
                </a:moveTo>
                <a:lnTo>
                  <a:pt x="286131" y="96394"/>
                </a:lnTo>
                <a:lnTo>
                  <a:pt x="366013" y="283465"/>
                </a:lnTo>
                <a:lnTo>
                  <a:pt x="402971" y="267717"/>
                </a:lnTo>
                <a:lnTo>
                  <a:pt x="376300" y="205233"/>
                </a:lnTo>
                <a:lnTo>
                  <a:pt x="376682" y="205106"/>
                </a:lnTo>
                <a:lnTo>
                  <a:pt x="446107" y="205106"/>
                </a:lnTo>
                <a:lnTo>
                  <a:pt x="436844" y="199772"/>
                </a:lnTo>
                <a:lnTo>
                  <a:pt x="373888" y="199772"/>
                </a:lnTo>
                <a:lnTo>
                  <a:pt x="323088" y="80646"/>
                </a:lnTo>
                <a:close/>
              </a:path>
              <a:path w="758189" h="386080">
                <a:moveTo>
                  <a:pt x="446107" y="205106"/>
                </a:moveTo>
                <a:lnTo>
                  <a:pt x="376682" y="205106"/>
                </a:lnTo>
                <a:lnTo>
                  <a:pt x="445515" y="249556"/>
                </a:lnTo>
                <a:lnTo>
                  <a:pt x="490220" y="230506"/>
                </a:lnTo>
                <a:lnTo>
                  <a:pt x="446107" y="205106"/>
                </a:lnTo>
                <a:close/>
              </a:path>
              <a:path w="758189" h="386080">
                <a:moveTo>
                  <a:pt x="527478" y="66311"/>
                </a:moveTo>
                <a:lnTo>
                  <a:pt x="489398" y="79184"/>
                </a:lnTo>
                <a:lnTo>
                  <a:pt x="465074" y="110491"/>
                </a:lnTo>
                <a:lnTo>
                  <a:pt x="460994" y="137987"/>
                </a:lnTo>
                <a:lnTo>
                  <a:pt x="463198" y="152461"/>
                </a:lnTo>
                <a:lnTo>
                  <a:pt x="483965" y="192613"/>
                </a:lnTo>
                <a:lnTo>
                  <a:pt x="517590" y="211171"/>
                </a:lnTo>
                <a:lnTo>
                  <a:pt x="530748" y="211837"/>
                </a:lnTo>
                <a:lnTo>
                  <a:pt x="544693" y="209647"/>
                </a:lnTo>
                <a:lnTo>
                  <a:pt x="583723" y="191359"/>
                </a:lnTo>
                <a:lnTo>
                  <a:pt x="597523" y="178974"/>
                </a:lnTo>
                <a:lnTo>
                  <a:pt x="540887" y="178974"/>
                </a:lnTo>
                <a:lnTo>
                  <a:pt x="527732" y="178103"/>
                </a:lnTo>
                <a:lnTo>
                  <a:pt x="516935" y="171874"/>
                </a:lnTo>
                <a:lnTo>
                  <a:pt x="508508" y="160275"/>
                </a:lnTo>
                <a:lnTo>
                  <a:pt x="562281" y="137288"/>
                </a:lnTo>
                <a:lnTo>
                  <a:pt x="498475" y="137288"/>
                </a:lnTo>
                <a:lnTo>
                  <a:pt x="496062" y="128144"/>
                </a:lnTo>
                <a:lnTo>
                  <a:pt x="496188" y="120016"/>
                </a:lnTo>
                <a:lnTo>
                  <a:pt x="501523" y="105538"/>
                </a:lnTo>
                <a:lnTo>
                  <a:pt x="505967" y="100585"/>
                </a:lnTo>
                <a:lnTo>
                  <a:pt x="512317" y="97791"/>
                </a:lnTo>
                <a:lnTo>
                  <a:pt x="523152" y="95313"/>
                </a:lnTo>
                <a:lnTo>
                  <a:pt x="577724" y="95313"/>
                </a:lnTo>
                <a:lnTo>
                  <a:pt x="570356" y="85314"/>
                </a:lnTo>
                <a:lnTo>
                  <a:pt x="561209" y="76912"/>
                </a:lnTo>
                <a:lnTo>
                  <a:pt x="550799" y="70867"/>
                </a:lnTo>
                <a:lnTo>
                  <a:pt x="539442" y="67250"/>
                </a:lnTo>
                <a:lnTo>
                  <a:pt x="527478" y="66311"/>
                </a:lnTo>
                <a:close/>
              </a:path>
              <a:path w="758189" h="386080">
                <a:moveTo>
                  <a:pt x="432815" y="105538"/>
                </a:moveTo>
                <a:lnTo>
                  <a:pt x="388874" y="124334"/>
                </a:lnTo>
                <a:lnTo>
                  <a:pt x="374396" y="199518"/>
                </a:lnTo>
                <a:lnTo>
                  <a:pt x="373888" y="199772"/>
                </a:lnTo>
                <a:lnTo>
                  <a:pt x="436844" y="199772"/>
                </a:lnTo>
                <a:lnTo>
                  <a:pt x="411479" y="185167"/>
                </a:lnTo>
                <a:lnTo>
                  <a:pt x="432815" y="105538"/>
                </a:lnTo>
                <a:close/>
              </a:path>
              <a:path w="758189" h="386080">
                <a:moveTo>
                  <a:pt x="589026" y="148464"/>
                </a:moveTo>
                <a:lnTo>
                  <a:pt x="556387" y="174499"/>
                </a:lnTo>
                <a:lnTo>
                  <a:pt x="540887" y="178974"/>
                </a:lnTo>
                <a:lnTo>
                  <a:pt x="597523" y="178974"/>
                </a:lnTo>
                <a:lnTo>
                  <a:pt x="600583" y="175642"/>
                </a:lnTo>
                <a:lnTo>
                  <a:pt x="589026" y="148464"/>
                </a:lnTo>
                <a:close/>
              </a:path>
              <a:path w="758189" h="386080">
                <a:moveTo>
                  <a:pt x="620902" y="25274"/>
                </a:moveTo>
                <a:lnTo>
                  <a:pt x="583946" y="41022"/>
                </a:lnTo>
                <a:lnTo>
                  <a:pt x="637921" y="167514"/>
                </a:lnTo>
                <a:lnTo>
                  <a:pt x="674877" y="151639"/>
                </a:lnTo>
                <a:lnTo>
                  <a:pt x="644016" y="79630"/>
                </a:lnTo>
                <a:lnTo>
                  <a:pt x="640461" y="71121"/>
                </a:lnTo>
                <a:lnTo>
                  <a:pt x="639826" y="63120"/>
                </a:lnTo>
                <a:lnTo>
                  <a:pt x="642112" y="55754"/>
                </a:lnTo>
                <a:lnTo>
                  <a:pt x="644398" y="48261"/>
                </a:lnTo>
                <a:lnTo>
                  <a:pt x="647034" y="45340"/>
                </a:lnTo>
                <a:lnTo>
                  <a:pt x="629538" y="45340"/>
                </a:lnTo>
                <a:lnTo>
                  <a:pt x="620902" y="25274"/>
                </a:lnTo>
                <a:close/>
              </a:path>
              <a:path w="758189" h="386080">
                <a:moveTo>
                  <a:pt x="577724" y="95313"/>
                </a:moveTo>
                <a:lnTo>
                  <a:pt x="523152" y="95313"/>
                </a:lnTo>
                <a:lnTo>
                  <a:pt x="532606" y="97585"/>
                </a:lnTo>
                <a:lnTo>
                  <a:pt x="540678" y="104596"/>
                </a:lnTo>
                <a:lnTo>
                  <a:pt x="547370" y="116333"/>
                </a:lnTo>
                <a:lnTo>
                  <a:pt x="498475" y="137288"/>
                </a:lnTo>
                <a:lnTo>
                  <a:pt x="562281" y="137288"/>
                </a:lnTo>
                <a:lnTo>
                  <a:pt x="591692" y="124715"/>
                </a:lnTo>
                <a:lnTo>
                  <a:pt x="584962" y="109094"/>
                </a:lnTo>
                <a:lnTo>
                  <a:pt x="578266" y="96049"/>
                </a:lnTo>
                <a:lnTo>
                  <a:pt x="577724" y="95313"/>
                </a:lnTo>
                <a:close/>
              </a:path>
              <a:path w="758189" h="386080">
                <a:moveTo>
                  <a:pt x="724560" y="37893"/>
                </a:moveTo>
                <a:lnTo>
                  <a:pt x="666561" y="37893"/>
                </a:lnTo>
                <a:lnTo>
                  <a:pt x="675909" y="40689"/>
                </a:lnTo>
                <a:lnTo>
                  <a:pt x="684139" y="48510"/>
                </a:lnTo>
                <a:lnTo>
                  <a:pt x="691261" y="61342"/>
                </a:lnTo>
                <a:lnTo>
                  <a:pt x="721360" y="131827"/>
                </a:lnTo>
                <a:lnTo>
                  <a:pt x="758063" y="116206"/>
                </a:lnTo>
                <a:lnTo>
                  <a:pt x="725042" y="38736"/>
                </a:lnTo>
                <a:lnTo>
                  <a:pt x="724560" y="37893"/>
                </a:lnTo>
                <a:close/>
              </a:path>
              <a:path w="758189" h="386080">
                <a:moveTo>
                  <a:pt x="680519" y="0"/>
                </a:moveTo>
                <a:lnTo>
                  <a:pt x="639635" y="20512"/>
                </a:lnTo>
                <a:lnTo>
                  <a:pt x="629920" y="45213"/>
                </a:lnTo>
                <a:lnTo>
                  <a:pt x="629538" y="45340"/>
                </a:lnTo>
                <a:lnTo>
                  <a:pt x="647034" y="45340"/>
                </a:lnTo>
                <a:lnTo>
                  <a:pt x="649097" y="43054"/>
                </a:lnTo>
                <a:lnTo>
                  <a:pt x="656082" y="40133"/>
                </a:lnTo>
                <a:lnTo>
                  <a:pt x="666561" y="37893"/>
                </a:lnTo>
                <a:lnTo>
                  <a:pt x="724560" y="37893"/>
                </a:lnTo>
                <a:lnTo>
                  <a:pt x="712662" y="17093"/>
                </a:lnTo>
                <a:lnTo>
                  <a:pt x="697817" y="4177"/>
                </a:lnTo>
                <a:lnTo>
                  <a:pt x="680519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26" name="object 24"/>
          <p:cNvSpPr/>
          <p:nvPr/>
        </p:nvSpPr>
        <p:spPr>
          <a:xfrm>
            <a:off x="4859528" y="4081145"/>
            <a:ext cx="763905" cy="251460"/>
          </a:xfrm>
          <a:custGeom>
            <a:avLst/>
            <a:gdLst/>
            <a:ahLst/>
            <a:cxnLst/>
            <a:rect l="l" t="t" r="r" b="b"/>
            <a:pathLst>
              <a:path w="763904" h="251460">
                <a:moveTo>
                  <a:pt x="101365" y="94233"/>
                </a:moveTo>
                <a:lnTo>
                  <a:pt x="59562" y="94233"/>
                </a:lnTo>
                <a:lnTo>
                  <a:pt x="86233" y="250951"/>
                </a:lnTo>
                <a:lnTo>
                  <a:pt x="126746" y="243966"/>
                </a:lnTo>
                <a:lnTo>
                  <a:pt x="101365" y="94233"/>
                </a:lnTo>
                <a:close/>
              </a:path>
              <a:path w="763904" h="251460">
                <a:moveTo>
                  <a:pt x="148717" y="45084"/>
                </a:moveTo>
                <a:lnTo>
                  <a:pt x="0" y="70230"/>
                </a:lnTo>
                <a:lnTo>
                  <a:pt x="5587" y="103377"/>
                </a:lnTo>
                <a:lnTo>
                  <a:pt x="59562" y="94233"/>
                </a:lnTo>
                <a:lnTo>
                  <a:pt x="101365" y="94233"/>
                </a:lnTo>
                <a:lnTo>
                  <a:pt x="100202" y="87375"/>
                </a:lnTo>
                <a:lnTo>
                  <a:pt x="154305" y="78104"/>
                </a:lnTo>
                <a:lnTo>
                  <a:pt x="148717" y="45084"/>
                </a:lnTo>
                <a:close/>
              </a:path>
              <a:path w="763904" h="251460">
                <a:moveTo>
                  <a:pt x="236192" y="83891"/>
                </a:moveTo>
                <a:lnTo>
                  <a:pt x="190896" y="95250"/>
                </a:lnTo>
                <a:lnTo>
                  <a:pt x="162821" y="125468"/>
                </a:lnTo>
                <a:lnTo>
                  <a:pt x="157297" y="153471"/>
                </a:lnTo>
                <a:lnTo>
                  <a:pt x="158750" y="169544"/>
                </a:lnTo>
                <a:lnTo>
                  <a:pt x="176680" y="208817"/>
                </a:lnTo>
                <a:lnTo>
                  <a:pt x="212137" y="228076"/>
                </a:lnTo>
                <a:lnTo>
                  <a:pt x="226716" y="229233"/>
                </a:lnTo>
                <a:lnTo>
                  <a:pt x="242570" y="227710"/>
                </a:lnTo>
                <a:lnTo>
                  <a:pt x="283450" y="209440"/>
                </a:lnTo>
                <a:lnTo>
                  <a:pt x="293801" y="197103"/>
                </a:lnTo>
                <a:lnTo>
                  <a:pt x="238633" y="197103"/>
                </a:lnTo>
                <a:lnTo>
                  <a:pt x="223775" y="197058"/>
                </a:lnTo>
                <a:lnTo>
                  <a:pt x="212169" y="191214"/>
                </a:lnTo>
                <a:lnTo>
                  <a:pt x="203825" y="179583"/>
                </a:lnTo>
                <a:lnTo>
                  <a:pt x="198755" y="162178"/>
                </a:lnTo>
                <a:lnTo>
                  <a:pt x="197764" y="153471"/>
                </a:lnTo>
                <a:lnTo>
                  <a:pt x="197783" y="150113"/>
                </a:lnTo>
                <a:lnTo>
                  <a:pt x="224662" y="115823"/>
                </a:lnTo>
                <a:lnTo>
                  <a:pt x="294211" y="115823"/>
                </a:lnTo>
                <a:lnTo>
                  <a:pt x="293782" y="114887"/>
                </a:lnTo>
                <a:lnTo>
                  <a:pt x="285757" y="104062"/>
                </a:lnTo>
                <a:lnTo>
                  <a:pt x="275590" y="95250"/>
                </a:lnTo>
                <a:lnTo>
                  <a:pt x="263727" y="88844"/>
                </a:lnTo>
                <a:lnTo>
                  <a:pt x="250602" y="85058"/>
                </a:lnTo>
                <a:lnTo>
                  <a:pt x="236192" y="83891"/>
                </a:lnTo>
                <a:close/>
              </a:path>
              <a:path w="763904" h="251460">
                <a:moveTo>
                  <a:pt x="294211" y="115823"/>
                </a:moveTo>
                <a:lnTo>
                  <a:pt x="224662" y="115823"/>
                </a:lnTo>
                <a:lnTo>
                  <a:pt x="239073" y="115966"/>
                </a:lnTo>
                <a:lnTo>
                  <a:pt x="250316" y="121729"/>
                </a:lnTo>
                <a:lnTo>
                  <a:pt x="258417" y="133111"/>
                </a:lnTo>
                <a:lnTo>
                  <a:pt x="263398" y="150113"/>
                </a:lnTo>
                <a:lnTo>
                  <a:pt x="264493" y="168689"/>
                </a:lnTo>
                <a:lnTo>
                  <a:pt x="260731" y="182705"/>
                </a:lnTo>
                <a:lnTo>
                  <a:pt x="252110" y="192172"/>
                </a:lnTo>
                <a:lnTo>
                  <a:pt x="238633" y="197103"/>
                </a:lnTo>
                <a:lnTo>
                  <a:pt x="293801" y="197103"/>
                </a:lnTo>
                <a:lnTo>
                  <a:pt x="299545" y="186840"/>
                </a:lnTo>
                <a:lnTo>
                  <a:pt x="303593" y="173386"/>
                </a:lnTo>
                <a:lnTo>
                  <a:pt x="304879" y="158646"/>
                </a:lnTo>
                <a:lnTo>
                  <a:pt x="303402" y="142620"/>
                </a:lnTo>
                <a:lnTo>
                  <a:pt x="299664" y="127736"/>
                </a:lnTo>
                <a:lnTo>
                  <a:pt x="294211" y="115823"/>
                </a:lnTo>
                <a:close/>
              </a:path>
              <a:path w="763904" h="251460">
                <a:moveTo>
                  <a:pt x="348996" y="0"/>
                </a:moveTo>
                <a:lnTo>
                  <a:pt x="309499" y="6730"/>
                </a:lnTo>
                <a:lnTo>
                  <a:pt x="343535" y="207263"/>
                </a:lnTo>
                <a:lnTo>
                  <a:pt x="383032" y="200532"/>
                </a:lnTo>
                <a:lnTo>
                  <a:pt x="371729" y="133476"/>
                </a:lnTo>
                <a:lnTo>
                  <a:pt x="422537" y="133476"/>
                </a:lnTo>
                <a:lnTo>
                  <a:pt x="416362" y="127634"/>
                </a:lnTo>
                <a:lnTo>
                  <a:pt x="370713" y="127634"/>
                </a:lnTo>
                <a:lnTo>
                  <a:pt x="348996" y="0"/>
                </a:lnTo>
                <a:close/>
              </a:path>
              <a:path w="763904" h="251460">
                <a:moveTo>
                  <a:pt x="422537" y="133476"/>
                </a:moveTo>
                <a:lnTo>
                  <a:pt x="372237" y="133476"/>
                </a:lnTo>
                <a:lnTo>
                  <a:pt x="428625" y="192785"/>
                </a:lnTo>
                <a:lnTo>
                  <a:pt x="476631" y="184657"/>
                </a:lnTo>
                <a:lnTo>
                  <a:pt x="422537" y="133476"/>
                </a:lnTo>
                <a:close/>
              </a:path>
              <a:path w="763904" h="251460">
                <a:moveTo>
                  <a:pt x="538551" y="32414"/>
                </a:moveTo>
                <a:lnTo>
                  <a:pt x="499141" y="43211"/>
                </a:lnTo>
                <a:lnTo>
                  <a:pt x="473631" y="74402"/>
                </a:lnTo>
                <a:lnTo>
                  <a:pt x="468578" y="102393"/>
                </a:lnTo>
                <a:lnTo>
                  <a:pt x="470026" y="118109"/>
                </a:lnTo>
                <a:lnTo>
                  <a:pt x="486993" y="157168"/>
                </a:lnTo>
                <a:lnTo>
                  <a:pt x="520430" y="175942"/>
                </a:lnTo>
                <a:lnTo>
                  <a:pt x="534485" y="177095"/>
                </a:lnTo>
                <a:lnTo>
                  <a:pt x="549910" y="175640"/>
                </a:lnTo>
                <a:lnTo>
                  <a:pt x="564124" y="172545"/>
                </a:lnTo>
                <a:lnTo>
                  <a:pt x="576659" y="168401"/>
                </a:lnTo>
                <a:lnTo>
                  <a:pt x="587503" y="163210"/>
                </a:lnTo>
                <a:lnTo>
                  <a:pt x="596646" y="156971"/>
                </a:lnTo>
                <a:lnTo>
                  <a:pt x="594889" y="146385"/>
                </a:lnTo>
                <a:lnTo>
                  <a:pt x="537904" y="146385"/>
                </a:lnTo>
                <a:lnTo>
                  <a:pt x="525303" y="142446"/>
                </a:lnTo>
                <a:lnTo>
                  <a:pt x="516274" y="133863"/>
                </a:lnTo>
                <a:lnTo>
                  <a:pt x="510794" y="120649"/>
                </a:lnTo>
                <a:lnTo>
                  <a:pt x="599948" y="105536"/>
                </a:lnTo>
                <a:lnTo>
                  <a:pt x="598351" y="95884"/>
                </a:lnTo>
                <a:lnTo>
                  <a:pt x="506475" y="95884"/>
                </a:lnTo>
                <a:lnTo>
                  <a:pt x="506222" y="86486"/>
                </a:lnTo>
                <a:lnTo>
                  <a:pt x="529082" y="60832"/>
                </a:lnTo>
                <a:lnTo>
                  <a:pt x="587513" y="60832"/>
                </a:lnTo>
                <a:lnTo>
                  <a:pt x="581437" y="51819"/>
                </a:lnTo>
                <a:lnTo>
                  <a:pt x="572770" y="43433"/>
                </a:lnTo>
                <a:lnTo>
                  <a:pt x="562554" y="37316"/>
                </a:lnTo>
                <a:lnTo>
                  <a:pt x="551148" y="33639"/>
                </a:lnTo>
                <a:lnTo>
                  <a:pt x="538551" y="32414"/>
                </a:lnTo>
                <a:close/>
              </a:path>
              <a:path w="763904" h="251460">
                <a:moveTo>
                  <a:pt x="591820" y="127888"/>
                </a:moveTo>
                <a:lnTo>
                  <a:pt x="554101" y="145668"/>
                </a:lnTo>
                <a:lnTo>
                  <a:pt x="537904" y="146385"/>
                </a:lnTo>
                <a:lnTo>
                  <a:pt x="594889" y="146385"/>
                </a:lnTo>
                <a:lnTo>
                  <a:pt x="591820" y="127888"/>
                </a:lnTo>
                <a:close/>
              </a:path>
              <a:path w="763904" h="251460">
                <a:moveTo>
                  <a:pt x="449961" y="49783"/>
                </a:moveTo>
                <a:lnTo>
                  <a:pt x="402844" y="57784"/>
                </a:lnTo>
                <a:lnTo>
                  <a:pt x="371221" y="127507"/>
                </a:lnTo>
                <a:lnTo>
                  <a:pt x="370713" y="127634"/>
                </a:lnTo>
                <a:lnTo>
                  <a:pt x="416362" y="127634"/>
                </a:lnTo>
                <a:lnTo>
                  <a:pt x="410591" y="122173"/>
                </a:lnTo>
                <a:lnTo>
                  <a:pt x="449961" y="49783"/>
                </a:lnTo>
                <a:close/>
              </a:path>
              <a:path w="763904" h="251460">
                <a:moveTo>
                  <a:pt x="587513" y="60832"/>
                </a:moveTo>
                <a:lnTo>
                  <a:pt x="529082" y="60832"/>
                </a:lnTo>
                <a:lnTo>
                  <a:pt x="540156" y="60884"/>
                </a:lnTo>
                <a:lnTo>
                  <a:pt x="548814" y="65246"/>
                </a:lnTo>
                <a:lnTo>
                  <a:pt x="555067" y="73941"/>
                </a:lnTo>
                <a:lnTo>
                  <a:pt x="558926" y="86994"/>
                </a:lnTo>
                <a:lnTo>
                  <a:pt x="506475" y="95884"/>
                </a:lnTo>
                <a:lnTo>
                  <a:pt x="598351" y="95884"/>
                </a:lnTo>
                <a:lnTo>
                  <a:pt x="597154" y="88645"/>
                </a:lnTo>
                <a:lnTo>
                  <a:pt x="593624" y="74390"/>
                </a:lnTo>
                <a:lnTo>
                  <a:pt x="588391" y="62134"/>
                </a:lnTo>
                <a:lnTo>
                  <a:pt x="587513" y="60832"/>
                </a:lnTo>
                <a:close/>
              </a:path>
              <a:path w="763904" h="251460">
                <a:moveTo>
                  <a:pt x="651510" y="15493"/>
                </a:moveTo>
                <a:lnTo>
                  <a:pt x="612013" y="22224"/>
                </a:lnTo>
                <a:lnTo>
                  <a:pt x="635000" y="157733"/>
                </a:lnTo>
                <a:lnTo>
                  <a:pt x="674497" y="151002"/>
                </a:lnTo>
                <a:lnTo>
                  <a:pt x="661416" y="73786"/>
                </a:lnTo>
                <a:lnTo>
                  <a:pt x="659892" y="64642"/>
                </a:lnTo>
                <a:lnTo>
                  <a:pt x="682371" y="38226"/>
                </a:lnTo>
                <a:lnTo>
                  <a:pt x="745388" y="38226"/>
                </a:lnTo>
                <a:lnTo>
                  <a:pt x="745055" y="37083"/>
                </a:lnTo>
                <a:lnTo>
                  <a:pt x="655193" y="37083"/>
                </a:lnTo>
                <a:lnTo>
                  <a:pt x="651510" y="15493"/>
                </a:lnTo>
                <a:close/>
              </a:path>
              <a:path w="763904" h="251460">
                <a:moveTo>
                  <a:pt x="745388" y="38226"/>
                </a:moveTo>
                <a:lnTo>
                  <a:pt x="682371" y="38226"/>
                </a:lnTo>
                <a:lnTo>
                  <a:pt x="693060" y="38516"/>
                </a:lnTo>
                <a:lnTo>
                  <a:pt x="701500" y="43402"/>
                </a:lnTo>
                <a:lnTo>
                  <a:pt x="707677" y="52907"/>
                </a:lnTo>
                <a:lnTo>
                  <a:pt x="711581" y="67055"/>
                </a:lnTo>
                <a:lnTo>
                  <a:pt x="724408" y="142620"/>
                </a:lnTo>
                <a:lnTo>
                  <a:pt x="763777" y="135889"/>
                </a:lnTo>
                <a:lnTo>
                  <a:pt x="749665" y="52907"/>
                </a:lnTo>
                <a:lnTo>
                  <a:pt x="745388" y="38226"/>
                </a:lnTo>
                <a:close/>
              </a:path>
              <a:path w="763904" h="251460">
                <a:moveTo>
                  <a:pt x="695071" y="4698"/>
                </a:moveTo>
                <a:lnTo>
                  <a:pt x="681829" y="8580"/>
                </a:lnTo>
                <a:lnTo>
                  <a:pt x="670861" y="15271"/>
                </a:lnTo>
                <a:lnTo>
                  <a:pt x="662156" y="24772"/>
                </a:lnTo>
                <a:lnTo>
                  <a:pt x="655701" y="37083"/>
                </a:lnTo>
                <a:lnTo>
                  <a:pt x="745055" y="37083"/>
                </a:lnTo>
                <a:lnTo>
                  <a:pt x="742701" y="29005"/>
                </a:lnTo>
                <a:lnTo>
                  <a:pt x="731281" y="12969"/>
                </a:lnTo>
                <a:lnTo>
                  <a:pt x="715408" y="4863"/>
                </a:lnTo>
                <a:lnTo>
                  <a:pt x="695071" y="4698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27" name="object 25"/>
          <p:cNvSpPr/>
          <p:nvPr/>
        </p:nvSpPr>
        <p:spPr>
          <a:xfrm>
            <a:off x="5023992" y="4985384"/>
            <a:ext cx="685800" cy="417195"/>
          </a:xfrm>
          <a:custGeom>
            <a:avLst/>
            <a:gdLst/>
            <a:ahLst/>
            <a:cxnLst/>
            <a:rect l="l" t="t" r="r" b="b"/>
            <a:pathLst>
              <a:path w="685800" h="417195">
                <a:moveTo>
                  <a:pt x="167354" y="111696"/>
                </a:moveTo>
                <a:lnTo>
                  <a:pt x="128446" y="125245"/>
                </a:lnTo>
                <a:lnTo>
                  <a:pt x="104140" y="162178"/>
                </a:lnTo>
                <a:lnTo>
                  <a:pt x="99476" y="191517"/>
                </a:lnTo>
                <a:lnTo>
                  <a:pt x="99519" y="192258"/>
                </a:lnTo>
                <a:lnTo>
                  <a:pt x="113797" y="229391"/>
                </a:lnTo>
                <a:lnTo>
                  <a:pt x="150749" y="252983"/>
                </a:lnTo>
                <a:lnTo>
                  <a:pt x="181387" y="257952"/>
                </a:lnTo>
                <a:lnTo>
                  <a:pt x="195361" y="256037"/>
                </a:lnTo>
                <a:lnTo>
                  <a:pt x="208407" y="251205"/>
                </a:lnTo>
                <a:lnTo>
                  <a:pt x="220168" y="243629"/>
                </a:lnTo>
                <a:lnTo>
                  <a:pt x="230108" y="233648"/>
                </a:lnTo>
                <a:lnTo>
                  <a:pt x="235015" y="226135"/>
                </a:lnTo>
                <a:lnTo>
                  <a:pt x="175839" y="226135"/>
                </a:lnTo>
                <a:lnTo>
                  <a:pt x="161671" y="224154"/>
                </a:lnTo>
                <a:lnTo>
                  <a:pt x="148552" y="217110"/>
                </a:lnTo>
                <a:lnTo>
                  <a:pt x="141017" y="206470"/>
                </a:lnTo>
                <a:lnTo>
                  <a:pt x="139078" y="192258"/>
                </a:lnTo>
                <a:lnTo>
                  <a:pt x="142748" y="174497"/>
                </a:lnTo>
                <a:lnTo>
                  <a:pt x="173307" y="143970"/>
                </a:lnTo>
                <a:lnTo>
                  <a:pt x="237045" y="143970"/>
                </a:lnTo>
                <a:lnTo>
                  <a:pt x="234660" y="140325"/>
                </a:lnTo>
                <a:lnTo>
                  <a:pt x="224853" y="130762"/>
                </a:lnTo>
                <a:lnTo>
                  <a:pt x="212665" y="122937"/>
                </a:lnTo>
                <a:lnTo>
                  <a:pt x="198120" y="116839"/>
                </a:lnTo>
                <a:lnTo>
                  <a:pt x="182284" y="112839"/>
                </a:lnTo>
                <a:lnTo>
                  <a:pt x="167354" y="111696"/>
                </a:lnTo>
                <a:close/>
              </a:path>
              <a:path w="685800" h="417195">
                <a:moveTo>
                  <a:pt x="237045" y="143970"/>
                </a:moveTo>
                <a:lnTo>
                  <a:pt x="173307" y="143970"/>
                </a:lnTo>
                <a:lnTo>
                  <a:pt x="180195" y="144103"/>
                </a:lnTo>
                <a:lnTo>
                  <a:pt x="187452" y="145795"/>
                </a:lnTo>
                <a:lnTo>
                  <a:pt x="200146" y="152679"/>
                </a:lnTo>
                <a:lnTo>
                  <a:pt x="207375" y="163052"/>
                </a:lnTo>
                <a:lnTo>
                  <a:pt x="209151" y="176924"/>
                </a:lnTo>
                <a:lnTo>
                  <a:pt x="205486" y="194309"/>
                </a:lnTo>
                <a:lnTo>
                  <a:pt x="197746" y="211189"/>
                </a:lnTo>
                <a:lnTo>
                  <a:pt x="187864" y="221805"/>
                </a:lnTo>
                <a:lnTo>
                  <a:pt x="175839" y="226135"/>
                </a:lnTo>
                <a:lnTo>
                  <a:pt x="235015" y="226135"/>
                </a:lnTo>
                <a:lnTo>
                  <a:pt x="238214" y="221237"/>
                </a:lnTo>
                <a:lnTo>
                  <a:pt x="244475" y="206375"/>
                </a:lnTo>
                <a:lnTo>
                  <a:pt x="248116" y="191517"/>
                </a:lnTo>
                <a:lnTo>
                  <a:pt x="248935" y="177446"/>
                </a:lnTo>
                <a:lnTo>
                  <a:pt x="246921" y="164137"/>
                </a:lnTo>
                <a:lnTo>
                  <a:pt x="242062" y="151637"/>
                </a:lnTo>
                <a:lnTo>
                  <a:pt x="237045" y="143970"/>
                </a:lnTo>
                <a:close/>
              </a:path>
              <a:path w="685800" h="417195">
                <a:moveTo>
                  <a:pt x="10541" y="0"/>
                </a:moveTo>
                <a:lnTo>
                  <a:pt x="0" y="31750"/>
                </a:lnTo>
                <a:lnTo>
                  <a:pt x="51943" y="49148"/>
                </a:lnTo>
                <a:lnTo>
                  <a:pt x="1778" y="199897"/>
                </a:lnTo>
                <a:lnTo>
                  <a:pt x="40767" y="212978"/>
                </a:lnTo>
                <a:lnTo>
                  <a:pt x="91059" y="62102"/>
                </a:lnTo>
                <a:lnTo>
                  <a:pt x="148882" y="62102"/>
                </a:lnTo>
                <a:lnTo>
                  <a:pt x="153670" y="47625"/>
                </a:lnTo>
                <a:lnTo>
                  <a:pt x="10541" y="0"/>
                </a:lnTo>
                <a:close/>
              </a:path>
              <a:path w="685800" h="417195">
                <a:moveTo>
                  <a:pt x="148882" y="62102"/>
                </a:moveTo>
                <a:lnTo>
                  <a:pt x="91059" y="62102"/>
                </a:lnTo>
                <a:lnTo>
                  <a:pt x="143129" y="79501"/>
                </a:lnTo>
                <a:lnTo>
                  <a:pt x="148882" y="62102"/>
                </a:lnTo>
                <a:close/>
              </a:path>
              <a:path w="685800" h="417195">
                <a:moveTo>
                  <a:pt x="680793" y="289940"/>
                </a:moveTo>
                <a:lnTo>
                  <a:pt x="620776" y="289940"/>
                </a:lnTo>
                <a:lnTo>
                  <a:pt x="628015" y="292353"/>
                </a:lnTo>
                <a:lnTo>
                  <a:pt x="637295" y="297664"/>
                </a:lnTo>
                <a:lnTo>
                  <a:pt x="642445" y="305974"/>
                </a:lnTo>
                <a:lnTo>
                  <a:pt x="643427" y="317285"/>
                </a:lnTo>
                <a:lnTo>
                  <a:pt x="640207" y="331596"/>
                </a:lnTo>
                <a:lnTo>
                  <a:pt x="616077" y="404367"/>
                </a:lnTo>
                <a:lnTo>
                  <a:pt x="653923" y="416940"/>
                </a:lnTo>
                <a:lnTo>
                  <a:pt x="680466" y="337057"/>
                </a:lnTo>
                <a:lnTo>
                  <a:pt x="685585" y="312650"/>
                </a:lnTo>
                <a:lnTo>
                  <a:pt x="683037" y="293147"/>
                </a:lnTo>
                <a:lnTo>
                  <a:pt x="680793" y="289940"/>
                </a:lnTo>
                <a:close/>
              </a:path>
              <a:path w="685800" h="417195">
                <a:moveTo>
                  <a:pt x="573405" y="245237"/>
                </a:moveTo>
                <a:lnTo>
                  <a:pt x="529971" y="375665"/>
                </a:lnTo>
                <a:lnTo>
                  <a:pt x="568071" y="388365"/>
                </a:lnTo>
                <a:lnTo>
                  <a:pt x="595757" y="305180"/>
                </a:lnTo>
                <a:lnTo>
                  <a:pt x="600456" y="298830"/>
                </a:lnTo>
                <a:lnTo>
                  <a:pt x="607187" y="294893"/>
                </a:lnTo>
                <a:lnTo>
                  <a:pt x="613791" y="290829"/>
                </a:lnTo>
                <a:lnTo>
                  <a:pt x="620776" y="289940"/>
                </a:lnTo>
                <a:lnTo>
                  <a:pt x="680793" y="289940"/>
                </a:lnTo>
                <a:lnTo>
                  <a:pt x="673061" y="278891"/>
                </a:lnTo>
                <a:lnTo>
                  <a:pt x="605028" y="278891"/>
                </a:lnTo>
                <a:lnTo>
                  <a:pt x="604520" y="278764"/>
                </a:lnTo>
                <a:lnTo>
                  <a:pt x="611505" y="257936"/>
                </a:lnTo>
                <a:lnTo>
                  <a:pt x="573405" y="245237"/>
                </a:lnTo>
                <a:close/>
              </a:path>
              <a:path w="685800" h="417195">
                <a:moveTo>
                  <a:pt x="463915" y="210740"/>
                </a:moveTo>
                <a:lnTo>
                  <a:pt x="426723" y="226246"/>
                </a:lnTo>
                <a:lnTo>
                  <a:pt x="402971" y="263143"/>
                </a:lnTo>
                <a:lnTo>
                  <a:pt x="398088" y="293147"/>
                </a:lnTo>
                <a:lnTo>
                  <a:pt x="399631" y="305613"/>
                </a:lnTo>
                <a:lnTo>
                  <a:pt x="420354" y="337867"/>
                </a:lnTo>
                <a:lnTo>
                  <a:pt x="460511" y="355389"/>
                </a:lnTo>
                <a:lnTo>
                  <a:pt x="485519" y="358159"/>
                </a:lnTo>
                <a:lnTo>
                  <a:pt x="496570" y="356996"/>
                </a:lnTo>
                <a:lnTo>
                  <a:pt x="505166" y="331088"/>
                </a:lnTo>
                <a:lnTo>
                  <a:pt x="485441" y="331088"/>
                </a:lnTo>
                <a:lnTo>
                  <a:pt x="474926" y="329807"/>
                </a:lnTo>
                <a:lnTo>
                  <a:pt x="464185" y="327024"/>
                </a:lnTo>
                <a:lnTo>
                  <a:pt x="449609" y="320020"/>
                </a:lnTo>
                <a:lnTo>
                  <a:pt x="440356" y="310610"/>
                </a:lnTo>
                <a:lnTo>
                  <a:pt x="436433" y="298830"/>
                </a:lnTo>
                <a:lnTo>
                  <a:pt x="437769" y="284479"/>
                </a:lnTo>
                <a:lnTo>
                  <a:pt x="532188" y="284479"/>
                </a:lnTo>
                <a:lnTo>
                  <a:pt x="532647" y="282711"/>
                </a:lnTo>
                <a:lnTo>
                  <a:pt x="533111" y="277494"/>
                </a:lnTo>
                <a:lnTo>
                  <a:pt x="496062" y="277494"/>
                </a:lnTo>
                <a:lnTo>
                  <a:pt x="445643" y="260603"/>
                </a:lnTo>
                <a:lnTo>
                  <a:pt x="475615" y="238125"/>
                </a:lnTo>
                <a:lnTo>
                  <a:pt x="524257" y="238125"/>
                </a:lnTo>
                <a:lnTo>
                  <a:pt x="522628" y="235378"/>
                </a:lnTo>
                <a:lnTo>
                  <a:pt x="514318" y="226758"/>
                </a:lnTo>
                <a:lnTo>
                  <a:pt x="503769" y="219757"/>
                </a:lnTo>
                <a:lnTo>
                  <a:pt x="490982" y="214375"/>
                </a:lnTo>
                <a:lnTo>
                  <a:pt x="477264" y="211135"/>
                </a:lnTo>
                <a:lnTo>
                  <a:pt x="463915" y="210740"/>
                </a:lnTo>
                <a:close/>
              </a:path>
              <a:path w="685800" h="417195">
                <a:moveTo>
                  <a:pt x="505841" y="329056"/>
                </a:moveTo>
                <a:lnTo>
                  <a:pt x="495742" y="330846"/>
                </a:lnTo>
                <a:lnTo>
                  <a:pt x="485441" y="331088"/>
                </a:lnTo>
                <a:lnTo>
                  <a:pt x="505166" y="331088"/>
                </a:lnTo>
                <a:lnTo>
                  <a:pt x="505841" y="329056"/>
                </a:lnTo>
                <a:close/>
              </a:path>
              <a:path w="685800" h="417195">
                <a:moveTo>
                  <a:pt x="361305" y="230504"/>
                </a:moveTo>
                <a:lnTo>
                  <a:pt x="308991" y="230504"/>
                </a:lnTo>
                <a:lnTo>
                  <a:pt x="309499" y="230631"/>
                </a:lnTo>
                <a:lnTo>
                  <a:pt x="331343" y="309625"/>
                </a:lnTo>
                <a:lnTo>
                  <a:pt x="377571" y="324992"/>
                </a:lnTo>
                <a:lnTo>
                  <a:pt x="348615" y="238887"/>
                </a:lnTo>
                <a:lnTo>
                  <a:pt x="361305" y="230504"/>
                </a:lnTo>
                <a:close/>
              </a:path>
              <a:path w="685800" h="417195">
                <a:moveTo>
                  <a:pt x="532188" y="284479"/>
                </a:moveTo>
                <a:lnTo>
                  <a:pt x="437769" y="284479"/>
                </a:lnTo>
                <a:lnTo>
                  <a:pt x="523621" y="313054"/>
                </a:lnTo>
                <a:lnTo>
                  <a:pt x="528955" y="296925"/>
                </a:lnTo>
                <a:lnTo>
                  <a:pt x="532188" y="284479"/>
                </a:lnTo>
                <a:close/>
              </a:path>
              <a:path w="685800" h="417195">
                <a:moveTo>
                  <a:pt x="313690" y="89281"/>
                </a:moveTo>
                <a:lnTo>
                  <a:pt x="249428" y="282320"/>
                </a:lnTo>
                <a:lnTo>
                  <a:pt x="287528" y="295020"/>
                </a:lnTo>
                <a:lnTo>
                  <a:pt x="308991" y="230504"/>
                </a:lnTo>
                <a:lnTo>
                  <a:pt x="361305" y="230504"/>
                </a:lnTo>
                <a:lnTo>
                  <a:pt x="369572" y="225044"/>
                </a:lnTo>
                <a:lnTo>
                  <a:pt x="311277" y="225044"/>
                </a:lnTo>
                <a:lnTo>
                  <a:pt x="310896" y="224789"/>
                </a:lnTo>
                <a:lnTo>
                  <a:pt x="351790" y="101981"/>
                </a:lnTo>
                <a:lnTo>
                  <a:pt x="313690" y="89281"/>
                </a:lnTo>
                <a:close/>
              </a:path>
              <a:path w="685800" h="417195">
                <a:moveTo>
                  <a:pt x="641461" y="266051"/>
                </a:moveTo>
                <a:lnTo>
                  <a:pt x="628650" y="266779"/>
                </a:lnTo>
                <a:lnTo>
                  <a:pt x="616505" y="271055"/>
                </a:lnTo>
                <a:lnTo>
                  <a:pt x="605028" y="278891"/>
                </a:lnTo>
                <a:lnTo>
                  <a:pt x="673061" y="278891"/>
                </a:lnTo>
                <a:lnTo>
                  <a:pt x="672822" y="278550"/>
                </a:lnTo>
                <a:lnTo>
                  <a:pt x="654939" y="268858"/>
                </a:lnTo>
                <a:lnTo>
                  <a:pt x="641461" y="266051"/>
                </a:lnTo>
                <a:close/>
              </a:path>
              <a:path w="685800" h="417195">
                <a:moveTo>
                  <a:pt x="524257" y="238125"/>
                </a:moveTo>
                <a:lnTo>
                  <a:pt x="475615" y="238125"/>
                </a:lnTo>
                <a:lnTo>
                  <a:pt x="482092" y="240283"/>
                </a:lnTo>
                <a:lnTo>
                  <a:pt x="491843" y="245617"/>
                </a:lnTo>
                <a:lnTo>
                  <a:pt x="497411" y="253555"/>
                </a:lnTo>
                <a:lnTo>
                  <a:pt x="498826" y="264179"/>
                </a:lnTo>
                <a:lnTo>
                  <a:pt x="496062" y="277494"/>
                </a:lnTo>
                <a:lnTo>
                  <a:pt x="533111" y="277494"/>
                </a:lnTo>
                <a:lnTo>
                  <a:pt x="533828" y="269414"/>
                </a:lnTo>
                <a:lnTo>
                  <a:pt x="532509" y="257046"/>
                </a:lnTo>
                <a:lnTo>
                  <a:pt x="528689" y="245598"/>
                </a:lnTo>
                <a:lnTo>
                  <a:pt x="524257" y="238125"/>
                </a:lnTo>
                <a:close/>
              </a:path>
              <a:path w="685800" h="417195">
                <a:moveTo>
                  <a:pt x="372110" y="178307"/>
                </a:moveTo>
                <a:lnTo>
                  <a:pt x="311277" y="225044"/>
                </a:lnTo>
                <a:lnTo>
                  <a:pt x="369572" y="225044"/>
                </a:lnTo>
                <a:lnTo>
                  <a:pt x="417449" y="193420"/>
                </a:lnTo>
                <a:lnTo>
                  <a:pt x="372110" y="178307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28" name="object 26"/>
          <p:cNvSpPr/>
          <p:nvPr/>
        </p:nvSpPr>
        <p:spPr>
          <a:xfrm>
            <a:off x="8405368" y="4637545"/>
            <a:ext cx="732790" cy="464184"/>
          </a:xfrm>
          <a:custGeom>
            <a:avLst/>
            <a:gdLst/>
            <a:ahLst/>
            <a:cxnLst/>
            <a:rect l="l" t="t" r="r" b="b"/>
            <a:pathLst>
              <a:path w="732790" h="464185">
                <a:moveTo>
                  <a:pt x="112505" y="328789"/>
                </a:moveTo>
                <a:lnTo>
                  <a:pt x="64261" y="328789"/>
                </a:lnTo>
                <a:lnTo>
                  <a:pt x="147700" y="464044"/>
                </a:lnTo>
                <a:lnTo>
                  <a:pt x="182625" y="442454"/>
                </a:lnTo>
                <a:lnTo>
                  <a:pt x="112505" y="328789"/>
                </a:lnTo>
                <a:close/>
              </a:path>
              <a:path w="732790" h="464185">
                <a:moveTo>
                  <a:pt x="251491" y="247278"/>
                </a:moveTo>
                <a:lnTo>
                  <a:pt x="210057" y="260209"/>
                </a:lnTo>
                <a:lnTo>
                  <a:pt x="178643" y="292391"/>
                </a:lnTo>
                <a:lnTo>
                  <a:pt x="171688" y="319065"/>
                </a:lnTo>
                <a:lnTo>
                  <a:pt x="172783" y="332948"/>
                </a:lnTo>
                <a:lnTo>
                  <a:pt x="193667" y="374124"/>
                </a:lnTo>
                <a:lnTo>
                  <a:pt x="228600" y="395591"/>
                </a:lnTo>
                <a:lnTo>
                  <a:pt x="242127" y="397087"/>
                </a:lnTo>
                <a:lnTo>
                  <a:pt x="255857" y="395654"/>
                </a:lnTo>
                <a:lnTo>
                  <a:pt x="297118" y="374356"/>
                </a:lnTo>
                <a:lnTo>
                  <a:pt x="308052" y="362588"/>
                </a:lnTo>
                <a:lnTo>
                  <a:pt x="255002" y="362588"/>
                </a:lnTo>
                <a:lnTo>
                  <a:pt x="242014" y="361507"/>
                </a:lnTo>
                <a:lnTo>
                  <a:pt x="214290" y="331446"/>
                </a:lnTo>
                <a:lnTo>
                  <a:pt x="209960" y="316154"/>
                </a:lnTo>
                <a:lnTo>
                  <a:pt x="210057" y="309104"/>
                </a:lnTo>
                <a:lnTo>
                  <a:pt x="238704" y="281666"/>
                </a:lnTo>
                <a:lnTo>
                  <a:pt x="307978" y="281666"/>
                </a:lnTo>
                <a:lnTo>
                  <a:pt x="299275" y="269809"/>
                </a:lnTo>
                <a:lnTo>
                  <a:pt x="289020" y="260145"/>
                </a:lnTo>
                <a:lnTo>
                  <a:pt x="277566" y="253140"/>
                </a:lnTo>
                <a:lnTo>
                  <a:pt x="264922" y="248779"/>
                </a:lnTo>
                <a:lnTo>
                  <a:pt x="251491" y="247278"/>
                </a:lnTo>
                <a:close/>
              </a:path>
              <a:path w="732790" h="464185">
                <a:moveTo>
                  <a:pt x="307978" y="281666"/>
                </a:moveTo>
                <a:lnTo>
                  <a:pt x="238704" y="281666"/>
                </a:lnTo>
                <a:lnTo>
                  <a:pt x="251301" y="282767"/>
                </a:lnTo>
                <a:lnTo>
                  <a:pt x="263088" y="290274"/>
                </a:lnTo>
                <a:lnTo>
                  <a:pt x="274065" y="304151"/>
                </a:lnTo>
                <a:lnTo>
                  <a:pt x="282039" y="320962"/>
                </a:lnTo>
                <a:lnTo>
                  <a:pt x="283844" y="335393"/>
                </a:lnTo>
                <a:lnTo>
                  <a:pt x="279459" y="347442"/>
                </a:lnTo>
                <a:lnTo>
                  <a:pt x="268858" y="357110"/>
                </a:lnTo>
                <a:lnTo>
                  <a:pt x="255002" y="362588"/>
                </a:lnTo>
                <a:lnTo>
                  <a:pt x="308052" y="362588"/>
                </a:lnTo>
                <a:lnTo>
                  <a:pt x="314886" y="351635"/>
                </a:lnTo>
                <a:lnTo>
                  <a:pt x="319531" y="338441"/>
                </a:lnTo>
                <a:lnTo>
                  <a:pt x="321321" y="324631"/>
                </a:lnTo>
                <a:lnTo>
                  <a:pt x="320039" y="310643"/>
                </a:lnTo>
                <a:lnTo>
                  <a:pt x="315710" y="296489"/>
                </a:lnTo>
                <a:lnTo>
                  <a:pt x="308355" y="282180"/>
                </a:lnTo>
                <a:lnTo>
                  <a:pt x="307978" y="281666"/>
                </a:lnTo>
                <a:close/>
              </a:path>
              <a:path w="732790" h="464185">
                <a:moveTo>
                  <a:pt x="128397" y="249795"/>
                </a:moveTo>
                <a:lnTo>
                  <a:pt x="0" y="329043"/>
                </a:lnTo>
                <a:lnTo>
                  <a:pt x="17525" y="357618"/>
                </a:lnTo>
                <a:lnTo>
                  <a:pt x="64261" y="328789"/>
                </a:lnTo>
                <a:lnTo>
                  <a:pt x="112505" y="328789"/>
                </a:lnTo>
                <a:lnTo>
                  <a:pt x="99186" y="307199"/>
                </a:lnTo>
                <a:lnTo>
                  <a:pt x="145923" y="278370"/>
                </a:lnTo>
                <a:lnTo>
                  <a:pt x="128397" y="249795"/>
                </a:lnTo>
                <a:close/>
              </a:path>
              <a:path w="732790" h="464185">
                <a:moveTo>
                  <a:pt x="297179" y="132828"/>
                </a:moveTo>
                <a:lnTo>
                  <a:pt x="263016" y="153910"/>
                </a:lnTo>
                <a:lnTo>
                  <a:pt x="369824" y="327138"/>
                </a:lnTo>
                <a:lnTo>
                  <a:pt x="403986" y="306056"/>
                </a:lnTo>
                <a:lnTo>
                  <a:pt x="368300" y="248144"/>
                </a:lnTo>
                <a:lnTo>
                  <a:pt x="368680" y="247890"/>
                </a:lnTo>
                <a:lnTo>
                  <a:pt x="463613" y="247890"/>
                </a:lnTo>
                <a:lnTo>
                  <a:pt x="451251" y="243064"/>
                </a:lnTo>
                <a:lnTo>
                  <a:pt x="365125" y="243064"/>
                </a:lnTo>
                <a:lnTo>
                  <a:pt x="297179" y="132828"/>
                </a:lnTo>
                <a:close/>
              </a:path>
              <a:path w="732790" h="464185">
                <a:moveTo>
                  <a:pt x="463613" y="247890"/>
                </a:moveTo>
                <a:lnTo>
                  <a:pt x="368680" y="247890"/>
                </a:lnTo>
                <a:lnTo>
                  <a:pt x="443356" y="281799"/>
                </a:lnTo>
                <a:lnTo>
                  <a:pt x="484758" y="256145"/>
                </a:lnTo>
                <a:lnTo>
                  <a:pt x="463613" y="247890"/>
                </a:lnTo>
                <a:close/>
              </a:path>
              <a:path w="732790" h="464185">
                <a:moveTo>
                  <a:pt x="409448" y="141210"/>
                </a:moveTo>
                <a:lnTo>
                  <a:pt x="368680" y="166229"/>
                </a:lnTo>
                <a:lnTo>
                  <a:pt x="365505" y="242810"/>
                </a:lnTo>
                <a:lnTo>
                  <a:pt x="365125" y="243064"/>
                </a:lnTo>
                <a:lnTo>
                  <a:pt x="451251" y="243064"/>
                </a:lnTo>
                <a:lnTo>
                  <a:pt x="400176" y="223125"/>
                </a:lnTo>
                <a:lnTo>
                  <a:pt x="409448" y="141210"/>
                </a:lnTo>
                <a:close/>
              </a:path>
              <a:path w="732790" h="464185">
                <a:moveTo>
                  <a:pt x="509091" y="87459"/>
                </a:moveTo>
                <a:lnTo>
                  <a:pt x="461408" y="106636"/>
                </a:lnTo>
                <a:lnTo>
                  <a:pt x="441959" y="141337"/>
                </a:lnTo>
                <a:lnTo>
                  <a:pt x="440606" y="155172"/>
                </a:lnTo>
                <a:lnTo>
                  <a:pt x="442086" y="169054"/>
                </a:lnTo>
                <a:lnTo>
                  <a:pt x="462809" y="209680"/>
                </a:lnTo>
                <a:lnTo>
                  <a:pt x="496188" y="231380"/>
                </a:lnTo>
                <a:lnTo>
                  <a:pt x="508948" y="232975"/>
                </a:lnTo>
                <a:lnTo>
                  <a:pt x="522065" y="231665"/>
                </a:lnTo>
                <a:lnTo>
                  <a:pt x="561272" y="212161"/>
                </a:lnTo>
                <a:lnTo>
                  <a:pt x="575785" y="198788"/>
                </a:lnTo>
                <a:lnTo>
                  <a:pt x="514000" y="198788"/>
                </a:lnTo>
                <a:lnTo>
                  <a:pt x="502404" y="194226"/>
                </a:lnTo>
                <a:lnTo>
                  <a:pt x="492378" y="184009"/>
                </a:lnTo>
                <a:lnTo>
                  <a:pt x="526744" y="162800"/>
                </a:lnTo>
                <a:lnTo>
                  <a:pt x="479043" y="162800"/>
                </a:lnTo>
                <a:lnTo>
                  <a:pt x="475360" y="154164"/>
                </a:lnTo>
                <a:lnTo>
                  <a:pt x="474217" y="146036"/>
                </a:lnTo>
                <a:lnTo>
                  <a:pt x="475741" y="138543"/>
                </a:lnTo>
                <a:lnTo>
                  <a:pt x="477392" y="130923"/>
                </a:lnTo>
                <a:lnTo>
                  <a:pt x="481075" y="125335"/>
                </a:lnTo>
                <a:lnTo>
                  <a:pt x="486917" y="121652"/>
                </a:lnTo>
                <a:lnTo>
                  <a:pt x="497201" y="117607"/>
                </a:lnTo>
                <a:lnTo>
                  <a:pt x="557253" y="117607"/>
                </a:lnTo>
                <a:lnTo>
                  <a:pt x="551848" y="110126"/>
                </a:lnTo>
                <a:lnTo>
                  <a:pt x="542401" y="100697"/>
                </a:lnTo>
                <a:lnTo>
                  <a:pt x="532072" y="93743"/>
                </a:lnTo>
                <a:lnTo>
                  <a:pt x="520826" y="89267"/>
                </a:lnTo>
                <a:lnTo>
                  <a:pt x="509091" y="87459"/>
                </a:lnTo>
                <a:close/>
              </a:path>
              <a:path w="732790" h="464185">
                <a:moveTo>
                  <a:pt x="570229" y="160387"/>
                </a:moveTo>
                <a:lnTo>
                  <a:pt x="541908" y="190994"/>
                </a:lnTo>
                <a:lnTo>
                  <a:pt x="514000" y="198788"/>
                </a:lnTo>
                <a:lnTo>
                  <a:pt x="575785" y="198788"/>
                </a:lnTo>
                <a:lnTo>
                  <a:pt x="579457" y="194774"/>
                </a:lnTo>
                <a:lnTo>
                  <a:pt x="585597" y="185533"/>
                </a:lnTo>
                <a:lnTo>
                  <a:pt x="570229" y="160387"/>
                </a:lnTo>
                <a:close/>
              </a:path>
              <a:path w="732790" h="464185">
                <a:moveTo>
                  <a:pt x="583437" y="33768"/>
                </a:moveTo>
                <a:lnTo>
                  <a:pt x="549275" y="54850"/>
                </a:lnTo>
                <a:lnTo>
                  <a:pt x="621410" y="171944"/>
                </a:lnTo>
                <a:lnTo>
                  <a:pt x="655574" y="150862"/>
                </a:lnTo>
                <a:lnTo>
                  <a:pt x="609600" y="76186"/>
                </a:lnTo>
                <a:lnTo>
                  <a:pt x="607822" y="68439"/>
                </a:lnTo>
                <a:lnTo>
                  <a:pt x="608964" y="60819"/>
                </a:lnTo>
                <a:lnTo>
                  <a:pt x="610234" y="53072"/>
                </a:lnTo>
                <a:lnTo>
                  <a:pt x="610649" y="52437"/>
                </a:lnTo>
                <a:lnTo>
                  <a:pt x="594995" y="52437"/>
                </a:lnTo>
                <a:lnTo>
                  <a:pt x="583437" y="33768"/>
                </a:lnTo>
                <a:close/>
              </a:path>
              <a:path w="732790" h="464185">
                <a:moveTo>
                  <a:pt x="557253" y="117607"/>
                </a:moveTo>
                <a:lnTo>
                  <a:pt x="497201" y="117607"/>
                </a:lnTo>
                <a:lnTo>
                  <a:pt x="506888" y="118445"/>
                </a:lnTo>
                <a:lnTo>
                  <a:pt x="515957" y="124188"/>
                </a:lnTo>
                <a:lnTo>
                  <a:pt x="524382" y="134860"/>
                </a:lnTo>
                <a:lnTo>
                  <a:pt x="479043" y="162800"/>
                </a:lnTo>
                <a:lnTo>
                  <a:pt x="526744" y="162800"/>
                </a:lnTo>
                <a:lnTo>
                  <a:pt x="569340" y="136511"/>
                </a:lnTo>
                <a:lnTo>
                  <a:pt x="560451" y="122033"/>
                </a:lnTo>
                <a:lnTo>
                  <a:pt x="557253" y="117607"/>
                </a:lnTo>
                <a:close/>
              </a:path>
              <a:path w="732790" h="464185">
                <a:moveTo>
                  <a:pt x="693292" y="39556"/>
                </a:moveTo>
                <a:lnTo>
                  <a:pt x="630525" y="39556"/>
                </a:lnTo>
                <a:lnTo>
                  <a:pt x="640159" y="40927"/>
                </a:lnTo>
                <a:lnTo>
                  <a:pt x="649436" y="47418"/>
                </a:lnTo>
                <a:lnTo>
                  <a:pt x="658367" y="59041"/>
                </a:lnTo>
                <a:lnTo>
                  <a:pt x="698626" y="124319"/>
                </a:lnTo>
                <a:lnTo>
                  <a:pt x="732662" y="103364"/>
                </a:lnTo>
                <a:lnTo>
                  <a:pt x="693292" y="39556"/>
                </a:lnTo>
                <a:close/>
              </a:path>
              <a:path w="732790" h="464185">
                <a:moveTo>
                  <a:pt x="638639" y="0"/>
                </a:moveTo>
                <a:lnTo>
                  <a:pt x="601281" y="26354"/>
                </a:lnTo>
                <a:lnTo>
                  <a:pt x="595376" y="52183"/>
                </a:lnTo>
                <a:lnTo>
                  <a:pt x="594995" y="52437"/>
                </a:lnTo>
                <a:lnTo>
                  <a:pt x="610649" y="52437"/>
                </a:lnTo>
                <a:lnTo>
                  <a:pt x="614045" y="47230"/>
                </a:lnTo>
                <a:lnTo>
                  <a:pt x="620522" y="43293"/>
                </a:lnTo>
                <a:lnTo>
                  <a:pt x="630525" y="39556"/>
                </a:lnTo>
                <a:lnTo>
                  <a:pt x="693292" y="39556"/>
                </a:lnTo>
                <a:lnTo>
                  <a:pt x="688466" y="31736"/>
                </a:lnTo>
                <a:lnTo>
                  <a:pt x="673016" y="12140"/>
                </a:lnTo>
                <a:lnTo>
                  <a:pt x="656399" y="1557"/>
                </a:lnTo>
                <a:lnTo>
                  <a:pt x="638639" y="0"/>
                </a:lnTo>
                <a:close/>
              </a:path>
            </a:pathLst>
          </a:custGeom>
          <a:solidFill>
            <a:srgbClr val="044775"/>
          </a:solidFill>
        </p:spPr>
        <p:txBody>
          <a:bodyPr wrap="square" lIns="0" tIns="0" rIns="0" bIns="0" rtlCol="0"/>
          <a:p/>
        </p:txBody>
      </p:sp>
      <p:sp>
        <p:nvSpPr>
          <p:cNvPr id="29" name="object 27"/>
          <p:cNvSpPr txBox="1"/>
          <p:nvPr/>
        </p:nvSpPr>
        <p:spPr>
          <a:xfrm>
            <a:off x="5680709" y="1571625"/>
            <a:ext cx="36042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AuthN &amp; AuthZ </a:t>
            </a:r>
            <a:r>
              <a:rPr sz="2000" b="1" spc="-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as </a:t>
            </a:r>
            <a:r>
              <a:rPr sz="2000" b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000" b="1" spc="-7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5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Service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" name="object 28"/>
          <p:cNvSpPr txBox="1"/>
          <p:nvPr/>
        </p:nvSpPr>
        <p:spPr>
          <a:xfrm>
            <a:off x="1056843" y="4305427"/>
            <a:ext cx="15741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无线原生</a:t>
            </a:r>
            <a:r>
              <a:rPr sz="2000" b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App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1" name="object 29"/>
          <p:cNvSpPr txBox="1"/>
          <p:nvPr/>
        </p:nvSpPr>
        <p:spPr>
          <a:xfrm>
            <a:off x="2378455" y="5343855"/>
            <a:ext cx="15741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服务器端</a:t>
            </a:r>
            <a:r>
              <a:rPr sz="2000" b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App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object 30"/>
          <p:cNvSpPr/>
          <p:nvPr/>
        </p:nvSpPr>
        <p:spPr>
          <a:xfrm>
            <a:off x="2491739" y="1645900"/>
            <a:ext cx="970848" cy="1185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3" name="object 31"/>
          <p:cNvSpPr/>
          <p:nvPr/>
        </p:nvSpPr>
        <p:spPr>
          <a:xfrm>
            <a:off x="1226819" y="2950481"/>
            <a:ext cx="1126289" cy="13303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4" name="object 32"/>
          <p:cNvSpPr/>
          <p:nvPr/>
        </p:nvSpPr>
        <p:spPr>
          <a:xfrm>
            <a:off x="2587751" y="4055387"/>
            <a:ext cx="1132424" cy="11779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5" name="object 33"/>
          <p:cNvSpPr txBox="1"/>
          <p:nvPr/>
        </p:nvSpPr>
        <p:spPr>
          <a:xfrm>
            <a:off x="2089785" y="2785363"/>
            <a:ext cx="18072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044775"/>
                </a:solidFill>
                <a:latin typeface="微软雅黑" panose="020B0503020204020204" charset="-122"/>
                <a:cs typeface="微软雅黑" panose="020B0503020204020204" charset="-122"/>
              </a:rPr>
              <a:t>浏览器单页应用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" y="342265"/>
            <a:ext cx="768985" cy="76581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7955" y="534035"/>
            <a:ext cx="3563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dirty="0">
                <a:latin typeface="微软雅黑" panose="020B0503020204020204" charset="-122"/>
                <a:cs typeface="微软雅黑" panose="020B0503020204020204" charset="-122"/>
              </a:rPr>
              <a:t>你见过</a:t>
            </a:r>
            <a:r>
              <a:rPr sz="3600" b="1" spc="-60" dirty="0">
                <a:latin typeface="微软雅黑" panose="020B0503020204020204" charset="-122"/>
                <a:cs typeface="微软雅黑" panose="020B0503020204020204" charset="-122"/>
              </a:rPr>
              <a:t>O</a:t>
            </a:r>
            <a:r>
              <a:rPr sz="3600" b="1" dirty="0">
                <a:latin typeface="微软雅黑" panose="020B0503020204020204" charset="-122"/>
                <a:cs typeface="微软雅黑" panose="020B0503020204020204" charset="-122"/>
              </a:rPr>
              <a:t>Auth</a:t>
            </a:r>
            <a:r>
              <a:rPr sz="3600" b="1" i="1" dirty="0">
                <a:latin typeface="微软雅黑" panose="020B0503020204020204" charset="-122"/>
                <a:cs typeface="微软雅黑" panose="020B0503020204020204" charset="-122"/>
              </a:rPr>
              <a:t>吗</a:t>
            </a:r>
            <a:r>
              <a:rPr sz="3600" b="1" dirty="0">
                <a:latin typeface="微软雅黑" panose="020B0503020204020204" charset="-122"/>
                <a:cs typeface="微软雅黑" panose="020B0503020204020204" charset="-122"/>
              </a:rPr>
              <a:t>?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81228" y="4274820"/>
            <a:ext cx="5210896" cy="2046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" name="object 4"/>
          <p:cNvSpPr/>
          <p:nvPr/>
        </p:nvSpPr>
        <p:spPr>
          <a:xfrm>
            <a:off x="1153445" y="1610846"/>
            <a:ext cx="3292286" cy="38374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6" name="object 5"/>
          <p:cNvSpPr/>
          <p:nvPr/>
        </p:nvSpPr>
        <p:spPr>
          <a:xfrm>
            <a:off x="1318260" y="1775460"/>
            <a:ext cx="2976372" cy="35219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8" name="object 6"/>
          <p:cNvSpPr/>
          <p:nvPr/>
        </p:nvSpPr>
        <p:spPr>
          <a:xfrm>
            <a:off x="4664964" y="103631"/>
            <a:ext cx="6188964" cy="45537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9" name="object 7"/>
          <p:cNvSpPr/>
          <p:nvPr/>
        </p:nvSpPr>
        <p:spPr>
          <a:xfrm>
            <a:off x="4718303" y="118871"/>
            <a:ext cx="6086856" cy="44516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</p:spTree>
    <p:custDataLst>
      <p:tags r:id="rId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11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12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13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14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15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16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17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18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19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21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22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23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24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25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26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27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28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29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30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31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32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33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34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35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36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37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38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39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  <p:tag name="KSO_WM_SLIDE_MODEL_TYPE" val="cover"/>
</p:tagLst>
</file>

<file path=ppt/tags/tag40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41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42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43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44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45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46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47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48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49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5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50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51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52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53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54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55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56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57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6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7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8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9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6275</Words>
  <Application>WPS 演示</Application>
  <PresentationFormat>宽屏</PresentationFormat>
  <Paragraphs>1027</Paragraphs>
  <Slides>54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6" baseType="lpstr">
      <vt:lpstr>Arial</vt:lpstr>
      <vt:lpstr>宋体</vt:lpstr>
      <vt:lpstr>Wingdings</vt:lpstr>
      <vt:lpstr>微软雅黑</vt:lpstr>
      <vt:lpstr>Impact</vt:lpstr>
      <vt:lpstr>Times New Roman</vt:lpstr>
      <vt:lpstr>Arial Unicode MS</vt:lpstr>
      <vt:lpstr>等线</vt:lpstr>
      <vt:lpstr>Microsoft JhengHei</vt:lpstr>
      <vt:lpstr>Arial</vt:lpstr>
      <vt:lpstr>Calibri</vt:lpstr>
      <vt:lpstr>Office 主题​​</vt:lpstr>
      <vt:lpstr>PowerPoint 演示文稿</vt:lpstr>
      <vt:lpstr>开放系统间授权</vt:lpstr>
      <vt:lpstr>PowerPoint 演示文稿</vt:lpstr>
      <vt:lpstr>办法1：密码用户名复制</vt:lpstr>
      <vt:lpstr>办法2：万能钥匙</vt:lpstr>
      <vt:lpstr>办法3：特殊令牌</vt:lpstr>
      <vt:lpstr>传统单块应用安全（有状态）</vt:lpstr>
      <vt:lpstr>现代微服务安全（无状态）</vt:lpstr>
      <vt:lpstr>你见过OAuth吗?</vt:lpstr>
      <vt:lpstr>总结：OAuth2解决问题和场景</vt:lpstr>
      <vt:lpstr>PowerPoint 演示文稿</vt:lpstr>
      <vt:lpstr>有个资源服务器</vt:lpstr>
      <vt:lpstr>有个客户应用需要访问用户的数据</vt:lpstr>
      <vt:lpstr>给资源服务器按个门暴露用户数据称为API</vt:lpstr>
      <vt:lpstr>客户应用可以通过API访问用户数据</vt:lpstr>
      <vt:lpstr>资源服务器返回用户数据</vt:lpstr>
      <vt:lpstr>如果来了个恶意客户应用怎么办</vt:lpstr>
      <vt:lpstr>即使恶意客户应用要求访问用户数据</vt:lpstr>
      <vt:lpstr>资源服务器还是返回用户数据</vt:lpstr>
      <vt:lpstr>需要一种机制保护用户数据</vt:lpstr>
      <vt:lpstr>业界实践是提前给客户应用颁发一个Access Token，  它表示客户应用被授权可以访问用户数据</vt:lpstr>
      <vt:lpstr>访问用户数据时，给出Access Token</vt:lpstr>
      <vt:lpstr>资源服务器取出请求中的Access Token</vt:lpstr>
      <vt:lpstr>并校验Access Token确认客户应用有访问 用户数据的权限</vt:lpstr>
      <vt:lpstr>校验通过后，资源服务器返回用户数据</vt:lpstr>
      <vt:lpstr>该机制可以工作的前提是</vt:lpstr>
      <vt:lpstr>需要颁发Access Token的角色</vt:lpstr>
      <vt:lpstr>谁颁发Access Token呢？</vt:lpstr>
      <vt:lpstr>角色：一个授权服务器，一个客户应用，一个资源服务器</vt:lpstr>
      <vt:lpstr>授权服务器负责生成Access Token</vt:lpstr>
      <vt:lpstr>并将Access Token颁发给客户应用</vt:lpstr>
      <vt:lpstr>客户应用带上Access Token访问用户数据</vt:lpstr>
      <vt:lpstr>资源服务器从请求中取出Access Token</vt:lpstr>
      <vt:lpstr>校验Access Token具有访问用户数据的权限</vt:lpstr>
      <vt:lpstr>校验Access Token具有访问用户数据的权限</vt:lpstr>
      <vt:lpstr>上面的流程中第一步是授权服务器生成Access Token，  在真实流程中，在颁发Token前先要征询用户同意</vt:lpstr>
      <vt:lpstr>首先客户应用请求Access Token</vt:lpstr>
      <vt:lpstr>授权服务器征询用户意见，是否将权限授予客户应用</vt:lpstr>
      <vt:lpstr>如果用户同意授权服务器颁发token</vt:lpstr>
      <vt:lpstr>授权服务器生成一个Access Token</vt:lpstr>
      <vt:lpstr>并将token颁发给客户应用</vt:lpstr>
      <vt:lpstr>什么是OAuth 2.0</vt:lpstr>
      <vt:lpstr>PowerPoint 演示文稿</vt:lpstr>
      <vt:lpstr>PowerPoint 演示文稿</vt:lpstr>
      <vt:lpstr>授权码模式</vt:lpstr>
      <vt:lpstr>简化模式</vt:lpstr>
      <vt:lpstr>密码模式</vt:lpstr>
      <vt:lpstr>客户端模式</vt:lpstr>
      <vt:lpstr>刷新令牌</vt:lpstr>
      <vt:lpstr>四种OAuth 2.0授权类型(Flows)</vt:lpstr>
      <vt:lpstr>授权类型选择~流程</vt:lpstr>
      <vt:lpstr>授权服务器</vt:lpstr>
      <vt:lpstr>Spring Security OAuth2架构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现实的囚徒</cp:lastModifiedBy>
  <cp:revision>396</cp:revision>
  <dcterms:created xsi:type="dcterms:W3CDTF">2017-08-03T09:01:00Z</dcterms:created>
  <dcterms:modified xsi:type="dcterms:W3CDTF">2019-01-22T03:06:21Z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