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7"/>
  </p:notesMasterIdLst>
  <p:handoutMasterIdLst>
    <p:handoutMasterId r:id="rId18"/>
  </p:handoutMasterIdLst>
  <p:sldIdLst>
    <p:sldId id="256" r:id="rId10"/>
    <p:sldId id="260" r:id="rId11"/>
    <p:sldId id="263" r:id="rId12"/>
    <p:sldId id="262" r:id="rId13"/>
    <p:sldId id="264" r:id="rId14"/>
    <p:sldId id="265" r:id="rId15"/>
    <p:sldId id="266" r:id="rId16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anne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76" autoAdjust="0"/>
    <p:restoredTop sz="94660"/>
  </p:normalViewPr>
  <p:slideViewPr>
    <p:cSldViewPr snapToObjects="1">
      <p:cViewPr>
        <p:scale>
          <a:sx n="80" d="100"/>
          <a:sy n="80" d="100"/>
        </p:scale>
        <p:origin x="-1936" y="-280"/>
      </p:cViewPr>
      <p:guideLst>
        <p:guide orient="horz" pos="3929"/>
        <p:guide orient="horz" pos="2160"/>
        <p:guide orient="horz" pos="3045"/>
        <p:guide orient="horz" pos="4269"/>
        <p:guide orient="horz" pos="3974"/>
        <p:guide orient="horz" pos="1275"/>
        <p:guide orient="horz" pos="391"/>
        <p:guide orient="horz" pos="482"/>
        <p:guide pos="2880"/>
        <p:guide pos="204"/>
        <p:guide pos="5556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1232B9-768D-43CF-B374-CF90DDC07D7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A17E1EC-9D05-4DB3-AAF7-2541803E0646}">
      <dgm:prSet phldrT="[Text]"/>
      <dgm:spPr/>
      <dgm:t>
        <a:bodyPr/>
        <a:lstStyle/>
        <a:p>
          <a:r>
            <a:rPr lang="de-DE" dirty="0"/>
            <a:t>March</a:t>
          </a:r>
        </a:p>
      </dgm:t>
    </dgm:pt>
    <dgm:pt modelId="{72909BA1-E99A-4F51-A306-A9DE70E8AA56}" type="parTrans" cxnId="{5F999896-DF46-4E47-AFDA-651B62AC5C26}">
      <dgm:prSet/>
      <dgm:spPr/>
      <dgm:t>
        <a:bodyPr/>
        <a:lstStyle/>
        <a:p>
          <a:endParaRPr lang="de-DE"/>
        </a:p>
      </dgm:t>
    </dgm:pt>
    <dgm:pt modelId="{CB211635-4253-4036-A72A-AF693FA52F3D}" type="sibTrans" cxnId="{5F999896-DF46-4E47-AFDA-651B62AC5C26}">
      <dgm:prSet/>
      <dgm:spPr/>
      <dgm:t>
        <a:bodyPr/>
        <a:lstStyle/>
        <a:p>
          <a:endParaRPr lang="de-DE"/>
        </a:p>
      </dgm:t>
    </dgm:pt>
    <dgm:pt modelId="{352893A6-67AE-43B0-8A96-EDD99FCD0F59}">
      <dgm:prSet phldrT="[Text]"/>
      <dgm:spPr/>
      <dgm:t>
        <a:bodyPr/>
        <a:lstStyle/>
        <a:p>
          <a:r>
            <a:rPr lang="de-DE" dirty="0"/>
            <a:t>April</a:t>
          </a:r>
        </a:p>
      </dgm:t>
    </dgm:pt>
    <dgm:pt modelId="{DEF10055-C8D3-4D32-A007-472966207502}" type="parTrans" cxnId="{8BC9ABBE-00A6-4C74-9A7F-77A12C5C22CF}">
      <dgm:prSet/>
      <dgm:spPr/>
      <dgm:t>
        <a:bodyPr/>
        <a:lstStyle/>
        <a:p>
          <a:endParaRPr lang="de-DE"/>
        </a:p>
      </dgm:t>
    </dgm:pt>
    <dgm:pt modelId="{2059F9DB-501D-4158-8528-7303A5F4653A}" type="sibTrans" cxnId="{8BC9ABBE-00A6-4C74-9A7F-77A12C5C22CF}">
      <dgm:prSet/>
      <dgm:spPr/>
      <dgm:t>
        <a:bodyPr/>
        <a:lstStyle/>
        <a:p>
          <a:endParaRPr lang="de-DE"/>
        </a:p>
      </dgm:t>
    </dgm:pt>
    <dgm:pt modelId="{1EA39C8A-3169-411F-9ACA-B12CF5D7D20D}">
      <dgm:prSet phldrT="[Text]"/>
      <dgm:spPr/>
      <dgm:t>
        <a:bodyPr/>
        <a:lstStyle/>
        <a:p>
          <a:r>
            <a:rPr lang="de-DE" dirty="0" smtClean="0"/>
            <a:t>May</a:t>
          </a:r>
          <a:endParaRPr lang="de-DE" dirty="0"/>
        </a:p>
      </dgm:t>
    </dgm:pt>
    <dgm:pt modelId="{36CB6A45-9E2E-47CE-B03E-88192A7C8EC5}" type="parTrans" cxnId="{6B5D0B53-93CF-4658-8EC5-DD0D94D48AA9}">
      <dgm:prSet/>
      <dgm:spPr/>
      <dgm:t>
        <a:bodyPr/>
        <a:lstStyle/>
        <a:p>
          <a:endParaRPr lang="de-DE"/>
        </a:p>
      </dgm:t>
    </dgm:pt>
    <dgm:pt modelId="{BE2ED3DD-AA8F-4D64-BC3E-55AECC641135}" type="sibTrans" cxnId="{6B5D0B53-93CF-4658-8EC5-DD0D94D48AA9}">
      <dgm:prSet/>
      <dgm:spPr/>
      <dgm:t>
        <a:bodyPr/>
        <a:lstStyle/>
        <a:p>
          <a:endParaRPr lang="de-DE"/>
        </a:p>
      </dgm:t>
    </dgm:pt>
    <dgm:pt modelId="{BA2D85C7-A0C4-4719-96B3-A6AF57E189A5}">
      <dgm:prSet phldrT="[Text]"/>
      <dgm:spPr/>
      <dgm:t>
        <a:bodyPr/>
        <a:lstStyle/>
        <a:p>
          <a:r>
            <a:rPr lang="de-DE" dirty="0" err="1"/>
            <a:t>Understand</a:t>
          </a:r>
          <a:r>
            <a:rPr lang="de-DE" dirty="0"/>
            <a:t> 2D </a:t>
          </a:r>
          <a:r>
            <a:rPr lang="de-DE" dirty="0" err="1"/>
            <a:t>Object</a:t>
          </a:r>
          <a:r>
            <a:rPr lang="de-DE" dirty="0"/>
            <a:t> Recognition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Deep</a:t>
          </a:r>
          <a:r>
            <a:rPr lang="de-DE" dirty="0"/>
            <a:t> Networks</a:t>
          </a:r>
        </a:p>
      </dgm:t>
    </dgm:pt>
    <dgm:pt modelId="{4D57C637-E974-4D47-878F-BCFCB024B640}" type="parTrans" cxnId="{7AA86033-19F9-44DF-B9B1-8F8D1097D892}">
      <dgm:prSet/>
      <dgm:spPr/>
      <dgm:t>
        <a:bodyPr/>
        <a:lstStyle/>
        <a:p>
          <a:endParaRPr lang="de-DE"/>
        </a:p>
      </dgm:t>
    </dgm:pt>
    <dgm:pt modelId="{39D7E4E6-C04E-4574-9B8D-625342E5F7D6}" type="sibTrans" cxnId="{7AA86033-19F9-44DF-B9B1-8F8D1097D892}">
      <dgm:prSet/>
      <dgm:spPr/>
      <dgm:t>
        <a:bodyPr/>
        <a:lstStyle/>
        <a:p>
          <a:endParaRPr lang="de-DE"/>
        </a:p>
      </dgm:t>
    </dgm:pt>
    <dgm:pt modelId="{804B9195-3EAE-463F-9989-9798EA6EF4D6}">
      <dgm:prSet phldrT="[Text]"/>
      <dgm:spPr/>
      <dgm:t>
        <a:bodyPr/>
        <a:lstStyle/>
        <a:p>
          <a:r>
            <a:rPr lang="de-DE" smtClean="0"/>
            <a:t>Get familiar with Machine Learning, Tensorflow, Papers‘ Approaches</a:t>
          </a:r>
          <a:endParaRPr lang="de-DE" dirty="0"/>
        </a:p>
      </dgm:t>
    </dgm:pt>
    <dgm:pt modelId="{48764211-DC8E-4A61-8193-DB5FBA9908AC}" type="parTrans" cxnId="{39A083E7-B4B0-443B-A2CD-7E91833B8AEA}">
      <dgm:prSet/>
      <dgm:spPr/>
      <dgm:t>
        <a:bodyPr/>
        <a:lstStyle/>
        <a:p>
          <a:endParaRPr lang="de-DE"/>
        </a:p>
      </dgm:t>
    </dgm:pt>
    <dgm:pt modelId="{A597EE5E-1DCF-458F-9CA0-F58F50AB9CE7}" type="sibTrans" cxnId="{39A083E7-B4B0-443B-A2CD-7E91833B8AEA}">
      <dgm:prSet/>
      <dgm:spPr/>
      <dgm:t>
        <a:bodyPr/>
        <a:lstStyle/>
        <a:p>
          <a:endParaRPr lang="de-DE"/>
        </a:p>
      </dgm:t>
    </dgm:pt>
    <dgm:pt modelId="{A7245D95-7D9D-4EAB-9D3A-195C20678039}">
      <dgm:prSet phldrT="[Text]"/>
      <dgm:spPr/>
      <dgm:t>
        <a:bodyPr/>
        <a:lstStyle/>
        <a:p>
          <a:r>
            <a:rPr lang="de-DE" dirty="0" err="1"/>
            <a:t>Implement</a:t>
          </a:r>
          <a:r>
            <a:rPr lang="de-DE" dirty="0"/>
            <a:t> </a:t>
          </a:r>
          <a:r>
            <a:rPr lang="de-DE" dirty="0" err="1"/>
            <a:t>Neural</a:t>
          </a:r>
          <a:r>
            <a:rPr lang="de-DE" dirty="0"/>
            <a:t> Network</a:t>
          </a:r>
        </a:p>
      </dgm:t>
    </dgm:pt>
    <dgm:pt modelId="{C60EC40D-5C74-48D6-8323-C3BFB1E2F92A}" type="parTrans" cxnId="{8A538FB5-8C44-48E9-A549-C70C0905A2B9}">
      <dgm:prSet/>
      <dgm:spPr/>
      <dgm:t>
        <a:bodyPr/>
        <a:lstStyle/>
        <a:p>
          <a:endParaRPr lang="de-DE"/>
        </a:p>
      </dgm:t>
    </dgm:pt>
    <dgm:pt modelId="{7305A630-47C4-4AF6-A529-A9305F3983B6}" type="sibTrans" cxnId="{8A538FB5-8C44-48E9-A549-C70C0905A2B9}">
      <dgm:prSet/>
      <dgm:spPr/>
      <dgm:t>
        <a:bodyPr/>
        <a:lstStyle/>
        <a:p>
          <a:endParaRPr lang="de-DE"/>
        </a:p>
      </dgm:t>
    </dgm:pt>
    <dgm:pt modelId="{32824960-10FB-4E41-981B-C0C5B0266E08}">
      <dgm:prSet phldrT="[Text]"/>
      <dgm:spPr/>
      <dgm:t>
        <a:bodyPr/>
        <a:lstStyle/>
        <a:p>
          <a:r>
            <a:rPr lang="de-DE" dirty="0"/>
            <a:t>Turn 2D </a:t>
          </a:r>
          <a:r>
            <a:rPr lang="de-DE" dirty="0" err="1"/>
            <a:t>into</a:t>
          </a:r>
          <a:r>
            <a:rPr lang="de-DE" dirty="0"/>
            <a:t> 3D, </a:t>
          </a:r>
          <a:r>
            <a:rPr lang="de-DE" dirty="0" err="1"/>
            <a:t>Achieve</a:t>
          </a:r>
          <a:r>
            <a:rPr lang="de-DE" dirty="0"/>
            <a:t> </a:t>
          </a:r>
          <a:r>
            <a:rPr lang="de-DE" dirty="0" err="1"/>
            <a:t>Rotational</a:t>
          </a:r>
          <a:r>
            <a:rPr lang="de-DE" dirty="0"/>
            <a:t> </a:t>
          </a:r>
          <a:r>
            <a:rPr lang="de-DE" dirty="0" err="1"/>
            <a:t>Invariance</a:t>
          </a:r>
          <a:endParaRPr lang="de-DE" dirty="0"/>
        </a:p>
      </dgm:t>
    </dgm:pt>
    <dgm:pt modelId="{D5DA28C7-1B6B-4055-B3E0-520546D80449}" type="parTrans" cxnId="{B7DB1958-50F1-417E-BC74-FB927B3C7DF0}">
      <dgm:prSet/>
      <dgm:spPr/>
      <dgm:t>
        <a:bodyPr/>
        <a:lstStyle/>
        <a:p>
          <a:endParaRPr lang="de-DE"/>
        </a:p>
      </dgm:t>
    </dgm:pt>
    <dgm:pt modelId="{FD5F32A1-4626-46C1-99FB-8F9C58C96480}" type="sibTrans" cxnId="{B7DB1958-50F1-417E-BC74-FB927B3C7DF0}">
      <dgm:prSet/>
      <dgm:spPr/>
      <dgm:t>
        <a:bodyPr/>
        <a:lstStyle/>
        <a:p>
          <a:endParaRPr lang="de-DE"/>
        </a:p>
      </dgm:t>
    </dgm:pt>
    <dgm:pt modelId="{51E3B9D6-FCB5-4994-8375-BF449AB316BE}">
      <dgm:prSet phldrT="[Text]"/>
      <dgm:spPr/>
      <dgm:t>
        <a:bodyPr/>
        <a:lstStyle/>
        <a:p>
          <a:r>
            <a:rPr lang="de-DE" dirty="0"/>
            <a:t>Train </a:t>
          </a:r>
          <a:r>
            <a:rPr lang="de-DE" dirty="0" err="1"/>
            <a:t>Neural</a:t>
          </a:r>
          <a:r>
            <a:rPr lang="de-DE" dirty="0"/>
            <a:t> Network (Time Intensive)</a:t>
          </a:r>
        </a:p>
      </dgm:t>
    </dgm:pt>
    <dgm:pt modelId="{0B2D31F5-1E5C-41AF-9CE2-85E6F1F94C97}" type="parTrans" cxnId="{6EA9BC88-2C45-48B1-8A3D-9C4DE28B0267}">
      <dgm:prSet/>
      <dgm:spPr/>
      <dgm:t>
        <a:bodyPr/>
        <a:lstStyle/>
        <a:p>
          <a:endParaRPr lang="de-DE"/>
        </a:p>
      </dgm:t>
    </dgm:pt>
    <dgm:pt modelId="{B0CCF19A-9FE9-4222-A9A8-0F071B9CA042}" type="sibTrans" cxnId="{6EA9BC88-2C45-48B1-8A3D-9C4DE28B0267}">
      <dgm:prSet/>
      <dgm:spPr/>
      <dgm:t>
        <a:bodyPr/>
        <a:lstStyle/>
        <a:p>
          <a:endParaRPr lang="de-DE"/>
        </a:p>
      </dgm:t>
    </dgm:pt>
    <dgm:pt modelId="{27AEB557-8B51-4CE4-A353-8BF713879B1C}">
      <dgm:prSet phldrT="[Text]"/>
      <dgm:spPr/>
      <dgm:t>
        <a:bodyPr/>
        <a:lstStyle/>
        <a:p>
          <a:r>
            <a:rPr lang="de-DE" dirty="0"/>
            <a:t>Fine Tuning &amp; Evaluation</a:t>
          </a:r>
        </a:p>
      </dgm:t>
    </dgm:pt>
    <dgm:pt modelId="{0AF9EF71-095B-49EC-A0B7-A244833FE711}" type="parTrans" cxnId="{A630659D-B872-463B-831B-0AFF620D493B}">
      <dgm:prSet/>
      <dgm:spPr/>
      <dgm:t>
        <a:bodyPr/>
        <a:lstStyle/>
        <a:p>
          <a:endParaRPr lang="de-DE"/>
        </a:p>
      </dgm:t>
    </dgm:pt>
    <dgm:pt modelId="{FE6B098C-4F7A-4193-8FC1-346EA9BEF243}" type="sibTrans" cxnId="{A630659D-B872-463B-831B-0AFF620D493B}">
      <dgm:prSet/>
      <dgm:spPr/>
      <dgm:t>
        <a:bodyPr/>
        <a:lstStyle/>
        <a:p>
          <a:endParaRPr lang="de-DE"/>
        </a:p>
      </dgm:t>
    </dgm:pt>
    <dgm:pt modelId="{9CB5E157-3969-467D-9EBE-15F70EACB363}">
      <dgm:prSet phldrT="[Text]"/>
      <dgm:spPr/>
      <dgm:t>
        <a:bodyPr/>
        <a:lstStyle/>
        <a:p>
          <a:r>
            <a:rPr lang="de-DE" dirty="0" err="1"/>
            <a:t>Build</a:t>
          </a:r>
          <a:r>
            <a:rPr lang="de-DE" dirty="0"/>
            <a:t> </a:t>
          </a:r>
          <a:r>
            <a:rPr lang="de-DE" dirty="0" err="1"/>
            <a:t>Application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Live Demo (Project Tango Data)</a:t>
          </a:r>
        </a:p>
      </dgm:t>
    </dgm:pt>
    <dgm:pt modelId="{9085440F-AD16-4029-9337-35C1292E6149}" type="parTrans" cxnId="{C723DDE2-C7F2-4421-B44B-7CE14A32B46E}">
      <dgm:prSet/>
      <dgm:spPr/>
      <dgm:t>
        <a:bodyPr/>
        <a:lstStyle/>
        <a:p>
          <a:endParaRPr lang="de-DE"/>
        </a:p>
      </dgm:t>
    </dgm:pt>
    <dgm:pt modelId="{093DA0E7-DEA7-496B-A635-536369A1A97F}" type="sibTrans" cxnId="{C723DDE2-C7F2-4421-B44B-7CE14A32B46E}">
      <dgm:prSet/>
      <dgm:spPr/>
      <dgm:t>
        <a:bodyPr/>
        <a:lstStyle/>
        <a:p>
          <a:endParaRPr lang="de-DE"/>
        </a:p>
      </dgm:t>
    </dgm:pt>
    <dgm:pt modelId="{087C88FB-6DE3-41D3-BE0E-F064EDD58B94}" type="pres">
      <dgm:prSet presAssocID="{C11232B9-768D-43CF-B374-CF90DDC07D7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D503C82-C8B4-4E6B-A82B-B6545BB130ED}" type="pres">
      <dgm:prSet presAssocID="{C11232B9-768D-43CF-B374-CF90DDC07D78}" presName="dummyMaxCanvas" presStyleCnt="0">
        <dgm:presLayoutVars/>
      </dgm:prSet>
      <dgm:spPr/>
    </dgm:pt>
    <dgm:pt modelId="{C6C115D5-B882-4DFA-BE16-253C5EEC64BE}" type="pres">
      <dgm:prSet presAssocID="{C11232B9-768D-43CF-B374-CF90DDC07D78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065EF6-1C62-4261-A7F1-CA82309D444B}" type="pres">
      <dgm:prSet presAssocID="{C11232B9-768D-43CF-B374-CF90DDC07D7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1247AC-8E43-4B42-8A02-9DFEA5D39F1D}" type="pres">
      <dgm:prSet presAssocID="{C11232B9-768D-43CF-B374-CF90DDC07D7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F2A79E-6BFA-4B97-933F-6469DC672710}" type="pres">
      <dgm:prSet presAssocID="{C11232B9-768D-43CF-B374-CF90DDC07D7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7C9EB7-B0A3-4533-B39A-C908731017C6}" type="pres">
      <dgm:prSet presAssocID="{C11232B9-768D-43CF-B374-CF90DDC07D7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660B052-0EF1-4E56-9452-340D510374EE}" type="pres">
      <dgm:prSet presAssocID="{C11232B9-768D-43CF-B374-CF90DDC07D7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6514112-3800-4FE4-B897-0489229987AC}" type="pres">
      <dgm:prSet presAssocID="{C11232B9-768D-43CF-B374-CF90DDC07D7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671E5D7-9D13-447B-8BEF-B56EDC0B93B0}" type="pres">
      <dgm:prSet presAssocID="{C11232B9-768D-43CF-B374-CF90DDC07D7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630659D-B872-463B-831B-0AFF620D493B}" srcId="{1EA39C8A-3169-411F-9ACA-B12CF5D7D20D}" destId="{27AEB557-8B51-4CE4-A353-8BF713879B1C}" srcOrd="1" destOrd="0" parTransId="{0AF9EF71-095B-49EC-A0B7-A244833FE711}" sibTransId="{FE6B098C-4F7A-4193-8FC1-346EA9BEF243}"/>
    <dgm:cxn modelId="{C44A89C7-C3E4-4259-9FEA-06315094ED10}" type="presOf" srcId="{8A17E1EC-9D05-4DB3-AAF7-2541803E0646}" destId="{1660B052-0EF1-4E56-9452-340D510374EE}" srcOrd="1" destOrd="0" presId="urn:microsoft.com/office/officeart/2005/8/layout/vProcess5"/>
    <dgm:cxn modelId="{200DC6F3-B220-4DE5-AB0C-9864BFB3B176}" type="presOf" srcId="{1EA39C8A-3169-411F-9ACA-B12CF5D7D20D}" destId="{DB1247AC-8E43-4B42-8A02-9DFEA5D39F1D}" srcOrd="0" destOrd="0" presId="urn:microsoft.com/office/officeart/2005/8/layout/vProcess5"/>
    <dgm:cxn modelId="{C723DDE2-C7F2-4421-B44B-7CE14A32B46E}" srcId="{1EA39C8A-3169-411F-9ACA-B12CF5D7D20D}" destId="{9CB5E157-3969-467D-9EBE-15F70EACB363}" srcOrd="2" destOrd="0" parTransId="{9085440F-AD16-4029-9337-35C1292E6149}" sibTransId="{093DA0E7-DEA7-496B-A635-536369A1A97F}"/>
    <dgm:cxn modelId="{B7DB1958-50F1-417E-BC74-FB927B3C7DF0}" srcId="{352893A6-67AE-43B0-8A96-EDD99FCD0F59}" destId="{32824960-10FB-4E41-981B-C0C5B0266E08}" srcOrd="1" destOrd="0" parTransId="{D5DA28C7-1B6B-4055-B3E0-520546D80449}" sibTransId="{FD5F32A1-4626-46C1-99FB-8F9C58C96480}"/>
    <dgm:cxn modelId="{34971EDD-F395-451C-82C3-8735B6A69025}" type="presOf" srcId="{A7245D95-7D9D-4EAB-9D3A-195C20678039}" destId="{36514112-3800-4FE4-B897-0489229987AC}" srcOrd="1" destOrd="1" presId="urn:microsoft.com/office/officeart/2005/8/layout/vProcess5"/>
    <dgm:cxn modelId="{6B5D0B53-93CF-4658-8EC5-DD0D94D48AA9}" srcId="{C11232B9-768D-43CF-B374-CF90DDC07D78}" destId="{1EA39C8A-3169-411F-9ACA-B12CF5D7D20D}" srcOrd="2" destOrd="0" parTransId="{36CB6A45-9E2E-47CE-B03E-88192A7C8EC5}" sibTransId="{BE2ED3DD-AA8F-4D64-BC3E-55AECC641135}"/>
    <dgm:cxn modelId="{65267206-1A65-4B64-A4AB-32C558BB194C}" type="presOf" srcId="{CB211635-4253-4036-A72A-AF693FA52F3D}" destId="{7FF2A79E-6BFA-4B97-933F-6469DC672710}" srcOrd="0" destOrd="0" presId="urn:microsoft.com/office/officeart/2005/8/layout/vProcess5"/>
    <dgm:cxn modelId="{5F999896-DF46-4E47-AFDA-651B62AC5C26}" srcId="{C11232B9-768D-43CF-B374-CF90DDC07D78}" destId="{8A17E1EC-9D05-4DB3-AAF7-2541803E0646}" srcOrd="0" destOrd="0" parTransId="{72909BA1-E99A-4F51-A306-A9DE70E8AA56}" sibTransId="{CB211635-4253-4036-A72A-AF693FA52F3D}"/>
    <dgm:cxn modelId="{50E1A0B0-2FFD-4D9F-B7EA-A11D195D3FCA}" type="presOf" srcId="{32824960-10FB-4E41-981B-C0C5B0266E08}" destId="{9B065EF6-1C62-4261-A7F1-CA82309D444B}" srcOrd="0" destOrd="2" presId="urn:microsoft.com/office/officeart/2005/8/layout/vProcess5"/>
    <dgm:cxn modelId="{6F89F0F4-8043-456F-8522-87AA5D462DE6}" type="presOf" srcId="{9CB5E157-3969-467D-9EBE-15F70EACB363}" destId="{DB1247AC-8E43-4B42-8A02-9DFEA5D39F1D}" srcOrd="0" destOrd="3" presId="urn:microsoft.com/office/officeart/2005/8/layout/vProcess5"/>
    <dgm:cxn modelId="{214789A5-AF9D-4CE2-A0E9-4CEF05386535}" type="presOf" srcId="{32824960-10FB-4E41-981B-C0C5B0266E08}" destId="{36514112-3800-4FE4-B897-0489229987AC}" srcOrd="1" destOrd="2" presId="urn:microsoft.com/office/officeart/2005/8/layout/vProcess5"/>
    <dgm:cxn modelId="{8BC9ABBE-00A6-4C74-9A7F-77A12C5C22CF}" srcId="{C11232B9-768D-43CF-B374-CF90DDC07D78}" destId="{352893A6-67AE-43B0-8A96-EDD99FCD0F59}" srcOrd="1" destOrd="0" parTransId="{DEF10055-C8D3-4D32-A007-472966207502}" sibTransId="{2059F9DB-501D-4158-8528-7303A5F4653A}"/>
    <dgm:cxn modelId="{8A71CB83-34CD-41EE-825C-86459A55956E}" type="presOf" srcId="{A7245D95-7D9D-4EAB-9D3A-195C20678039}" destId="{9B065EF6-1C62-4261-A7F1-CA82309D444B}" srcOrd="0" destOrd="1" presId="urn:microsoft.com/office/officeart/2005/8/layout/vProcess5"/>
    <dgm:cxn modelId="{0CF01E57-31CC-4DF3-964E-41DC0AC7C25B}" type="presOf" srcId="{27AEB557-8B51-4CE4-A353-8BF713879B1C}" destId="{B671E5D7-9D13-447B-8BEF-B56EDC0B93B0}" srcOrd="1" destOrd="2" presId="urn:microsoft.com/office/officeart/2005/8/layout/vProcess5"/>
    <dgm:cxn modelId="{8A538FB5-8C44-48E9-A549-C70C0905A2B9}" srcId="{352893A6-67AE-43B0-8A96-EDD99FCD0F59}" destId="{A7245D95-7D9D-4EAB-9D3A-195C20678039}" srcOrd="0" destOrd="0" parTransId="{C60EC40D-5C74-48D6-8323-C3BFB1E2F92A}" sibTransId="{7305A630-47C4-4AF6-A529-A9305F3983B6}"/>
    <dgm:cxn modelId="{792CF2E0-368E-4885-8934-6C2689B9EC2E}" type="presOf" srcId="{51E3B9D6-FCB5-4994-8375-BF449AB316BE}" destId="{B671E5D7-9D13-447B-8BEF-B56EDC0B93B0}" srcOrd="1" destOrd="1" presId="urn:microsoft.com/office/officeart/2005/8/layout/vProcess5"/>
    <dgm:cxn modelId="{3D4A8B14-FAD2-463D-8B64-CFA6ADDBC311}" type="presOf" srcId="{352893A6-67AE-43B0-8A96-EDD99FCD0F59}" destId="{9B065EF6-1C62-4261-A7F1-CA82309D444B}" srcOrd="0" destOrd="0" presId="urn:microsoft.com/office/officeart/2005/8/layout/vProcess5"/>
    <dgm:cxn modelId="{53140349-5E46-45B1-8990-C27847A2CA42}" type="presOf" srcId="{BA2D85C7-A0C4-4719-96B3-A6AF57E189A5}" destId="{1660B052-0EF1-4E56-9452-340D510374EE}" srcOrd="1" destOrd="1" presId="urn:microsoft.com/office/officeart/2005/8/layout/vProcess5"/>
    <dgm:cxn modelId="{ED0881B3-597C-4E50-9F84-9D17D5A03714}" type="presOf" srcId="{27AEB557-8B51-4CE4-A353-8BF713879B1C}" destId="{DB1247AC-8E43-4B42-8A02-9DFEA5D39F1D}" srcOrd="0" destOrd="2" presId="urn:microsoft.com/office/officeart/2005/8/layout/vProcess5"/>
    <dgm:cxn modelId="{9EADDA0D-A886-401A-948C-1E51AFD84C9B}" type="presOf" srcId="{8A17E1EC-9D05-4DB3-AAF7-2541803E0646}" destId="{C6C115D5-B882-4DFA-BE16-253C5EEC64BE}" srcOrd="0" destOrd="0" presId="urn:microsoft.com/office/officeart/2005/8/layout/vProcess5"/>
    <dgm:cxn modelId="{7AA86033-19F9-44DF-B9B1-8F8D1097D892}" srcId="{8A17E1EC-9D05-4DB3-AAF7-2541803E0646}" destId="{BA2D85C7-A0C4-4719-96B3-A6AF57E189A5}" srcOrd="0" destOrd="0" parTransId="{4D57C637-E974-4D47-878F-BCFCB024B640}" sibTransId="{39D7E4E6-C04E-4574-9B8D-625342E5F7D6}"/>
    <dgm:cxn modelId="{9AD62E8A-259A-44D0-A39F-CF8AE5DF0E0B}" type="presOf" srcId="{2059F9DB-501D-4158-8528-7303A5F4653A}" destId="{FE7C9EB7-B0A3-4533-B39A-C908731017C6}" srcOrd="0" destOrd="0" presId="urn:microsoft.com/office/officeart/2005/8/layout/vProcess5"/>
    <dgm:cxn modelId="{2C00DD85-2004-4F1F-A4FA-E5D5B69F056C}" type="presOf" srcId="{BA2D85C7-A0C4-4719-96B3-A6AF57E189A5}" destId="{C6C115D5-B882-4DFA-BE16-253C5EEC64BE}" srcOrd="0" destOrd="1" presId="urn:microsoft.com/office/officeart/2005/8/layout/vProcess5"/>
    <dgm:cxn modelId="{69B8B5B5-1740-4DCA-BBBA-C5DFCA7D5D89}" type="presOf" srcId="{9CB5E157-3969-467D-9EBE-15F70EACB363}" destId="{B671E5D7-9D13-447B-8BEF-B56EDC0B93B0}" srcOrd="1" destOrd="3" presId="urn:microsoft.com/office/officeart/2005/8/layout/vProcess5"/>
    <dgm:cxn modelId="{C1123130-FE6F-485C-BCBE-6CAB5FA3016E}" type="presOf" srcId="{C11232B9-768D-43CF-B374-CF90DDC07D78}" destId="{087C88FB-6DE3-41D3-BE0E-F064EDD58B94}" srcOrd="0" destOrd="0" presId="urn:microsoft.com/office/officeart/2005/8/layout/vProcess5"/>
    <dgm:cxn modelId="{6EA9BC88-2C45-48B1-8A3D-9C4DE28B0267}" srcId="{1EA39C8A-3169-411F-9ACA-B12CF5D7D20D}" destId="{51E3B9D6-FCB5-4994-8375-BF449AB316BE}" srcOrd="0" destOrd="0" parTransId="{0B2D31F5-1E5C-41AF-9CE2-85E6F1F94C97}" sibTransId="{B0CCF19A-9FE9-4222-A9A8-0F071B9CA042}"/>
    <dgm:cxn modelId="{33E09714-3ADC-4B87-8972-EE5830CF7CD6}" type="presOf" srcId="{1EA39C8A-3169-411F-9ACA-B12CF5D7D20D}" destId="{B671E5D7-9D13-447B-8BEF-B56EDC0B93B0}" srcOrd="1" destOrd="0" presId="urn:microsoft.com/office/officeart/2005/8/layout/vProcess5"/>
    <dgm:cxn modelId="{61F2959A-1F8A-434C-92BC-D6F0A484B707}" type="presOf" srcId="{51E3B9D6-FCB5-4994-8375-BF449AB316BE}" destId="{DB1247AC-8E43-4B42-8A02-9DFEA5D39F1D}" srcOrd="0" destOrd="1" presId="urn:microsoft.com/office/officeart/2005/8/layout/vProcess5"/>
    <dgm:cxn modelId="{39A083E7-B4B0-443B-A2CD-7E91833B8AEA}" srcId="{8A17E1EC-9D05-4DB3-AAF7-2541803E0646}" destId="{804B9195-3EAE-463F-9989-9798EA6EF4D6}" srcOrd="1" destOrd="0" parTransId="{48764211-DC8E-4A61-8193-DB5FBA9908AC}" sibTransId="{A597EE5E-1DCF-458F-9CA0-F58F50AB9CE7}"/>
    <dgm:cxn modelId="{71C8E685-92AA-43E7-9385-389138A9F4E8}" type="presOf" srcId="{352893A6-67AE-43B0-8A96-EDD99FCD0F59}" destId="{36514112-3800-4FE4-B897-0489229987AC}" srcOrd="1" destOrd="0" presId="urn:microsoft.com/office/officeart/2005/8/layout/vProcess5"/>
    <dgm:cxn modelId="{CAEE73E6-2222-4C24-B570-3CBB73286F26}" type="presOf" srcId="{804B9195-3EAE-463F-9989-9798EA6EF4D6}" destId="{1660B052-0EF1-4E56-9452-340D510374EE}" srcOrd="1" destOrd="2" presId="urn:microsoft.com/office/officeart/2005/8/layout/vProcess5"/>
    <dgm:cxn modelId="{969B4DA1-20D4-442E-89FC-1D62193EEF2E}" type="presOf" srcId="{804B9195-3EAE-463F-9989-9798EA6EF4D6}" destId="{C6C115D5-B882-4DFA-BE16-253C5EEC64BE}" srcOrd="0" destOrd="2" presId="urn:microsoft.com/office/officeart/2005/8/layout/vProcess5"/>
    <dgm:cxn modelId="{AF0F3C64-1665-4E59-92A0-52A6E963FDC3}" type="presParOf" srcId="{087C88FB-6DE3-41D3-BE0E-F064EDD58B94}" destId="{6D503C82-C8B4-4E6B-A82B-B6545BB130ED}" srcOrd="0" destOrd="0" presId="urn:microsoft.com/office/officeart/2005/8/layout/vProcess5"/>
    <dgm:cxn modelId="{F793A945-155E-4402-BFCF-4A45211DA412}" type="presParOf" srcId="{087C88FB-6DE3-41D3-BE0E-F064EDD58B94}" destId="{C6C115D5-B882-4DFA-BE16-253C5EEC64BE}" srcOrd="1" destOrd="0" presId="urn:microsoft.com/office/officeart/2005/8/layout/vProcess5"/>
    <dgm:cxn modelId="{0D7255EC-DA6D-4AA1-87A8-9EB2B751E282}" type="presParOf" srcId="{087C88FB-6DE3-41D3-BE0E-F064EDD58B94}" destId="{9B065EF6-1C62-4261-A7F1-CA82309D444B}" srcOrd="2" destOrd="0" presId="urn:microsoft.com/office/officeart/2005/8/layout/vProcess5"/>
    <dgm:cxn modelId="{8B4B978E-4D2D-4BA6-8D7B-B59821E579DD}" type="presParOf" srcId="{087C88FB-6DE3-41D3-BE0E-F064EDD58B94}" destId="{DB1247AC-8E43-4B42-8A02-9DFEA5D39F1D}" srcOrd="3" destOrd="0" presId="urn:microsoft.com/office/officeart/2005/8/layout/vProcess5"/>
    <dgm:cxn modelId="{B4394EBC-1603-4FF8-AF99-51DA296541F6}" type="presParOf" srcId="{087C88FB-6DE3-41D3-BE0E-F064EDD58B94}" destId="{7FF2A79E-6BFA-4B97-933F-6469DC672710}" srcOrd="4" destOrd="0" presId="urn:microsoft.com/office/officeart/2005/8/layout/vProcess5"/>
    <dgm:cxn modelId="{8E4496D0-3F7F-44BE-B87E-62EB13738381}" type="presParOf" srcId="{087C88FB-6DE3-41D3-BE0E-F064EDD58B94}" destId="{FE7C9EB7-B0A3-4533-B39A-C908731017C6}" srcOrd="5" destOrd="0" presId="urn:microsoft.com/office/officeart/2005/8/layout/vProcess5"/>
    <dgm:cxn modelId="{13160146-F355-461E-86F3-26430FFD3199}" type="presParOf" srcId="{087C88FB-6DE3-41D3-BE0E-F064EDD58B94}" destId="{1660B052-0EF1-4E56-9452-340D510374EE}" srcOrd="6" destOrd="0" presId="urn:microsoft.com/office/officeart/2005/8/layout/vProcess5"/>
    <dgm:cxn modelId="{0C62E2DA-C37C-4B83-B275-55B1C347014A}" type="presParOf" srcId="{087C88FB-6DE3-41D3-BE0E-F064EDD58B94}" destId="{36514112-3800-4FE4-B897-0489229987AC}" srcOrd="7" destOrd="0" presId="urn:microsoft.com/office/officeart/2005/8/layout/vProcess5"/>
    <dgm:cxn modelId="{92B189CA-FF68-44BE-AD21-82C5DE885D72}" type="presParOf" srcId="{087C88FB-6DE3-41D3-BE0E-F064EDD58B94}" destId="{B671E5D7-9D13-447B-8BEF-B56EDC0B93B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1232B9-768D-43CF-B374-CF90DDC07D7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A17E1EC-9D05-4DB3-AAF7-2541803E0646}">
      <dgm:prSet phldrT="[Text]"/>
      <dgm:spPr/>
      <dgm:t>
        <a:bodyPr/>
        <a:lstStyle/>
        <a:p>
          <a:r>
            <a:rPr lang="de-DE" dirty="0"/>
            <a:t>March</a:t>
          </a:r>
        </a:p>
      </dgm:t>
    </dgm:pt>
    <dgm:pt modelId="{72909BA1-E99A-4F51-A306-A9DE70E8AA56}" type="parTrans" cxnId="{5F999896-DF46-4E47-AFDA-651B62AC5C26}">
      <dgm:prSet/>
      <dgm:spPr/>
      <dgm:t>
        <a:bodyPr/>
        <a:lstStyle/>
        <a:p>
          <a:endParaRPr lang="de-DE"/>
        </a:p>
      </dgm:t>
    </dgm:pt>
    <dgm:pt modelId="{CB211635-4253-4036-A72A-AF693FA52F3D}" type="sibTrans" cxnId="{5F999896-DF46-4E47-AFDA-651B62AC5C26}">
      <dgm:prSet/>
      <dgm:spPr/>
      <dgm:t>
        <a:bodyPr/>
        <a:lstStyle/>
        <a:p>
          <a:endParaRPr lang="de-DE"/>
        </a:p>
      </dgm:t>
    </dgm:pt>
    <dgm:pt modelId="{352893A6-67AE-43B0-8A96-EDD99FCD0F59}">
      <dgm:prSet phldrT="[Text]"/>
      <dgm:spPr/>
      <dgm:t>
        <a:bodyPr/>
        <a:lstStyle/>
        <a:p>
          <a:r>
            <a:rPr lang="de-DE" dirty="0"/>
            <a:t>April</a:t>
          </a:r>
        </a:p>
      </dgm:t>
    </dgm:pt>
    <dgm:pt modelId="{DEF10055-C8D3-4D32-A007-472966207502}" type="parTrans" cxnId="{8BC9ABBE-00A6-4C74-9A7F-77A12C5C22CF}">
      <dgm:prSet/>
      <dgm:spPr/>
      <dgm:t>
        <a:bodyPr/>
        <a:lstStyle/>
        <a:p>
          <a:endParaRPr lang="de-DE"/>
        </a:p>
      </dgm:t>
    </dgm:pt>
    <dgm:pt modelId="{2059F9DB-501D-4158-8528-7303A5F4653A}" type="sibTrans" cxnId="{8BC9ABBE-00A6-4C74-9A7F-77A12C5C22CF}">
      <dgm:prSet/>
      <dgm:spPr/>
      <dgm:t>
        <a:bodyPr/>
        <a:lstStyle/>
        <a:p>
          <a:endParaRPr lang="de-DE"/>
        </a:p>
      </dgm:t>
    </dgm:pt>
    <dgm:pt modelId="{1EA39C8A-3169-411F-9ACA-B12CF5D7D20D}">
      <dgm:prSet phldrT="[Text]"/>
      <dgm:spPr/>
      <dgm:t>
        <a:bodyPr/>
        <a:lstStyle/>
        <a:p>
          <a:r>
            <a:rPr lang="de-DE" dirty="0" smtClean="0"/>
            <a:t>May</a:t>
          </a:r>
          <a:endParaRPr lang="de-DE" dirty="0"/>
        </a:p>
      </dgm:t>
    </dgm:pt>
    <dgm:pt modelId="{36CB6A45-9E2E-47CE-B03E-88192A7C8EC5}" type="parTrans" cxnId="{6B5D0B53-93CF-4658-8EC5-DD0D94D48AA9}">
      <dgm:prSet/>
      <dgm:spPr/>
      <dgm:t>
        <a:bodyPr/>
        <a:lstStyle/>
        <a:p>
          <a:endParaRPr lang="de-DE"/>
        </a:p>
      </dgm:t>
    </dgm:pt>
    <dgm:pt modelId="{BE2ED3DD-AA8F-4D64-BC3E-55AECC641135}" type="sibTrans" cxnId="{6B5D0B53-93CF-4658-8EC5-DD0D94D48AA9}">
      <dgm:prSet/>
      <dgm:spPr/>
      <dgm:t>
        <a:bodyPr/>
        <a:lstStyle/>
        <a:p>
          <a:endParaRPr lang="de-DE"/>
        </a:p>
      </dgm:t>
    </dgm:pt>
    <dgm:pt modelId="{BA2D85C7-A0C4-4719-96B3-A6AF57E189A5}">
      <dgm:prSet phldrT="[Text]"/>
      <dgm:spPr/>
      <dgm:t>
        <a:bodyPr/>
        <a:lstStyle/>
        <a:p>
          <a:r>
            <a:rPr lang="de-DE" dirty="0" err="1"/>
            <a:t>Understand</a:t>
          </a:r>
          <a:r>
            <a:rPr lang="de-DE" dirty="0"/>
            <a:t> 2D </a:t>
          </a:r>
          <a:r>
            <a:rPr lang="de-DE" dirty="0" err="1"/>
            <a:t>Object</a:t>
          </a:r>
          <a:r>
            <a:rPr lang="de-DE" dirty="0"/>
            <a:t> Recognition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Deep</a:t>
          </a:r>
          <a:r>
            <a:rPr lang="de-DE" dirty="0"/>
            <a:t> Networks</a:t>
          </a:r>
        </a:p>
      </dgm:t>
    </dgm:pt>
    <dgm:pt modelId="{4D57C637-E974-4D47-878F-BCFCB024B640}" type="parTrans" cxnId="{7AA86033-19F9-44DF-B9B1-8F8D1097D892}">
      <dgm:prSet/>
      <dgm:spPr/>
      <dgm:t>
        <a:bodyPr/>
        <a:lstStyle/>
        <a:p>
          <a:endParaRPr lang="de-DE"/>
        </a:p>
      </dgm:t>
    </dgm:pt>
    <dgm:pt modelId="{39D7E4E6-C04E-4574-9B8D-625342E5F7D6}" type="sibTrans" cxnId="{7AA86033-19F9-44DF-B9B1-8F8D1097D892}">
      <dgm:prSet/>
      <dgm:spPr/>
      <dgm:t>
        <a:bodyPr/>
        <a:lstStyle/>
        <a:p>
          <a:endParaRPr lang="de-DE"/>
        </a:p>
      </dgm:t>
    </dgm:pt>
    <dgm:pt modelId="{804B9195-3EAE-463F-9989-9798EA6EF4D6}">
      <dgm:prSet phldrT="[Text]"/>
      <dgm:spPr/>
      <dgm:t>
        <a:bodyPr/>
        <a:lstStyle/>
        <a:p>
          <a:r>
            <a:rPr lang="de-DE" dirty="0" err="1" smtClean="0"/>
            <a:t>Get</a:t>
          </a:r>
          <a:r>
            <a:rPr lang="de-DE" dirty="0" smtClean="0"/>
            <a:t> </a:t>
          </a:r>
          <a:r>
            <a:rPr lang="de-DE" dirty="0" err="1" smtClean="0"/>
            <a:t>familiar</a:t>
          </a:r>
          <a:r>
            <a:rPr lang="de-DE" dirty="0" smtClean="0"/>
            <a:t> </a:t>
          </a:r>
          <a:r>
            <a:rPr lang="de-DE" dirty="0" err="1" smtClean="0"/>
            <a:t>with</a:t>
          </a:r>
          <a:r>
            <a:rPr lang="de-DE" dirty="0" smtClean="0"/>
            <a:t> </a:t>
          </a:r>
          <a:r>
            <a:rPr lang="de-DE" dirty="0" err="1" smtClean="0"/>
            <a:t>Machine</a:t>
          </a:r>
          <a:r>
            <a:rPr lang="de-DE" dirty="0" smtClean="0"/>
            <a:t> Learning, </a:t>
          </a:r>
          <a:r>
            <a:rPr lang="de-DE" dirty="0" err="1" smtClean="0"/>
            <a:t>Tensorflow</a:t>
          </a:r>
          <a:r>
            <a:rPr lang="de-DE" dirty="0" smtClean="0"/>
            <a:t>, Papers‘ </a:t>
          </a:r>
          <a:r>
            <a:rPr lang="de-DE" dirty="0" err="1" smtClean="0"/>
            <a:t>Approaches</a:t>
          </a:r>
          <a:endParaRPr lang="de-DE" dirty="0"/>
        </a:p>
      </dgm:t>
    </dgm:pt>
    <dgm:pt modelId="{48764211-DC8E-4A61-8193-DB5FBA9908AC}" type="parTrans" cxnId="{39A083E7-B4B0-443B-A2CD-7E91833B8AEA}">
      <dgm:prSet/>
      <dgm:spPr/>
      <dgm:t>
        <a:bodyPr/>
        <a:lstStyle/>
        <a:p>
          <a:endParaRPr lang="de-DE"/>
        </a:p>
      </dgm:t>
    </dgm:pt>
    <dgm:pt modelId="{A597EE5E-1DCF-458F-9CA0-F58F50AB9CE7}" type="sibTrans" cxnId="{39A083E7-B4B0-443B-A2CD-7E91833B8AEA}">
      <dgm:prSet/>
      <dgm:spPr/>
      <dgm:t>
        <a:bodyPr/>
        <a:lstStyle/>
        <a:p>
          <a:endParaRPr lang="de-DE"/>
        </a:p>
      </dgm:t>
    </dgm:pt>
    <dgm:pt modelId="{A7245D95-7D9D-4EAB-9D3A-195C20678039}">
      <dgm:prSet phldrT="[Text]"/>
      <dgm:spPr/>
      <dgm:t>
        <a:bodyPr/>
        <a:lstStyle/>
        <a:p>
          <a:r>
            <a:rPr lang="de-DE" dirty="0" err="1"/>
            <a:t>Implement</a:t>
          </a:r>
          <a:r>
            <a:rPr lang="de-DE" dirty="0"/>
            <a:t> </a:t>
          </a:r>
          <a:r>
            <a:rPr lang="de-DE" dirty="0" err="1"/>
            <a:t>Neural</a:t>
          </a:r>
          <a:r>
            <a:rPr lang="de-DE" dirty="0"/>
            <a:t> </a:t>
          </a:r>
          <a:r>
            <a:rPr lang="de-DE" dirty="0" smtClean="0"/>
            <a:t>Network (</a:t>
          </a:r>
          <a:r>
            <a:rPr lang="de-DE" dirty="0" err="1" smtClean="0"/>
            <a:t>partially</a:t>
          </a:r>
          <a:r>
            <a:rPr lang="de-DE" dirty="0" smtClean="0"/>
            <a:t> </a:t>
          </a:r>
          <a:r>
            <a:rPr lang="de-DE" dirty="0" err="1" smtClean="0"/>
            <a:t>ready</a:t>
          </a:r>
          <a:r>
            <a:rPr lang="de-DE" dirty="0" smtClean="0"/>
            <a:t>)</a:t>
          </a:r>
          <a:endParaRPr lang="de-DE" dirty="0"/>
        </a:p>
      </dgm:t>
    </dgm:pt>
    <dgm:pt modelId="{C60EC40D-5C74-48D6-8323-C3BFB1E2F92A}" type="parTrans" cxnId="{8A538FB5-8C44-48E9-A549-C70C0905A2B9}">
      <dgm:prSet/>
      <dgm:spPr/>
      <dgm:t>
        <a:bodyPr/>
        <a:lstStyle/>
        <a:p>
          <a:endParaRPr lang="de-DE"/>
        </a:p>
      </dgm:t>
    </dgm:pt>
    <dgm:pt modelId="{7305A630-47C4-4AF6-A529-A9305F3983B6}" type="sibTrans" cxnId="{8A538FB5-8C44-48E9-A549-C70C0905A2B9}">
      <dgm:prSet/>
      <dgm:spPr/>
      <dgm:t>
        <a:bodyPr/>
        <a:lstStyle/>
        <a:p>
          <a:endParaRPr lang="de-DE"/>
        </a:p>
      </dgm:t>
    </dgm:pt>
    <dgm:pt modelId="{27AEB557-8B51-4CE4-A353-8BF713879B1C}">
      <dgm:prSet phldrT="[Text]"/>
      <dgm:spPr/>
      <dgm:t>
        <a:bodyPr/>
        <a:lstStyle/>
        <a:p>
          <a:r>
            <a:rPr lang="de-DE" dirty="0"/>
            <a:t>Fine Tuning &amp; Evaluation</a:t>
          </a:r>
        </a:p>
      </dgm:t>
    </dgm:pt>
    <dgm:pt modelId="{0AF9EF71-095B-49EC-A0B7-A244833FE711}" type="parTrans" cxnId="{A630659D-B872-463B-831B-0AFF620D493B}">
      <dgm:prSet/>
      <dgm:spPr/>
      <dgm:t>
        <a:bodyPr/>
        <a:lstStyle/>
        <a:p>
          <a:endParaRPr lang="de-DE"/>
        </a:p>
      </dgm:t>
    </dgm:pt>
    <dgm:pt modelId="{FE6B098C-4F7A-4193-8FC1-346EA9BEF243}" type="sibTrans" cxnId="{A630659D-B872-463B-831B-0AFF620D493B}">
      <dgm:prSet/>
      <dgm:spPr/>
      <dgm:t>
        <a:bodyPr/>
        <a:lstStyle/>
        <a:p>
          <a:endParaRPr lang="de-DE"/>
        </a:p>
      </dgm:t>
    </dgm:pt>
    <dgm:pt modelId="{9CB5E157-3969-467D-9EBE-15F70EACB363}">
      <dgm:prSet phldrT="[Text]"/>
      <dgm:spPr/>
      <dgm:t>
        <a:bodyPr/>
        <a:lstStyle/>
        <a:p>
          <a:r>
            <a:rPr lang="de-DE" dirty="0" err="1"/>
            <a:t>Build</a:t>
          </a:r>
          <a:r>
            <a:rPr lang="de-DE" dirty="0"/>
            <a:t> </a:t>
          </a:r>
          <a:r>
            <a:rPr lang="de-DE" dirty="0" err="1"/>
            <a:t>Application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Live Demo (Project Tango Data)</a:t>
          </a:r>
        </a:p>
      </dgm:t>
    </dgm:pt>
    <dgm:pt modelId="{9085440F-AD16-4029-9337-35C1292E6149}" type="parTrans" cxnId="{C723DDE2-C7F2-4421-B44B-7CE14A32B46E}">
      <dgm:prSet/>
      <dgm:spPr/>
      <dgm:t>
        <a:bodyPr/>
        <a:lstStyle/>
        <a:p>
          <a:endParaRPr lang="de-DE"/>
        </a:p>
      </dgm:t>
    </dgm:pt>
    <dgm:pt modelId="{093DA0E7-DEA7-496B-A635-536369A1A97F}" type="sibTrans" cxnId="{C723DDE2-C7F2-4421-B44B-7CE14A32B46E}">
      <dgm:prSet/>
      <dgm:spPr/>
      <dgm:t>
        <a:bodyPr/>
        <a:lstStyle/>
        <a:p>
          <a:endParaRPr lang="de-DE"/>
        </a:p>
      </dgm:t>
    </dgm:pt>
    <dgm:pt modelId="{5517B5B4-CDF7-8642-8245-98501EFB24F5}">
      <dgm:prSet phldrT="[Text]"/>
      <dgm:spPr/>
      <dgm:t>
        <a:bodyPr/>
        <a:lstStyle/>
        <a:p>
          <a:r>
            <a:rPr lang="de-DE" dirty="0" smtClean="0"/>
            <a:t>Turn 2D </a:t>
          </a:r>
          <a:r>
            <a:rPr lang="de-DE" dirty="0" err="1" smtClean="0"/>
            <a:t>into</a:t>
          </a:r>
          <a:r>
            <a:rPr lang="de-DE" dirty="0" smtClean="0"/>
            <a:t> 3D, </a:t>
          </a:r>
          <a:r>
            <a:rPr lang="de-DE" dirty="0" err="1" smtClean="0"/>
            <a:t>Achieve</a:t>
          </a:r>
          <a:r>
            <a:rPr lang="de-DE" dirty="0" smtClean="0"/>
            <a:t> </a:t>
          </a:r>
          <a:r>
            <a:rPr lang="de-DE" dirty="0" err="1" smtClean="0"/>
            <a:t>Rotational</a:t>
          </a:r>
          <a:r>
            <a:rPr lang="de-DE" dirty="0" smtClean="0"/>
            <a:t> </a:t>
          </a:r>
          <a:r>
            <a:rPr lang="de-DE" dirty="0" err="1" smtClean="0"/>
            <a:t>Invariance</a:t>
          </a:r>
          <a:endParaRPr lang="de-DE" dirty="0"/>
        </a:p>
      </dgm:t>
    </dgm:pt>
    <dgm:pt modelId="{BFD94197-07B6-B74B-A904-BECFBA83AA05}" type="parTrans" cxnId="{1AA769C9-BBFC-4942-8E12-D4DF5F0F57E7}">
      <dgm:prSet/>
      <dgm:spPr/>
      <dgm:t>
        <a:bodyPr/>
        <a:lstStyle/>
        <a:p>
          <a:endParaRPr lang="de-DE"/>
        </a:p>
      </dgm:t>
    </dgm:pt>
    <dgm:pt modelId="{C84AF7F6-49B2-D844-B39E-5ADD84504936}" type="sibTrans" cxnId="{1AA769C9-BBFC-4942-8E12-D4DF5F0F57E7}">
      <dgm:prSet/>
      <dgm:spPr/>
      <dgm:t>
        <a:bodyPr/>
        <a:lstStyle/>
        <a:p>
          <a:endParaRPr lang="de-DE"/>
        </a:p>
      </dgm:t>
    </dgm:pt>
    <dgm:pt modelId="{C9AAD769-2426-4F4A-954C-9FEE94C85D49}">
      <dgm:prSet phldrT="[Text]"/>
      <dgm:spPr/>
      <dgm:t>
        <a:bodyPr/>
        <a:lstStyle/>
        <a:p>
          <a:endParaRPr lang="de-DE" dirty="0"/>
        </a:p>
      </dgm:t>
    </dgm:pt>
    <dgm:pt modelId="{281A7CD0-0FCF-E74D-83EB-246B4B8D8552}" type="parTrans" cxnId="{775E559B-1401-2247-A1DA-426C5EA7A975}">
      <dgm:prSet/>
      <dgm:spPr/>
      <dgm:t>
        <a:bodyPr/>
        <a:lstStyle/>
        <a:p>
          <a:endParaRPr lang="de-DE"/>
        </a:p>
      </dgm:t>
    </dgm:pt>
    <dgm:pt modelId="{0944332C-F320-E54E-BD21-966B316E10FE}" type="sibTrans" cxnId="{775E559B-1401-2247-A1DA-426C5EA7A975}">
      <dgm:prSet/>
      <dgm:spPr/>
      <dgm:t>
        <a:bodyPr/>
        <a:lstStyle/>
        <a:p>
          <a:endParaRPr lang="de-DE"/>
        </a:p>
      </dgm:t>
    </dgm:pt>
    <dgm:pt modelId="{6AF44157-AFF4-7B47-B3FE-A1E6C7B4646C}">
      <dgm:prSet phldrT="[Text]"/>
      <dgm:spPr/>
      <dgm:t>
        <a:bodyPr/>
        <a:lstStyle/>
        <a:p>
          <a:r>
            <a:rPr lang="de-DE" dirty="0" smtClean="0"/>
            <a:t>Train </a:t>
          </a:r>
          <a:r>
            <a:rPr lang="de-DE" dirty="0" err="1" smtClean="0"/>
            <a:t>Neural</a:t>
          </a:r>
          <a:r>
            <a:rPr lang="de-DE" dirty="0" smtClean="0"/>
            <a:t> Network </a:t>
          </a:r>
          <a:r>
            <a:rPr lang="de-DE" dirty="0" smtClean="0">
              <a:solidFill>
                <a:srgbClr val="FF0000"/>
              </a:solidFill>
            </a:rPr>
            <a:t>on Cluster </a:t>
          </a:r>
          <a:r>
            <a:rPr lang="de-DE" dirty="0" smtClean="0"/>
            <a:t>(Time Intensive)</a:t>
          </a:r>
          <a:endParaRPr lang="de-DE" dirty="0"/>
        </a:p>
      </dgm:t>
    </dgm:pt>
    <dgm:pt modelId="{610332BF-A9C9-4D47-AB46-8E8CAC25E871}" type="parTrans" cxnId="{4EA73FA9-2E26-0840-A9E7-A01B790D6127}">
      <dgm:prSet/>
      <dgm:spPr/>
      <dgm:t>
        <a:bodyPr/>
        <a:lstStyle/>
        <a:p>
          <a:endParaRPr lang="de-DE"/>
        </a:p>
      </dgm:t>
    </dgm:pt>
    <dgm:pt modelId="{CA9A171F-F26E-DD44-BE02-161AAB15B54F}" type="sibTrans" cxnId="{4EA73FA9-2E26-0840-A9E7-A01B790D6127}">
      <dgm:prSet/>
      <dgm:spPr/>
      <dgm:t>
        <a:bodyPr/>
        <a:lstStyle/>
        <a:p>
          <a:endParaRPr lang="de-DE"/>
        </a:p>
      </dgm:t>
    </dgm:pt>
    <dgm:pt modelId="{087C88FB-6DE3-41D3-BE0E-F064EDD58B94}" type="pres">
      <dgm:prSet presAssocID="{C11232B9-768D-43CF-B374-CF90DDC07D7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D503C82-C8B4-4E6B-A82B-B6545BB130ED}" type="pres">
      <dgm:prSet presAssocID="{C11232B9-768D-43CF-B374-CF90DDC07D78}" presName="dummyMaxCanvas" presStyleCnt="0">
        <dgm:presLayoutVars/>
      </dgm:prSet>
      <dgm:spPr/>
    </dgm:pt>
    <dgm:pt modelId="{C6C115D5-B882-4DFA-BE16-253C5EEC64BE}" type="pres">
      <dgm:prSet presAssocID="{C11232B9-768D-43CF-B374-CF90DDC07D78}" presName="ThreeNodes_1" presStyleLbl="node1" presStyleIdx="0" presStyleCnt="3" custScaleY="1218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065EF6-1C62-4261-A7F1-CA82309D444B}" type="pres">
      <dgm:prSet presAssocID="{C11232B9-768D-43CF-B374-CF90DDC07D7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1247AC-8E43-4B42-8A02-9DFEA5D39F1D}" type="pres">
      <dgm:prSet presAssocID="{C11232B9-768D-43CF-B374-CF90DDC07D78}" presName="ThreeNodes_3" presStyleLbl="node1" presStyleIdx="2" presStyleCnt="3" custLinFactNeighborY="-76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F2A79E-6BFA-4B97-933F-6469DC672710}" type="pres">
      <dgm:prSet presAssocID="{C11232B9-768D-43CF-B374-CF90DDC07D7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7C9EB7-B0A3-4533-B39A-C908731017C6}" type="pres">
      <dgm:prSet presAssocID="{C11232B9-768D-43CF-B374-CF90DDC07D7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660B052-0EF1-4E56-9452-340D510374EE}" type="pres">
      <dgm:prSet presAssocID="{C11232B9-768D-43CF-B374-CF90DDC07D7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6514112-3800-4FE4-B897-0489229987AC}" type="pres">
      <dgm:prSet presAssocID="{C11232B9-768D-43CF-B374-CF90DDC07D7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671E5D7-9D13-447B-8BEF-B56EDC0B93B0}" type="pres">
      <dgm:prSet presAssocID="{C11232B9-768D-43CF-B374-CF90DDC07D7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1CCA44F-110A-4D44-8012-0BD12DD17E9C}" type="presOf" srcId="{804B9195-3EAE-463F-9989-9798EA6EF4D6}" destId="{C6C115D5-B882-4DFA-BE16-253C5EEC64BE}" srcOrd="0" destOrd="2" presId="urn:microsoft.com/office/officeart/2005/8/layout/vProcess5"/>
    <dgm:cxn modelId="{A630659D-B872-463B-831B-0AFF620D493B}" srcId="{1EA39C8A-3169-411F-9ACA-B12CF5D7D20D}" destId="{27AEB557-8B51-4CE4-A353-8BF713879B1C}" srcOrd="0" destOrd="0" parTransId="{0AF9EF71-095B-49EC-A0B7-A244833FE711}" sibTransId="{FE6B098C-4F7A-4193-8FC1-346EA9BEF243}"/>
    <dgm:cxn modelId="{39B64CC3-F1CD-B441-953C-B48C781325CB}" type="presOf" srcId="{8A17E1EC-9D05-4DB3-AAF7-2541803E0646}" destId="{C6C115D5-B882-4DFA-BE16-253C5EEC64BE}" srcOrd="0" destOrd="0" presId="urn:microsoft.com/office/officeart/2005/8/layout/vProcess5"/>
    <dgm:cxn modelId="{438BDE45-EF39-B24E-8ECE-07DE09FC65D6}" type="presOf" srcId="{9CB5E157-3969-467D-9EBE-15F70EACB363}" destId="{B671E5D7-9D13-447B-8BEF-B56EDC0B93B0}" srcOrd="1" destOrd="2" presId="urn:microsoft.com/office/officeart/2005/8/layout/vProcess5"/>
    <dgm:cxn modelId="{C723DDE2-C7F2-4421-B44B-7CE14A32B46E}" srcId="{1EA39C8A-3169-411F-9ACA-B12CF5D7D20D}" destId="{9CB5E157-3969-467D-9EBE-15F70EACB363}" srcOrd="1" destOrd="0" parTransId="{9085440F-AD16-4029-9337-35C1292E6149}" sibTransId="{093DA0E7-DEA7-496B-A635-536369A1A97F}"/>
    <dgm:cxn modelId="{88DFD0BA-4B6C-B348-8B50-A18080438A35}" type="presOf" srcId="{352893A6-67AE-43B0-8A96-EDD99FCD0F59}" destId="{36514112-3800-4FE4-B897-0489229987AC}" srcOrd="1" destOrd="0" presId="urn:microsoft.com/office/officeart/2005/8/layout/vProcess5"/>
    <dgm:cxn modelId="{317AD161-16D2-F345-9C02-E2B1B1F029F0}" type="presOf" srcId="{A7245D95-7D9D-4EAB-9D3A-195C20678039}" destId="{9B065EF6-1C62-4261-A7F1-CA82309D444B}" srcOrd="0" destOrd="1" presId="urn:microsoft.com/office/officeart/2005/8/layout/vProcess5"/>
    <dgm:cxn modelId="{6B5D0B53-93CF-4658-8EC5-DD0D94D48AA9}" srcId="{C11232B9-768D-43CF-B374-CF90DDC07D78}" destId="{1EA39C8A-3169-411F-9ACA-B12CF5D7D20D}" srcOrd="2" destOrd="0" parTransId="{36CB6A45-9E2E-47CE-B03E-88192A7C8EC5}" sibTransId="{BE2ED3DD-AA8F-4D64-BC3E-55AECC641135}"/>
    <dgm:cxn modelId="{5F999896-DF46-4E47-AFDA-651B62AC5C26}" srcId="{C11232B9-768D-43CF-B374-CF90DDC07D78}" destId="{8A17E1EC-9D05-4DB3-AAF7-2541803E0646}" srcOrd="0" destOrd="0" parTransId="{72909BA1-E99A-4F51-A306-A9DE70E8AA56}" sibTransId="{CB211635-4253-4036-A72A-AF693FA52F3D}"/>
    <dgm:cxn modelId="{6720AAC7-B3C4-7C47-AB2A-F2180B270F25}" type="presOf" srcId="{C9AAD769-2426-4F4A-954C-9FEE94C85D49}" destId="{36514112-3800-4FE4-B897-0489229987AC}" srcOrd="1" destOrd="3" presId="urn:microsoft.com/office/officeart/2005/8/layout/vProcess5"/>
    <dgm:cxn modelId="{8BC9ABBE-00A6-4C74-9A7F-77A12C5C22CF}" srcId="{C11232B9-768D-43CF-B374-CF90DDC07D78}" destId="{352893A6-67AE-43B0-8A96-EDD99FCD0F59}" srcOrd="1" destOrd="0" parTransId="{DEF10055-C8D3-4D32-A007-472966207502}" sibTransId="{2059F9DB-501D-4158-8528-7303A5F4653A}"/>
    <dgm:cxn modelId="{1B7B346E-2FDC-BA4B-86D1-5F975FCF0631}" type="presOf" srcId="{C9AAD769-2426-4F4A-954C-9FEE94C85D49}" destId="{9B065EF6-1C62-4261-A7F1-CA82309D444B}" srcOrd="0" destOrd="3" presId="urn:microsoft.com/office/officeart/2005/8/layout/vProcess5"/>
    <dgm:cxn modelId="{3216200B-0466-7149-9DD8-7AF34A725BDE}" type="presOf" srcId="{5517B5B4-CDF7-8642-8245-98501EFB24F5}" destId="{1660B052-0EF1-4E56-9452-340D510374EE}" srcOrd="1" destOrd="3" presId="urn:microsoft.com/office/officeart/2005/8/layout/vProcess5"/>
    <dgm:cxn modelId="{4EA73FA9-2E26-0840-A9E7-A01B790D6127}" srcId="{352893A6-67AE-43B0-8A96-EDD99FCD0F59}" destId="{6AF44157-AFF4-7B47-B3FE-A1E6C7B4646C}" srcOrd="1" destOrd="0" parTransId="{610332BF-A9C9-4D47-AB46-8E8CAC25E871}" sibTransId="{CA9A171F-F26E-DD44-BE02-161AAB15B54F}"/>
    <dgm:cxn modelId="{FD615243-9306-5346-A52D-BDDBA473E4FC}" type="presOf" srcId="{9CB5E157-3969-467D-9EBE-15F70EACB363}" destId="{DB1247AC-8E43-4B42-8A02-9DFEA5D39F1D}" srcOrd="0" destOrd="2" presId="urn:microsoft.com/office/officeart/2005/8/layout/vProcess5"/>
    <dgm:cxn modelId="{8A538FB5-8C44-48E9-A549-C70C0905A2B9}" srcId="{352893A6-67AE-43B0-8A96-EDD99FCD0F59}" destId="{A7245D95-7D9D-4EAB-9D3A-195C20678039}" srcOrd="0" destOrd="0" parTransId="{C60EC40D-5C74-48D6-8323-C3BFB1E2F92A}" sibTransId="{7305A630-47C4-4AF6-A529-A9305F3983B6}"/>
    <dgm:cxn modelId="{8608BAD2-2E9C-734B-9B94-08462C513FC6}" type="presOf" srcId="{CB211635-4253-4036-A72A-AF693FA52F3D}" destId="{7FF2A79E-6BFA-4B97-933F-6469DC672710}" srcOrd="0" destOrd="0" presId="urn:microsoft.com/office/officeart/2005/8/layout/vProcess5"/>
    <dgm:cxn modelId="{E73B8B02-A04E-1D4D-B219-AA4AF33D026B}" type="presOf" srcId="{1EA39C8A-3169-411F-9ACA-B12CF5D7D20D}" destId="{B671E5D7-9D13-447B-8BEF-B56EDC0B93B0}" srcOrd="1" destOrd="0" presId="urn:microsoft.com/office/officeart/2005/8/layout/vProcess5"/>
    <dgm:cxn modelId="{DA2E12B2-4424-F949-8BCF-2A4394AC9BC8}" type="presOf" srcId="{804B9195-3EAE-463F-9989-9798EA6EF4D6}" destId="{1660B052-0EF1-4E56-9452-340D510374EE}" srcOrd="1" destOrd="2" presId="urn:microsoft.com/office/officeart/2005/8/layout/vProcess5"/>
    <dgm:cxn modelId="{41C6BDB7-6448-274D-8072-931F7E6398DF}" type="presOf" srcId="{27AEB557-8B51-4CE4-A353-8BF713879B1C}" destId="{B671E5D7-9D13-447B-8BEF-B56EDC0B93B0}" srcOrd="1" destOrd="1" presId="urn:microsoft.com/office/officeart/2005/8/layout/vProcess5"/>
    <dgm:cxn modelId="{5C8A6183-FFE3-7C45-89D0-EDB233DDA823}" type="presOf" srcId="{2059F9DB-501D-4158-8528-7303A5F4653A}" destId="{FE7C9EB7-B0A3-4533-B39A-C908731017C6}" srcOrd="0" destOrd="0" presId="urn:microsoft.com/office/officeart/2005/8/layout/vProcess5"/>
    <dgm:cxn modelId="{6E04BCBF-B123-9244-B8B0-385B4CD073C3}" type="presOf" srcId="{27AEB557-8B51-4CE4-A353-8BF713879B1C}" destId="{DB1247AC-8E43-4B42-8A02-9DFEA5D39F1D}" srcOrd="0" destOrd="1" presId="urn:microsoft.com/office/officeart/2005/8/layout/vProcess5"/>
    <dgm:cxn modelId="{7AA86033-19F9-44DF-B9B1-8F8D1097D892}" srcId="{8A17E1EC-9D05-4DB3-AAF7-2541803E0646}" destId="{BA2D85C7-A0C4-4719-96B3-A6AF57E189A5}" srcOrd="0" destOrd="0" parTransId="{4D57C637-E974-4D47-878F-BCFCB024B640}" sibTransId="{39D7E4E6-C04E-4574-9B8D-625342E5F7D6}"/>
    <dgm:cxn modelId="{067AFDAA-DD9E-7648-9CAB-112A89E4CE5C}" type="presOf" srcId="{352893A6-67AE-43B0-8A96-EDD99FCD0F59}" destId="{9B065EF6-1C62-4261-A7F1-CA82309D444B}" srcOrd="0" destOrd="0" presId="urn:microsoft.com/office/officeart/2005/8/layout/vProcess5"/>
    <dgm:cxn modelId="{AB5AC65B-498C-924D-814B-A3177B8B0312}" type="presOf" srcId="{5517B5B4-CDF7-8642-8245-98501EFB24F5}" destId="{C6C115D5-B882-4DFA-BE16-253C5EEC64BE}" srcOrd="0" destOrd="3" presId="urn:microsoft.com/office/officeart/2005/8/layout/vProcess5"/>
    <dgm:cxn modelId="{1AA769C9-BBFC-4942-8E12-D4DF5F0F57E7}" srcId="{8A17E1EC-9D05-4DB3-AAF7-2541803E0646}" destId="{5517B5B4-CDF7-8642-8245-98501EFB24F5}" srcOrd="2" destOrd="0" parTransId="{BFD94197-07B6-B74B-A904-BECFBA83AA05}" sibTransId="{C84AF7F6-49B2-D844-B39E-5ADD84504936}"/>
    <dgm:cxn modelId="{0E96945E-8A47-2847-AFD1-DC6634239680}" type="presOf" srcId="{1EA39C8A-3169-411F-9ACA-B12CF5D7D20D}" destId="{DB1247AC-8E43-4B42-8A02-9DFEA5D39F1D}" srcOrd="0" destOrd="0" presId="urn:microsoft.com/office/officeart/2005/8/layout/vProcess5"/>
    <dgm:cxn modelId="{70A82EE9-15BD-0C45-B015-00A5E8DCEC8E}" type="presOf" srcId="{6AF44157-AFF4-7B47-B3FE-A1E6C7B4646C}" destId="{9B065EF6-1C62-4261-A7F1-CA82309D444B}" srcOrd="0" destOrd="2" presId="urn:microsoft.com/office/officeart/2005/8/layout/vProcess5"/>
    <dgm:cxn modelId="{106DA817-1677-C14F-B0EC-817E834CE9B3}" type="presOf" srcId="{8A17E1EC-9D05-4DB3-AAF7-2541803E0646}" destId="{1660B052-0EF1-4E56-9452-340D510374EE}" srcOrd="1" destOrd="0" presId="urn:microsoft.com/office/officeart/2005/8/layout/vProcess5"/>
    <dgm:cxn modelId="{36408A1E-4C37-BC4D-9474-82A427E3EC0B}" type="presOf" srcId="{BA2D85C7-A0C4-4719-96B3-A6AF57E189A5}" destId="{C6C115D5-B882-4DFA-BE16-253C5EEC64BE}" srcOrd="0" destOrd="1" presId="urn:microsoft.com/office/officeart/2005/8/layout/vProcess5"/>
    <dgm:cxn modelId="{775E559B-1401-2247-A1DA-426C5EA7A975}" srcId="{352893A6-67AE-43B0-8A96-EDD99FCD0F59}" destId="{C9AAD769-2426-4F4A-954C-9FEE94C85D49}" srcOrd="2" destOrd="0" parTransId="{281A7CD0-0FCF-E74D-83EB-246B4B8D8552}" sibTransId="{0944332C-F320-E54E-BD21-966B316E10FE}"/>
    <dgm:cxn modelId="{FF5445E5-47FE-1D42-BBF8-07EFCEB11F14}" type="presOf" srcId="{C11232B9-768D-43CF-B374-CF90DDC07D78}" destId="{087C88FB-6DE3-41D3-BE0E-F064EDD58B94}" srcOrd="0" destOrd="0" presId="urn:microsoft.com/office/officeart/2005/8/layout/vProcess5"/>
    <dgm:cxn modelId="{F3750C0E-E93C-2A44-9A0F-0174979BD0B3}" type="presOf" srcId="{BA2D85C7-A0C4-4719-96B3-A6AF57E189A5}" destId="{1660B052-0EF1-4E56-9452-340D510374EE}" srcOrd="1" destOrd="1" presId="urn:microsoft.com/office/officeart/2005/8/layout/vProcess5"/>
    <dgm:cxn modelId="{39A083E7-B4B0-443B-A2CD-7E91833B8AEA}" srcId="{8A17E1EC-9D05-4DB3-AAF7-2541803E0646}" destId="{804B9195-3EAE-463F-9989-9798EA6EF4D6}" srcOrd="1" destOrd="0" parTransId="{48764211-DC8E-4A61-8193-DB5FBA9908AC}" sibTransId="{A597EE5E-1DCF-458F-9CA0-F58F50AB9CE7}"/>
    <dgm:cxn modelId="{C74F78EE-BB22-E849-B825-F86B527CEA30}" type="presOf" srcId="{A7245D95-7D9D-4EAB-9D3A-195C20678039}" destId="{36514112-3800-4FE4-B897-0489229987AC}" srcOrd="1" destOrd="1" presId="urn:microsoft.com/office/officeart/2005/8/layout/vProcess5"/>
    <dgm:cxn modelId="{7116FC94-45E5-E242-AE8B-DEAF7D4C32ED}" type="presOf" srcId="{6AF44157-AFF4-7B47-B3FE-A1E6C7B4646C}" destId="{36514112-3800-4FE4-B897-0489229987AC}" srcOrd="1" destOrd="2" presId="urn:microsoft.com/office/officeart/2005/8/layout/vProcess5"/>
    <dgm:cxn modelId="{4EE9F2AB-E00C-124F-8EFB-48EED51E2308}" type="presParOf" srcId="{087C88FB-6DE3-41D3-BE0E-F064EDD58B94}" destId="{6D503C82-C8B4-4E6B-A82B-B6545BB130ED}" srcOrd="0" destOrd="0" presId="urn:microsoft.com/office/officeart/2005/8/layout/vProcess5"/>
    <dgm:cxn modelId="{FBDBF303-B930-2141-A90F-BCBBB5264551}" type="presParOf" srcId="{087C88FB-6DE3-41D3-BE0E-F064EDD58B94}" destId="{C6C115D5-B882-4DFA-BE16-253C5EEC64BE}" srcOrd="1" destOrd="0" presId="urn:microsoft.com/office/officeart/2005/8/layout/vProcess5"/>
    <dgm:cxn modelId="{F2A0C3FD-B40E-F749-BB45-60333CBB69E2}" type="presParOf" srcId="{087C88FB-6DE3-41D3-BE0E-F064EDD58B94}" destId="{9B065EF6-1C62-4261-A7F1-CA82309D444B}" srcOrd="2" destOrd="0" presId="urn:microsoft.com/office/officeart/2005/8/layout/vProcess5"/>
    <dgm:cxn modelId="{9955EC12-20BA-5C4B-AC4B-5811FE3BC421}" type="presParOf" srcId="{087C88FB-6DE3-41D3-BE0E-F064EDD58B94}" destId="{DB1247AC-8E43-4B42-8A02-9DFEA5D39F1D}" srcOrd="3" destOrd="0" presId="urn:microsoft.com/office/officeart/2005/8/layout/vProcess5"/>
    <dgm:cxn modelId="{99B059AD-AD29-5049-B5B6-BB286C042BFA}" type="presParOf" srcId="{087C88FB-6DE3-41D3-BE0E-F064EDD58B94}" destId="{7FF2A79E-6BFA-4B97-933F-6469DC672710}" srcOrd="4" destOrd="0" presId="urn:microsoft.com/office/officeart/2005/8/layout/vProcess5"/>
    <dgm:cxn modelId="{41D7B74D-DFAD-8F4F-9987-FF7DF2FA161A}" type="presParOf" srcId="{087C88FB-6DE3-41D3-BE0E-F064EDD58B94}" destId="{FE7C9EB7-B0A3-4533-B39A-C908731017C6}" srcOrd="5" destOrd="0" presId="urn:microsoft.com/office/officeart/2005/8/layout/vProcess5"/>
    <dgm:cxn modelId="{A0F8B502-327D-2D48-8B04-E3E53B1DFF33}" type="presParOf" srcId="{087C88FB-6DE3-41D3-BE0E-F064EDD58B94}" destId="{1660B052-0EF1-4E56-9452-340D510374EE}" srcOrd="6" destOrd="0" presId="urn:microsoft.com/office/officeart/2005/8/layout/vProcess5"/>
    <dgm:cxn modelId="{C84946AA-5F88-054A-95E4-60A8FC5AB737}" type="presParOf" srcId="{087C88FB-6DE3-41D3-BE0E-F064EDD58B94}" destId="{36514112-3800-4FE4-B897-0489229987AC}" srcOrd="7" destOrd="0" presId="urn:microsoft.com/office/officeart/2005/8/layout/vProcess5"/>
    <dgm:cxn modelId="{C1EB1FB5-730F-1442-9DCF-F96B78C8200A}" type="presParOf" srcId="{087C88FB-6DE3-41D3-BE0E-F064EDD58B94}" destId="{B671E5D7-9D13-447B-8BEF-B56EDC0B93B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115D5-B882-4DFA-BE16-253C5EEC64BE}">
      <dsp:nvSpPr>
        <dsp:cNvPr id="0" name=""/>
        <dsp:cNvSpPr/>
      </dsp:nvSpPr>
      <dsp:spPr>
        <a:xfrm>
          <a:off x="0" y="0"/>
          <a:ext cx="7113314" cy="1363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March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err="1"/>
            <a:t>Understand</a:t>
          </a:r>
          <a:r>
            <a:rPr lang="de-DE" sz="1600" kern="1200" dirty="0"/>
            <a:t> 2D </a:t>
          </a:r>
          <a:r>
            <a:rPr lang="de-DE" sz="1600" kern="1200" dirty="0" err="1"/>
            <a:t>Object</a:t>
          </a:r>
          <a:r>
            <a:rPr lang="de-DE" sz="1600" kern="1200" dirty="0"/>
            <a:t> Recognition </a:t>
          </a:r>
          <a:r>
            <a:rPr lang="de-DE" sz="1600" kern="1200" dirty="0" err="1"/>
            <a:t>with</a:t>
          </a:r>
          <a:r>
            <a:rPr lang="de-DE" sz="1600" kern="1200" dirty="0"/>
            <a:t> </a:t>
          </a:r>
          <a:r>
            <a:rPr lang="de-DE" sz="1600" kern="1200" dirty="0" err="1"/>
            <a:t>Deep</a:t>
          </a:r>
          <a:r>
            <a:rPr lang="de-DE" sz="1600" kern="1200" dirty="0"/>
            <a:t> Networks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smtClean="0"/>
            <a:t>Get familiar with Machine Learning, Tensorflow, Papers‘ Approaches</a:t>
          </a:r>
          <a:endParaRPr lang="de-DE" sz="1600" kern="1200" dirty="0"/>
        </a:p>
      </dsp:txBody>
      <dsp:txXfrm>
        <a:off x="39932" y="39932"/>
        <a:ext cx="5642132" cy="1283504"/>
      </dsp:txXfrm>
    </dsp:sp>
    <dsp:sp modelId="{9B065EF6-1C62-4261-A7F1-CA82309D444B}">
      <dsp:nvSpPr>
        <dsp:cNvPr id="0" name=""/>
        <dsp:cNvSpPr/>
      </dsp:nvSpPr>
      <dsp:spPr>
        <a:xfrm>
          <a:off x="627645" y="1590596"/>
          <a:ext cx="7113314" cy="1363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April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err="1"/>
            <a:t>Implement</a:t>
          </a:r>
          <a:r>
            <a:rPr lang="de-DE" sz="1600" kern="1200" dirty="0"/>
            <a:t> </a:t>
          </a:r>
          <a:r>
            <a:rPr lang="de-DE" sz="1600" kern="1200" dirty="0" err="1"/>
            <a:t>Neural</a:t>
          </a:r>
          <a:r>
            <a:rPr lang="de-DE" sz="1600" kern="1200" dirty="0"/>
            <a:t> Network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/>
            <a:t>Turn 2D </a:t>
          </a:r>
          <a:r>
            <a:rPr lang="de-DE" sz="1600" kern="1200" dirty="0" err="1"/>
            <a:t>into</a:t>
          </a:r>
          <a:r>
            <a:rPr lang="de-DE" sz="1600" kern="1200" dirty="0"/>
            <a:t> 3D, </a:t>
          </a:r>
          <a:r>
            <a:rPr lang="de-DE" sz="1600" kern="1200" dirty="0" err="1"/>
            <a:t>Achieve</a:t>
          </a:r>
          <a:r>
            <a:rPr lang="de-DE" sz="1600" kern="1200" dirty="0"/>
            <a:t> </a:t>
          </a:r>
          <a:r>
            <a:rPr lang="de-DE" sz="1600" kern="1200" dirty="0" err="1"/>
            <a:t>Rotational</a:t>
          </a:r>
          <a:r>
            <a:rPr lang="de-DE" sz="1600" kern="1200" dirty="0"/>
            <a:t> </a:t>
          </a:r>
          <a:r>
            <a:rPr lang="de-DE" sz="1600" kern="1200" dirty="0" err="1"/>
            <a:t>Invariance</a:t>
          </a:r>
          <a:endParaRPr lang="de-DE" sz="1600" kern="1200" dirty="0"/>
        </a:p>
      </dsp:txBody>
      <dsp:txXfrm>
        <a:off x="667577" y="1630528"/>
        <a:ext cx="5519615" cy="1283504"/>
      </dsp:txXfrm>
    </dsp:sp>
    <dsp:sp modelId="{DB1247AC-8E43-4B42-8A02-9DFEA5D39F1D}">
      <dsp:nvSpPr>
        <dsp:cNvPr id="0" name=""/>
        <dsp:cNvSpPr/>
      </dsp:nvSpPr>
      <dsp:spPr>
        <a:xfrm>
          <a:off x="1255290" y="3181192"/>
          <a:ext cx="7113314" cy="1363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May</a:t>
          </a:r>
          <a:endParaRPr lang="de-DE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/>
            <a:t>Train </a:t>
          </a:r>
          <a:r>
            <a:rPr lang="de-DE" sz="1600" kern="1200" dirty="0" err="1"/>
            <a:t>Neural</a:t>
          </a:r>
          <a:r>
            <a:rPr lang="de-DE" sz="1600" kern="1200" dirty="0"/>
            <a:t> Network (Time Intensive)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/>
            <a:t>Fine Tuning &amp; Evaluation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600" kern="1200" dirty="0" err="1"/>
            <a:t>Build</a:t>
          </a:r>
          <a:r>
            <a:rPr lang="de-DE" sz="1600" kern="1200" dirty="0"/>
            <a:t> </a:t>
          </a:r>
          <a:r>
            <a:rPr lang="de-DE" sz="1600" kern="1200" dirty="0" err="1"/>
            <a:t>Application</a:t>
          </a:r>
          <a:r>
            <a:rPr lang="de-DE" sz="1600" kern="1200" dirty="0"/>
            <a:t> </a:t>
          </a:r>
          <a:r>
            <a:rPr lang="de-DE" sz="1600" kern="1200" dirty="0" err="1"/>
            <a:t>for</a:t>
          </a:r>
          <a:r>
            <a:rPr lang="de-DE" sz="1600" kern="1200" dirty="0"/>
            <a:t> Live Demo (Project Tango Data)</a:t>
          </a:r>
        </a:p>
      </dsp:txBody>
      <dsp:txXfrm>
        <a:off x="1295222" y="3221124"/>
        <a:ext cx="5519615" cy="1283504"/>
      </dsp:txXfrm>
    </dsp:sp>
    <dsp:sp modelId="{7FF2A79E-6BFA-4B97-933F-6469DC672710}">
      <dsp:nvSpPr>
        <dsp:cNvPr id="0" name=""/>
        <dsp:cNvSpPr/>
      </dsp:nvSpPr>
      <dsp:spPr>
        <a:xfrm>
          <a:off x="6227124" y="1033887"/>
          <a:ext cx="886189" cy="88618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6426517" y="1033887"/>
        <a:ext cx="487403" cy="666857"/>
      </dsp:txXfrm>
    </dsp:sp>
    <dsp:sp modelId="{FE7C9EB7-B0A3-4533-B39A-C908731017C6}">
      <dsp:nvSpPr>
        <dsp:cNvPr id="0" name=""/>
        <dsp:cNvSpPr/>
      </dsp:nvSpPr>
      <dsp:spPr>
        <a:xfrm>
          <a:off x="6854770" y="2615394"/>
          <a:ext cx="886189" cy="88618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7054163" y="2615394"/>
        <a:ext cx="487403" cy="6668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115D5-B882-4DFA-BE16-253C5EEC64BE}">
      <dsp:nvSpPr>
        <dsp:cNvPr id="0" name=""/>
        <dsp:cNvSpPr/>
      </dsp:nvSpPr>
      <dsp:spPr>
        <a:xfrm>
          <a:off x="0" y="-74399"/>
          <a:ext cx="7113314" cy="1660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March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err="1"/>
            <a:t>Understand</a:t>
          </a:r>
          <a:r>
            <a:rPr lang="de-DE" sz="1500" kern="1200" dirty="0"/>
            <a:t> 2D </a:t>
          </a:r>
          <a:r>
            <a:rPr lang="de-DE" sz="1500" kern="1200" dirty="0" err="1"/>
            <a:t>Object</a:t>
          </a:r>
          <a:r>
            <a:rPr lang="de-DE" sz="1500" kern="1200" dirty="0"/>
            <a:t> Recognition </a:t>
          </a:r>
          <a:r>
            <a:rPr lang="de-DE" sz="1500" kern="1200" dirty="0" err="1"/>
            <a:t>with</a:t>
          </a:r>
          <a:r>
            <a:rPr lang="de-DE" sz="1500" kern="1200" dirty="0"/>
            <a:t> </a:t>
          </a:r>
          <a:r>
            <a:rPr lang="de-DE" sz="1500" kern="1200" dirty="0" err="1"/>
            <a:t>Deep</a:t>
          </a:r>
          <a:r>
            <a:rPr lang="de-DE" sz="1500" kern="1200" dirty="0"/>
            <a:t> Networks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err="1" smtClean="0"/>
            <a:t>Get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familiar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with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Machine</a:t>
          </a:r>
          <a:r>
            <a:rPr lang="de-DE" sz="1500" kern="1200" dirty="0" smtClean="0"/>
            <a:t> Learning, </a:t>
          </a:r>
          <a:r>
            <a:rPr lang="de-DE" sz="1500" kern="1200" dirty="0" err="1" smtClean="0"/>
            <a:t>Tensorflow</a:t>
          </a:r>
          <a:r>
            <a:rPr lang="de-DE" sz="1500" kern="1200" dirty="0" smtClean="0"/>
            <a:t>, Papers‘ </a:t>
          </a:r>
          <a:r>
            <a:rPr lang="de-DE" sz="1500" kern="1200" dirty="0" err="1" smtClean="0"/>
            <a:t>Approaches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smtClean="0"/>
            <a:t>Turn 2D </a:t>
          </a:r>
          <a:r>
            <a:rPr lang="de-DE" sz="1500" kern="1200" dirty="0" err="1" smtClean="0"/>
            <a:t>into</a:t>
          </a:r>
          <a:r>
            <a:rPr lang="de-DE" sz="1500" kern="1200" dirty="0" smtClean="0"/>
            <a:t> 3D, </a:t>
          </a:r>
          <a:r>
            <a:rPr lang="de-DE" sz="1500" kern="1200" dirty="0" err="1" smtClean="0"/>
            <a:t>Achieve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Rotational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Invariance</a:t>
          </a:r>
          <a:endParaRPr lang="de-DE" sz="1500" kern="1200" dirty="0"/>
        </a:p>
      </dsp:txBody>
      <dsp:txXfrm>
        <a:off x="48648" y="-25751"/>
        <a:ext cx="5624700" cy="1563668"/>
      </dsp:txXfrm>
    </dsp:sp>
    <dsp:sp modelId="{9B065EF6-1C62-4261-A7F1-CA82309D444B}">
      <dsp:nvSpPr>
        <dsp:cNvPr id="0" name=""/>
        <dsp:cNvSpPr/>
      </dsp:nvSpPr>
      <dsp:spPr>
        <a:xfrm>
          <a:off x="627645" y="1664995"/>
          <a:ext cx="7113314" cy="1363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April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err="1"/>
            <a:t>Implement</a:t>
          </a:r>
          <a:r>
            <a:rPr lang="de-DE" sz="1500" kern="1200" dirty="0"/>
            <a:t> </a:t>
          </a:r>
          <a:r>
            <a:rPr lang="de-DE" sz="1500" kern="1200" dirty="0" err="1"/>
            <a:t>Neural</a:t>
          </a:r>
          <a:r>
            <a:rPr lang="de-DE" sz="1500" kern="1200" dirty="0"/>
            <a:t> </a:t>
          </a:r>
          <a:r>
            <a:rPr lang="de-DE" sz="1500" kern="1200" dirty="0" smtClean="0"/>
            <a:t>Network (</a:t>
          </a:r>
          <a:r>
            <a:rPr lang="de-DE" sz="1500" kern="1200" dirty="0" err="1" smtClean="0"/>
            <a:t>partially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ready</a:t>
          </a:r>
          <a:r>
            <a:rPr lang="de-DE" sz="1500" kern="1200" dirty="0" smtClean="0"/>
            <a:t>)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smtClean="0"/>
            <a:t>Train </a:t>
          </a:r>
          <a:r>
            <a:rPr lang="de-DE" sz="1500" kern="1200" dirty="0" err="1" smtClean="0"/>
            <a:t>Neural</a:t>
          </a:r>
          <a:r>
            <a:rPr lang="de-DE" sz="1500" kern="1200" dirty="0" smtClean="0"/>
            <a:t> Network </a:t>
          </a:r>
          <a:r>
            <a:rPr lang="de-DE" sz="1500" kern="1200" dirty="0" smtClean="0">
              <a:solidFill>
                <a:srgbClr val="FF0000"/>
              </a:solidFill>
            </a:rPr>
            <a:t>on Cluster </a:t>
          </a:r>
          <a:r>
            <a:rPr lang="de-DE" sz="1500" kern="1200" dirty="0" smtClean="0"/>
            <a:t>(Time Intensive)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500" kern="1200" dirty="0"/>
        </a:p>
      </dsp:txBody>
      <dsp:txXfrm>
        <a:off x="667577" y="1704927"/>
        <a:ext cx="5519615" cy="1283504"/>
      </dsp:txXfrm>
    </dsp:sp>
    <dsp:sp modelId="{DB1247AC-8E43-4B42-8A02-9DFEA5D39F1D}">
      <dsp:nvSpPr>
        <dsp:cNvPr id="0" name=""/>
        <dsp:cNvSpPr/>
      </dsp:nvSpPr>
      <dsp:spPr>
        <a:xfrm>
          <a:off x="1255290" y="3245148"/>
          <a:ext cx="7113314" cy="1363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May</a:t>
          </a:r>
          <a:endParaRPr lang="de-DE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/>
            <a:t>Fine Tuning &amp; Evaluation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err="1"/>
            <a:t>Build</a:t>
          </a:r>
          <a:r>
            <a:rPr lang="de-DE" sz="1500" kern="1200" dirty="0"/>
            <a:t> </a:t>
          </a:r>
          <a:r>
            <a:rPr lang="de-DE" sz="1500" kern="1200" dirty="0" err="1"/>
            <a:t>Application</a:t>
          </a:r>
          <a:r>
            <a:rPr lang="de-DE" sz="1500" kern="1200" dirty="0"/>
            <a:t> </a:t>
          </a:r>
          <a:r>
            <a:rPr lang="de-DE" sz="1500" kern="1200" dirty="0" err="1"/>
            <a:t>for</a:t>
          </a:r>
          <a:r>
            <a:rPr lang="de-DE" sz="1500" kern="1200" dirty="0"/>
            <a:t> Live Demo (Project Tango Data)</a:t>
          </a:r>
        </a:p>
      </dsp:txBody>
      <dsp:txXfrm>
        <a:off x="1295222" y="3285080"/>
        <a:ext cx="5519615" cy="1283504"/>
      </dsp:txXfrm>
    </dsp:sp>
    <dsp:sp modelId="{7FF2A79E-6BFA-4B97-933F-6469DC672710}">
      <dsp:nvSpPr>
        <dsp:cNvPr id="0" name=""/>
        <dsp:cNvSpPr/>
      </dsp:nvSpPr>
      <dsp:spPr>
        <a:xfrm>
          <a:off x="6227124" y="1108286"/>
          <a:ext cx="886189" cy="88618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6426517" y="1108286"/>
        <a:ext cx="487403" cy="666857"/>
      </dsp:txXfrm>
    </dsp:sp>
    <dsp:sp modelId="{FE7C9EB7-B0A3-4533-B39A-C908731017C6}">
      <dsp:nvSpPr>
        <dsp:cNvPr id="0" name=""/>
        <dsp:cNvSpPr/>
      </dsp:nvSpPr>
      <dsp:spPr>
        <a:xfrm>
          <a:off x="6854770" y="2689793"/>
          <a:ext cx="886189" cy="88618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7054163" y="2689793"/>
        <a:ext cx="487403" cy="666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14/04/16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14/04/16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Foto</a:t>
            </a:r>
            <a:r>
              <a:rPr lang="de-DE" baseline="0" dirty="0" smtClean="0"/>
              <a:t> ist auf der rechten Seite, damit wir zeigen können wo das Problem bei </a:t>
            </a:r>
            <a:r>
              <a:rPr lang="de-DE" baseline="0" dirty="0" err="1" smtClean="0"/>
              <a:t>Tensorflow</a:t>
            </a:r>
            <a:r>
              <a:rPr lang="de-DE" baseline="0" dirty="0" smtClean="0"/>
              <a:t> wo was wir jetzt durch </a:t>
            </a:r>
            <a:r>
              <a:rPr lang="de-DE" baseline="0" dirty="0" err="1" smtClean="0"/>
              <a:t>Keras</a:t>
            </a:r>
            <a:r>
              <a:rPr lang="de-DE" baseline="0" dirty="0" smtClean="0"/>
              <a:t> behoben haben.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123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 xmlns:p14="http://schemas.microsoft.com/office/powerpoint/2010/main">
    <p:fade/>
  </p:transition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</a:t>
            </a:r>
            <a:r>
              <a:rPr lang="en-GB" sz="1400" dirty="0" err="1">
                <a:solidFill>
                  <a:schemeClr val="tx1"/>
                </a:solidFill>
              </a:rPr>
              <a:t>foto</a:t>
            </a:r>
            <a:r>
              <a:rPr lang="en-GB" sz="1400" baseline="0" dirty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emf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emf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pic>
        <p:nvPicPr>
          <p:cNvPr id="31" name="Grafik 3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4" y="6311101"/>
            <a:ext cx="2171535" cy="438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pic>
        <p:nvPicPr>
          <p:cNvPr id="31" name="Grafik 3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4" y="6311101"/>
            <a:ext cx="2171535" cy="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 xmlns:p14="http://schemas.microsoft.com/office/powerpoint/2010/main"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8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8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3D Vision – CVG – ETH Zurich</a:t>
            </a:r>
          </a:p>
          <a:p>
            <a:r>
              <a:rPr lang="en-GB" sz="1100" dirty="0"/>
              <a:t>Instructors: </a:t>
            </a:r>
            <a:r>
              <a:rPr lang="en-GB" sz="1100" i="1" dirty="0" err="1"/>
              <a:t>Prof.</a:t>
            </a:r>
            <a:r>
              <a:rPr lang="en-GB" sz="1100" i="1" dirty="0"/>
              <a:t> Marc </a:t>
            </a:r>
            <a:r>
              <a:rPr lang="en-GB" sz="1100" i="1" dirty="0" err="1"/>
              <a:t>Pollefeys</a:t>
            </a:r>
            <a:r>
              <a:rPr lang="en-GB" sz="1100" i="1" dirty="0"/>
              <a:t>, </a:t>
            </a:r>
            <a:r>
              <a:rPr lang="en-GB" sz="1100" i="1" dirty="0" err="1"/>
              <a:t>Dr.</a:t>
            </a:r>
            <a:r>
              <a:rPr lang="en-GB" sz="1100" i="1" dirty="0"/>
              <a:t> </a:t>
            </a:r>
            <a:r>
              <a:rPr lang="en-GB" sz="1100" i="1" dirty="0" err="1"/>
              <a:t>Torsten</a:t>
            </a:r>
            <a:r>
              <a:rPr lang="en-GB" sz="1100" i="1" dirty="0"/>
              <a:t> Sattler</a:t>
            </a:r>
          </a:p>
          <a:p>
            <a:r>
              <a:rPr lang="en-GB" sz="1100" dirty="0"/>
              <a:t>Teaching Assistant: </a:t>
            </a:r>
            <a:r>
              <a:rPr lang="en-GB" sz="1100" i="1" dirty="0" err="1"/>
              <a:t>Yagiz</a:t>
            </a:r>
            <a:r>
              <a:rPr lang="en-GB" sz="1100" i="1" dirty="0"/>
              <a:t> </a:t>
            </a:r>
            <a:r>
              <a:rPr lang="en-GB" sz="1100" i="1" dirty="0" err="1"/>
              <a:t>Aksoy</a:t>
            </a:r>
            <a:r>
              <a:rPr lang="en-GB" sz="1100" i="1" dirty="0"/>
              <a:t>, </a:t>
            </a:r>
            <a:r>
              <a:rPr lang="en-GB" sz="1100" i="1" dirty="0" err="1"/>
              <a:t>Johnasses</a:t>
            </a:r>
            <a:r>
              <a:rPr lang="en-GB" sz="1100" i="1" dirty="0"/>
              <a:t> </a:t>
            </a:r>
            <a:r>
              <a:rPr lang="en-GB" sz="1100" i="1" dirty="0" err="1"/>
              <a:t>Schönberger</a:t>
            </a:r>
            <a:r>
              <a:rPr lang="en-GB" sz="1100" i="1" dirty="0"/>
              <a:t>, Thomas </a:t>
            </a:r>
            <a:r>
              <a:rPr lang="en-GB" sz="1100" i="1" dirty="0" err="1"/>
              <a:t>Schöps</a:t>
            </a:r>
            <a:r>
              <a:rPr lang="en-GB" sz="1100" i="1" dirty="0"/>
              <a:t>, </a:t>
            </a:r>
            <a:r>
              <a:rPr lang="en-GB" sz="1100" i="1" dirty="0" err="1"/>
              <a:t>Peidung</a:t>
            </a:r>
            <a:r>
              <a:rPr lang="en-GB" sz="1100" i="1" dirty="0"/>
              <a:t> Liu</a:t>
            </a:r>
          </a:p>
          <a:p>
            <a:r>
              <a:rPr lang="en-GB" sz="1100" dirty="0"/>
              <a:t>Supervisors: </a:t>
            </a:r>
            <a:r>
              <a:rPr lang="en-GB" sz="1100" i="1" dirty="0"/>
              <a:t>Martin Oswald, Pablo </a:t>
            </a:r>
            <a:r>
              <a:rPr lang="en-GB" sz="1100" i="1" dirty="0" err="1"/>
              <a:t>Speciale</a:t>
            </a:r>
            <a:endParaRPr lang="en-GB" sz="1100" i="1" dirty="0"/>
          </a:p>
          <a:p>
            <a:r>
              <a:rPr lang="en-GB" sz="1200" dirty="0"/>
              <a:t>Students: </a:t>
            </a:r>
            <a:r>
              <a:rPr lang="en-GB" sz="1200" i="1" dirty="0"/>
              <a:t>Adrian Schneuwly, Johannes Oswald, Tobias Grundmann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3D Object Recognition with Deep Networks</a:t>
            </a:r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0" r="19489"/>
          <a:stretch/>
        </p:blipFill>
        <p:spPr>
          <a:xfrm>
            <a:off x="1619672" y="1844824"/>
            <a:ext cx="5969286" cy="3286589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Recognition as a Classification Problem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23850" y="5775067"/>
            <a:ext cx="2519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Source: </a:t>
            </a:r>
            <a:r>
              <a:rPr lang="de-CH" sz="1000" dirty="0" err="1"/>
              <a:t>Udacity</a:t>
            </a:r>
            <a:r>
              <a:rPr lang="de-CH" sz="1000" dirty="0"/>
              <a:t> – </a:t>
            </a:r>
            <a:r>
              <a:rPr lang="de-CH" sz="1000" dirty="0" err="1"/>
              <a:t>Deep</a:t>
            </a:r>
            <a:r>
              <a:rPr lang="de-CH" sz="1000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2470698625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Objects in </a:t>
            </a:r>
            <a:r>
              <a:rPr lang="en-GB" dirty="0" err="1" smtClean="0"/>
              <a:t>Voxilized</a:t>
            </a:r>
            <a:r>
              <a:rPr lang="en-GB" dirty="0" smtClean="0"/>
              <a:t> Format (32x32x32)</a:t>
            </a:r>
            <a:endParaRPr lang="en-GB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395536" y="2189174"/>
            <a:ext cx="8424614" cy="2535970"/>
            <a:chOff x="752475" y="2740096"/>
            <a:chExt cx="11253921" cy="4638778"/>
          </a:xfrm>
        </p:grpSpPr>
        <p:grpSp>
          <p:nvGrpSpPr>
            <p:cNvPr id="12" name="Group 134"/>
            <p:cNvGrpSpPr/>
            <p:nvPr/>
          </p:nvGrpSpPr>
          <p:grpSpPr>
            <a:xfrm>
              <a:off x="1541595" y="3877227"/>
              <a:ext cx="10464801" cy="1999146"/>
              <a:chOff x="0" y="0"/>
              <a:chExt cx="10464800" cy="1999145"/>
            </a:xfrm>
          </p:grpSpPr>
          <p:pic>
            <p:nvPicPr>
              <p:cNvPr id="22" name="Screen Shot 2016-03-11 at 16.17.53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10464800" cy="19991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3" name="Shape 133"/>
              <p:cNvSpPr/>
              <p:nvPr/>
            </p:nvSpPr>
            <p:spPr>
              <a:xfrm>
                <a:off x="9033867" y="289298"/>
                <a:ext cx="906000" cy="21920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752475" y="2740096"/>
              <a:ext cx="10418897" cy="4638778"/>
              <a:chOff x="752475" y="2740096"/>
              <a:chExt cx="10418897" cy="4638778"/>
            </a:xfrm>
          </p:grpSpPr>
          <p:sp>
            <p:nvSpPr>
              <p:cNvPr id="14" name="Shape 129"/>
              <p:cNvSpPr/>
              <p:nvPr/>
            </p:nvSpPr>
            <p:spPr>
              <a:xfrm>
                <a:off x="752475" y="2740096"/>
                <a:ext cx="1168148" cy="66268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 fontScale="92500" lnSpcReduction="10000"/>
              </a:bodyPr>
              <a:lstStyle/>
              <a:p>
                <a:pPr defTabSz="457200">
                  <a:spcBef>
                    <a:spcPts val="1200"/>
                  </a:spcBef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de-CH" sz="2000" dirty="0" smtClean="0"/>
                  <a:t>O</a:t>
                </a:r>
                <a:r>
                  <a:rPr sz="2000" dirty="0" smtClean="0"/>
                  <a:t>bject</a:t>
                </a:r>
                <a:endParaRPr sz="2000" dirty="0"/>
              </a:p>
            </p:txBody>
          </p:sp>
          <p:sp>
            <p:nvSpPr>
              <p:cNvPr id="15" name="Shape 130"/>
              <p:cNvSpPr/>
              <p:nvPr/>
            </p:nvSpPr>
            <p:spPr>
              <a:xfrm>
                <a:off x="1278148" y="6778696"/>
                <a:ext cx="5036293" cy="6001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 fontScale="85000" lnSpcReduction="20000"/>
              </a:bodyPr>
              <a:lstStyle/>
              <a:p>
                <a:pPr defTabSz="457200">
                  <a:spcBef>
                    <a:spcPts val="1200"/>
                  </a:spcBef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2000" dirty="0"/>
                  <a:t>Depth Data of particular view point </a:t>
                </a:r>
              </a:p>
            </p:txBody>
          </p:sp>
          <p:sp>
            <p:nvSpPr>
              <p:cNvPr id="16" name="Shape 131"/>
              <p:cNvSpPr/>
              <p:nvPr/>
            </p:nvSpPr>
            <p:spPr>
              <a:xfrm>
                <a:off x="7171974" y="2740096"/>
                <a:ext cx="2354309" cy="5680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 fontScale="77500" lnSpcReduction="20000"/>
              </a:bodyPr>
              <a:lstStyle/>
              <a:p>
                <a:pPr defTabSz="457200">
                  <a:spcBef>
                    <a:spcPts val="1200"/>
                  </a:spcBef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2000" dirty="0"/>
                  <a:t>Occupancy</a:t>
                </a:r>
                <a:r>
                  <a:rPr dirty="0"/>
                  <a:t> Grid</a:t>
                </a:r>
              </a:p>
            </p:txBody>
          </p:sp>
          <p:sp>
            <p:nvSpPr>
              <p:cNvPr id="17" name="Shape 135"/>
              <p:cNvSpPr/>
              <p:nvPr/>
            </p:nvSpPr>
            <p:spPr>
              <a:xfrm>
                <a:off x="9466000" y="6778696"/>
                <a:ext cx="1705372" cy="6001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 fontScale="85000" lnSpcReduction="20000"/>
              </a:bodyPr>
              <a:lstStyle/>
              <a:p>
                <a:pPr defTabSz="457200">
                  <a:spcBef>
                    <a:spcPts val="1200"/>
                  </a:spcBef>
                  <a:defRPr sz="22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2000" dirty="0"/>
                  <a:t>It’s a chair!</a:t>
                </a:r>
              </a:p>
            </p:txBody>
          </p:sp>
          <p:sp>
            <p:nvSpPr>
              <p:cNvPr id="18" name="Shape 136"/>
              <p:cNvSpPr/>
              <p:nvPr/>
            </p:nvSpPr>
            <p:spPr>
              <a:xfrm>
                <a:off x="1402400" y="3264810"/>
                <a:ext cx="866924" cy="866924"/>
              </a:xfrm>
              <a:prstGeom prst="line">
                <a:avLst/>
              </a:prstGeom>
              <a:ln w="25400">
                <a:solidFill>
                  <a:srgbClr val="000000"/>
                </a:solidFill>
                <a:miter lim="400000"/>
                <a:tailEnd type="triangle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9" name="Shape 137"/>
              <p:cNvSpPr/>
              <p:nvPr/>
            </p:nvSpPr>
            <p:spPr>
              <a:xfrm flipV="1">
                <a:off x="3808984" y="5870773"/>
                <a:ext cx="654662" cy="935920"/>
              </a:xfrm>
              <a:prstGeom prst="line">
                <a:avLst/>
              </a:prstGeom>
              <a:ln w="25400">
                <a:solidFill>
                  <a:srgbClr val="000000"/>
                </a:solidFill>
                <a:miter lim="400000"/>
                <a:tailEnd type="triangle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0" name="Shape 138"/>
              <p:cNvSpPr/>
              <p:nvPr/>
            </p:nvSpPr>
            <p:spPr>
              <a:xfrm flipH="1">
                <a:off x="7390377" y="3202205"/>
                <a:ext cx="915933" cy="801633"/>
              </a:xfrm>
              <a:prstGeom prst="line">
                <a:avLst/>
              </a:prstGeom>
              <a:ln w="25400">
                <a:solidFill>
                  <a:srgbClr val="000000"/>
                </a:solidFill>
                <a:miter lim="400000"/>
                <a:tailEnd type="triangle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1" name="Shape 139"/>
              <p:cNvSpPr/>
              <p:nvPr/>
            </p:nvSpPr>
            <p:spPr>
              <a:xfrm flipV="1">
                <a:off x="10385455" y="6074136"/>
                <a:ext cx="436482" cy="631889"/>
              </a:xfrm>
              <a:prstGeom prst="line">
                <a:avLst/>
              </a:prstGeom>
              <a:ln w="25400">
                <a:solidFill>
                  <a:srgbClr val="000000"/>
                </a:solidFill>
                <a:miter lim="400000"/>
                <a:tailEnd type="triangle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/>
              </a:p>
            </p:txBody>
          </p:sp>
        </p:grpSp>
      </p:grpSp>
      <p:sp>
        <p:nvSpPr>
          <p:cNvPr id="24" name="Textfeld 23"/>
          <p:cNvSpPr txBox="1"/>
          <p:nvPr/>
        </p:nvSpPr>
        <p:spPr>
          <a:xfrm>
            <a:off x="323851" y="5389766"/>
            <a:ext cx="4103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/>
              <a:t>Source: Z. Wu, S. Song, A. </a:t>
            </a:r>
            <a:r>
              <a:rPr lang="de-CH" sz="700" dirty="0" err="1"/>
              <a:t>Khosla</a:t>
            </a:r>
            <a:r>
              <a:rPr lang="de-CH" sz="700" dirty="0"/>
              <a:t>, F. </a:t>
            </a:r>
            <a:r>
              <a:rPr lang="de-CH" sz="700" dirty="0" err="1"/>
              <a:t>Yu</a:t>
            </a:r>
            <a:r>
              <a:rPr lang="de-CH" sz="700" dirty="0"/>
              <a:t>, L. Zhang, X. Tang </a:t>
            </a:r>
            <a:r>
              <a:rPr lang="de-CH" sz="700" dirty="0" err="1"/>
              <a:t>and</a:t>
            </a:r>
            <a:r>
              <a:rPr lang="de-CH" sz="700" dirty="0"/>
              <a:t> J. Xiao; 3D </a:t>
            </a:r>
            <a:r>
              <a:rPr lang="de-CH" sz="700" dirty="0" err="1"/>
              <a:t>ShapeNets</a:t>
            </a:r>
            <a:r>
              <a:rPr lang="de-CH" sz="700" dirty="0"/>
              <a:t>: A </a:t>
            </a:r>
            <a:r>
              <a:rPr lang="de-CH" sz="700" dirty="0" err="1"/>
              <a:t>Deep</a:t>
            </a:r>
            <a:r>
              <a:rPr lang="de-CH" sz="700" dirty="0"/>
              <a:t> </a:t>
            </a:r>
            <a:r>
              <a:rPr lang="de-CH" sz="700" dirty="0" err="1"/>
              <a:t>Representation</a:t>
            </a:r>
            <a:r>
              <a:rPr lang="de-CH" sz="700" dirty="0"/>
              <a:t> </a:t>
            </a:r>
            <a:r>
              <a:rPr lang="de-CH" sz="700" dirty="0" err="1"/>
              <a:t>for</a:t>
            </a:r>
            <a:r>
              <a:rPr lang="de-CH" sz="700" dirty="0"/>
              <a:t> </a:t>
            </a:r>
            <a:r>
              <a:rPr lang="de-CH" sz="700" dirty="0" err="1"/>
              <a:t>Volumetric</a:t>
            </a:r>
            <a:r>
              <a:rPr lang="de-CH" sz="700" dirty="0"/>
              <a:t> Shapes; </a:t>
            </a:r>
            <a:r>
              <a:rPr lang="de-CH" sz="700" dirty="0" err="1"/>
              <a:t>Proceedings</a:t>
            </a:r>
            <a:r>
              <a:rPr lang="de-CH" sz="700" dirty="0"/>
              <a:t> </a:t>
            </a:r>
            <a:r>
              <a:rPr lang="de-CH" sz="700" dirty="0" err="1"/>
              <a:t>of</a:t>
            </a:r>
            <a:r>
              <a:rPr lang="de-CH" sz="700" dirty="0"/>
              <a:t> 28th IEEE Conference on Computer Vision </a:t>
            </a:r>
            <a:r>
              <a:rPr lang="de-CH" sz="700" dirty="0" err="1"/>
              <a:t>and</a:t>
            </a:r>
            <a:r>
              <a:rPr lang="de-CH" sz="700" dirty="0"/>
              <a:t> Pattern Recognition 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719593154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4788346" y="2143628"/>
            <a:ext cx="4104134" cy="4213225"/>
          </a:xfrm>
        </p:spPr>
        <p:txBody>
          <a:bodyPr/>
          <a:lstStyle/>
          <a:p>
            <a:r>
              <a:rPr lang="en-GB" sz="1800" dirty="0" smtClean="0"/>
              <a:t>ModelNet40</a:t>
            </a:r>
            <a:endParaRPr lang="en-GB" sz="1800" dirty="0"/>
          </a:p>
          <a:p>
            <a:pPr lvl="1"/>
            <a:r>
              <a:rPr lang="en-GB" sz="1600" dirty="0"/>
              <a:t>40 Objects</a:t>
            </a:r>
          </a:p>
          <a:p>
            <a:pPr lvl="1"/>
            <a:r>
              <a:rPr lang="en-GB" sz="1600" dirty="0"/>
              <a:t>100 CAD Models per Object</a:t>
            </a:r>
          </a:p>
          <a:p>
            <a:r>
              <a:rPr lang="en-GB" sz="1800" dirty="0"/>
              <a:t>Rotational Invariance through Data Augmentation</a:t>
            </a:r>
          </a:p>
          <a:p>
            <a:r>
              <a:rPr lang="en-GB" sz="1800" dirty="0"/>
              <a:t>CNN Training through Stochastic Gradient Decent with Momentum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Training, Test Data - </a:t>
            </a:r>
            <a:r>
              <a:rPr lang="en-GB" dirty="0" err="1"/>
              <a:t>ModelNet</a:t>
            </a:r>
            <a:endParaRPr lang="en-GB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6" y="2132856"/>
            <a:ext cx="3887986" cy="2099004"/>
          </a:xfrm>
        </p:spPr>
      </p:pic>
      <p:sp>
        <p:nvSpPr>
          <p:cNvPr id="10" name="Textfeld 9"/>
          <p:cNvSpPr txBox="1"/>
          <p:nvPr/>
        </p:nvSpPr>
        <p:spPr>
          <a:xfrm>
            <a:off x="323851" y="4509120"/>
            <a:ext cx="4103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/>
              <a:t>Source: Z. Wu, S. Song, A. </a:t>
            </a:r>
            <a:r>
              <a:rPr lang="de-CH" sz="700" dirty="0" err="1"/>
              <a:t>Khosla</a:t>
            </a:r>
            <a:r>
              <a:rPr lang="de-CH" sz="700" dirty="0"/>
              <a:t>, F. </a:t>
            </a:r>
            <a:r>
              <a:rPr lang="de-CH" sz="700" dirty="0" err="1"/>
              <a:t>Yu</a:t>
            </a:r>
            <a:r>
              <a:rPr lang="de-CH" sz="700" dirty="0"/>
              <a:t>, L. Zhang, X. Tang </a:t>
            </a:r>
            <a:r>
              <a:rPr lang="de-CH" sz="700" dirty="0" err="1"/>
              <a:t>and</a:t>
            </a:r>
            <a:r>
              <a:rPr lang="de-CH" sz="700" dirty="0"/>
              <a:t> J. Xiao; 3D </a:t>
            </a:r>
            <a:r>
              <a:rPr lang="de-CH" sz="700" dirty="0" err="1"/>
              <a:t>ShapeNets</a:t>
            </a:r>
            <a:r>
              <a:rPr lang="de-CH" sz="700" dirty="0"/>
              <a:t>: A </a:t>
            </a:r>
            <a:r>
              <a:rPr lang="de-CH" sz="700" dirty="0" err="1"/>
              <a:t>Deep</a:t>
            </a:r>
            <a:r>
              <a:rPr lang="de-CH" sz="700" dirty="0"/>
              <a:t> </a:t>
            </a:r>
            <a:r>
              <a:rPr lang="de-CH" sz="700" dirty="0" err="1"/>
              <a:t>Representation</a:t>
            </a:r>
            <a:r>
              <a:rPr lang="de-CH" sz="700" dirty="0"/>
              <a:t> </a:t>
            </a:r>
            <a:r>
              <a:rPr lang="de-CH" sz="700" dirty="0" err="1"/>
              <a:t>for</a:t>
            </a:r>
            <a:r>
              <a:rPr lang="de-CH" sz="700" dirty="0"/>
              <a:t> </a:t>
            </a:r>
            <a:r>
              <a:rPr lang="de-CH" sz="700" dirty="0" err="1"/>
              <a:t>Volumetric</a:t>
            </a:r>
            <a:r>
              <a:rPr lang="de-CH" sz="700" dirty="0"/>
              <a:t> Shapes; </a:t>
            </a:r>
            <a:r>
              <a:rPr lang="de-CH" sz="700" dirty="0" err="1"/>
              <a:t>Proceedings</a:t>
            </a:r>
            <a:r>
              <a:rPr lang="de-CH" sz="700" dirty="0"/>
              <a:t> </a:t>
            </a:r>
            <a:r>
              <a:rPr lang="de-CH" sz="700" dirty="0" err="1"/>
              <a:t>of</a:t>
            </a:r>
            <a:r>
              <a:rPr lang="de-CH" sz="700" dirty="0"/>
              <a:t> 28th IEEE Conference on Computer Vision </a:t>
            </a:r>
            <a:r>
              <a:rPr lang="de-CH" sz="700" dirty="0" err="1"/>
              <a:t>and</a:t>
            </a:r>
            <a:r>
              <a:rPr lang="de-CH" sz="700" dirty="0"/>
              <a:t> Pattern Recognition </a:t>
            </a:r>
            <a:endParaRPr lang="de-CH" sz="1000" dirty="0"/>
          </a:p>
        </p:txBody>
      </p:sp>
    </p:spTree>
    <p:extLst>
      <p:ext uri="{BB962C8B-B14F-4D97-AF65-F5344CB8AC3E}">
        <p14:creationId xmlns:p14="http://schemas.microsoft.com/office/powerpoint/2010/main" val="2093664329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13523"/>
            <a:ext cx="8496300" cy="972000"/>
          </a:xfrm>
        </p:spPr>
        <p:txBody>
          <a:bodyPr/>
          <a:lstStyle/>
          <a:p>
            <a:r>
              <a:rPr lang="en-GB" dirty="0" smtClean="0"/>
              <a:t>First Timeline</a:t>
            </a:r>
            <a:endParaRPr lang="en-GB" dirty="0"/>
          </a:p>
        </p:txBody>
      </p:sp>
      <p:graphicFrame>
        <p:nvGraphicFramePr>
          <p:cNvPr id="27" name="Diagramm 26"/>
          <p:cNvGraphicFramePr/>
          <p:nvPr>
            <p:extLst>
              <p:ext uri="{D42A27DB-BD31-4B8C-83A1-F6EECF244321}">
                <p14:modId xmlns:p14="http://schemas.microsoft.com/office/powerpoint/2010/main" val="4218747380"/>
              </p:ext>
            </p:extLst>
          </p:nvPr>
        </p:nvGraphicFramePr>
        <p:xfrm>
          <a:off x="451545" y="1340768"/>
          <a:ext cx="8368605" cy="454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5818361" y="3429000"/>
            <a:ext cx="112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400" dirty="0">
              <a:solidFill>
                <a:srgbClr val="008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962377" y="1435423"/>
            <a:ext cx="112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400" dirty="0">
              <a:solidFill>
                <a:srgbClr val="008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178401" y="1916832"/>
            <a:ext cx="112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84002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13523"/>
            <a:ext cx="8496300" cy="972000"/>
          </a:xfrm>
        </p:spPr>
        <p:txBody>
          <a:bodyPr/>
          <a:lstStyle/>
          <a:p>
            <a:pPr lvl="0"/>
            <a:r>
              <a:rPr lang="en-GB" dirty="0" smtClean="0"/>
              <a:t>April: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 </a:t>
            </a:r>
            <a:br>
              <a:rPr lang="de-DE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11" name="Inhaltsplatzhalter 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43" y="1322387"/>
            <a:ext cx="3167607" cy="4213225"/>
          </a:xfrm>
        </p:spPr>
      </p:pic>
      <p:sp>
        <p:nvSpPr>
          <p:cNvPr id="7" name="Textfeld 6"/>
          <p:cNvSpPr txBox="1"/>
          <p:nvPr/>
        </p:nvSpPr>
        <p:spPr>
          <a:xfrm>
            <a:off x="835273" y="1772816"/>
            <a:ext cx="460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First </a:t>
            </a:r>
            <a:r>
              <a:rPr lang="de-DE" dirty="0" err="1" smtClean="0"/>
              <a:t>attempt</a:t>
            </a:r>
            <a:r>
              <a:rPr lang="de-DE" dirty="0" smtClean="0"/>
              <a:t>: </a:t>
            </a:r>
            <a:r>
              <a:rPr lang="de-DE" dirty="0" err="1" smtClean="0"/>
              <a:t>Implement</a:t>
            </a:r>
            <a:r>
              <a:rPr lang="de-DE" dirty="0" smtClean="0"/>
              <a:t> via </a:t>
            </a:r>
            <a:r>
              <a:rPr lang="de-DE" i="1" dirty="0" err="1" smtClean="0"/>
              <a:t>Tensorflow</a:t>
            </a:r>
            <a:r>
              <a:rPr lang="de-DE" i="1" dirty="0" smtClean="0"/>
              <a:t> </a:t>
            </a:r>
          </a:p>
          <a:p>
            <a:pPr marL="285750" indent="-285750">
              <a:buFont typeface="Symbol" charset="2"/>
              <a:buChar char="-"/>
            </a:pPr>
            <a:r>
              <a:rPr lang="de-DE" dirty="0" err="1" smtClean="0"/>
              <a:t>No</a:t>
            </a:r>
            <a:r>
              <a:rPr lang="de-DE" dirty="0" smtClean="0"/>
              <a:t> 3D </a:t>
            </a:r>
            <a:r>
              <a:rPr lang="de-DE" dirty="0" err="1" smtClean="0"/>
              <a:t>layers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1520" y="1564050"/>
            <a:ext cx="7920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de-DE" sz="4500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907281" y="2566645"/>
            <a:ext cx="49608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Second </a:t>
            </a:r>
            <a:r>
              <a:rPr lang="de-DE" dirty="0" err="1" smtClean="0"/>
              <a:t>attempt</a:t>
            </a:r>
            <a:r>
              <a:rPr lang="de-DE" dirty="0" smtClean="0"/>
              <a:t>: </a:t>
            </a:r>
            <a:r>
              <a:rPr lang="de-DE" dirty="0" err="1" smtClean="0"/>
              <a:t>Implement</a:t>
            </a:r>
            <a:r>
              <a:rPr lang="de-DE" dirty="0" smtClean="0"/>
              <a:t> via </a:t>
            </a:r>
            <a:r>
              <a:rPr lang="de-DE" i="1" dirty="0" err="1" smtClean="0"/>
              <a:t>Keras</a:t>
            </a:r>
            <a:endParaRPr lang="de-DE" i="1" dirty="0" smtClean="0"/>
          </a:p>
          <a:p>
            <a:pPr marL="285750" indent="-285750">
              <a:buFont typeface="Symbol" charset="2"/>
              <a:buChar char="-"/>
            </a:pPr>
            <a:r>
              <a:rPr lang="de-DE" dirty="0" smtClean="0"/>
              <a:t>All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 </a:t>
            </a:r>
            <a:r>
              <a:rPr lang="de-DE" dirty="0" err="1" smtClean="0"/>
              <a:t>construced</a:t>
            </a:r>
            <a:endParaRPr lang="de-DE" dirty="0" smtClean="0"/>
          </a:p>
          <a:p>
            <a:pPr marL="285750" indent="-285750">
              <a:buFont typeface="Symbol" charset="2"/>
              <a:buChar char="-"/>
            </a:pPr>
            <a:r>
              <a:rPr lang="de-DE" dirty="0" err="1" smtClean="0"/>
              <a:t>Matlab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converted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endParaRPr lang="de-DE" dirty="0" smtClean="0"/>
          </a:p>
          <a:p>
            <a:pPr marL="285750" indent="-285750">
              <a:buFont typeface="Symbol" charset="2"/>
              <a:buChar char="-"/>
            </a:pPr>
            <a:r>
              <a:rPr lang="de-DE" dirty="0" smtClean="0"/>
              <a:t>Data </a:t>
            </a:r>
            <a:r>
              <a:rPr lang="de-DE" dirty="0" err="1" smtClean="0"/>
              <a:t>loader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(Batch </a:t>
            </a:r>
            <a:r>
              <a:rPr lang="de-DE" dirty="0" err="1" smtClean="0"/>
              <a:t>input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pPr marL="285750" indent="-285750">
              <a:buFont typeface="Symbol" charset="2"/>
              <a:buChar char="-"/>
            </a:pPr>
            <a:endParaRPr lang="de-DE" dirty="0" smtClean="0"/>
          </a:p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r>
              <a:rPr lang="de-DE" dirty="0" smtClean="0"/>
              <a:t> / </a:t>
            </a:r>
            <a:r>
              <a:rPr lang="de-DE" dirty="0" err="1" smtClean="0"/>
              <a:t>Challanges</a:t>
            </a:r>
            <a:endParaRPr lang="de-DE" dirty="0"/>
          </a:p>
          <a:p>
            <a:pPr marL="285750" indent="-285750">
              <a:buFont typeface="Symbol" charset="2"/>
              <a:buChar char="-"/>
            </a:pPr>
            <a:r>
              <a:rPr lang="de-DE" dirty="0" smtClean="0"/>
              <a:t>Start Training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/>
              <a:t> </a:t>
            </a:r>
            <a:r>
              <a:rPr lang="de-DE" dirty="0" err="1" smtClean="0"/>
              <a:t>soon</a:t>
            </a:r>
            <a:endParaRPr lang="de-DE" dirty="0" smtClean="0"/>
          </a:p>
          <a:p>
            <a:pPr marL="342900" indent="-342900">
              <a:buFont typeface="Symbol" charset="2"/>
              <a:buChar char="-"/>
            </a:pPr>
            <a:r>
              <a:rPr lang="de-DE" dirty="0" smtClean="0"/>
              <a:t>Try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( </a:t>
            </a:r>
            <a:r>
              <a:rPr lang="de-DE" dirty="0" err="1" smtClean="0"/>
              <a:t>little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marL="342900" indent="-342900">
              <a:buFont typeface="Symbol" charset="2"/>
              <a:buChar char="-"/>
            </a:pPr>
            <a:r>
              <a:rPr lang="de-DE" dirty="0" smtClean="0"/>
              <a:t>Train </a:t>
            </a:r>
            <a:r>
              <a:rPr lang="de-DE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on ETH </a:t>
            </a:r>
            <a:r>
              <a:rPr lang="de-DE" dirty="0" err="1" smtClean="0"/>
              <a:t>cluster</a:t>
            </a:r>
            <a:r>
              <a:rPr lang="de-DE" dirty="0" smtClean="0"/>
              <a:t>/ </a:t>
            </a:r>
            <a:r>
              <a:rPr lang="de-DE" dirty="0" err="1" smtClean="0"/>
              <a:t>similar</a:t>
            </a:r>
            <a:endParaRPr lang="de-DE" dirty="0" smtClean="0"/>
          </a:p>
          <a:p>
            <a:pPr marL="285750" indent="-285750">
              <a:buFont typeface="Symbol" charset="2"/>
              <a:buChar char="-"/>
            </a:pPr>
            <a:endParaRPr lang="de-DE" dirty="0" smtClean="0"/>
          </a:p>
          <a:p>
            <a:pPr marL="285750" indent="-285750">
              <a:buFont typeface="Symbol" charset="2"/>
              <a:buChar char="-"/>
            </a:pP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251520" y="2721114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000" dirty="0">
              <a:solidFill>
                <a:srgbClr val="008000"/>
              </a:solidFill>
            </a:endParaRPr>
          </a:p>
        </p:txBody>
      </p:sp>
      <p:sp>
        <p:nvSpPr>
          <p:cNvPr id="31" name="Stern mit 5 Zacken 30"/>
          <p:cNvSpPr/>
          <p:nvPr/>
        </p:nvSpPr>
        <p:spPr>
          <a:xfrm>
            <a:off x="251520" y="4509120"/>
            <a:ext cx="576064" cy="52813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17551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14.3.2016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A. Schnewly, J. Oswald, T. Grundmann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23850" y="613523"/>
            <a:ext cx="8496300" cy="972000"/>
          </a:xfrm>
        </p:spPr>
        <p:txBody>
          <a:bodyPr/>
          <a:lstStyle/>
          <a:p>
            <a:r>
              <a:rPr lang="en-GB" dirty="0" smtClean="0"/>
              <a:t>Current Timeline</a:t>
            </a:r>
            <a:endParaRPr lang="en-GB" dirty="0"/>
          </a:p>
        </p:txBody>
      </p:sp>
      <p:graphicFrame>
        <p:nvGraphicFramePr>
          <p:cNvPr id="27" name="Diagramm 26"/>
          <p:cNvGraphicFramePr/>
          <p:nvPr>
            <p:extLst>
              <p:ext uri="{D42A27DB-BD31-4B8C-83A1-F6EECF244321}">
                <p14:modId xmlns:p14="http://schemas.microsoft.com/office/powerpoint/2010/main" val="2268150581"/>
              </p:ext>
            </p:extLst>
          </p:nvPr>
        </p:nvGraphicFramePr>
        <p:xfrm>
          <a:off x="451545" y="1340768"/>
          <a:ext cx="8368605" cy="454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5962377" y="1435423"/>
            <a:ext cx="112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400" dirty="0">
              <a:solidFill>
                <a:srgbClr val="008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178401" y="1916832"/>
            <a:ext cx="112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400" dirty="0">
              <a:solidFill>
                <a:srgbClr val="008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530329" y="3068960"/>
            <a:ext cx="1129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>
                <a:solidFill>
                  <a:srgbClr val="FFFF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de-DE" sz="4400" dirty="0">
              <a:solidFill>
                <a:srgbClr val="FFFF00"/>
              </a:solidFill>
            </a:endParaRPr>
          </a:p>
        </p:txBody>
      </p:sp>
      <p:sp>
        <p:nvSpPr>
          <p:cNvPr id="2" name="Nach rechts gekrümmter Pfeil 1"/>
          <p:cNvSpPr/>
          <p:nvPr/>
        </p:nvSpPr>
        <p:spPr>
          <a:xfrm flipH="1" flipV="1">
            <a:off x="4788024" y="2492896"/>
            <a:ext cx="626169" cy="936103"/>
          </a:xfrm>
          <a:prstGeom prst="curvedRightArrow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01929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eth_praesentation_4zu3_en</Template>
  <TotalTime>0</TotalTime>
  <Words>519</Words>
  <Application>Microsoft Macintosh PowerPoint</Application>
  <PresentationFormat>Bildschirmpräsentation (4:3)</PresentationFormat>
  <Paragraphs>87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9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eth_praesentation_4zu3_ETH1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3D Object Recognition with Deep Networks</vt:lpstr>
      <vt:lpstr>Object Recognition as a Classification Problem</vt:lpstr>
      <vt:lpstr>3D Objects in Voxilized Format (32x32x32)</vt:lpstr>
      <vt:lpstr>Training, Test Data - ModelNet</vt:lpstr>
      <vt:lpstr>First Timeline</vt:lpstr>
      <vt:lpstr>April: Implement Neural Network   </vt:lpstr>
      <vt:lpstr>Current Timeline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Object Recognition with Deep Networks</dc:title>
  <dc:creator>Tobias Grundmann</dc:creator>
  <cp:lastModifiedBy>Johannes</cp:lastModifiedBy>
  <cp:revision>10</cp:revision>
  <cp:lastPrinted>2013-06-08T11:22:51Z</cp:lastPrinted>
  <dcterms:created xsi:type="dcterms:W3CDTF">2016-03-14T07:21:16Z</dcterms:created>
  <dcterms:modified xsi:type="dcterms:W3CDTF">2016-04-14T16:09:01Z</dcterms:modified>
</cp:coreProperties>
</file>