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7.xml" ContentType="application/vnd.openxmlformats-officedocument.presentationml.notesSlide+xml"/>
  <Override PartName="/ppt/notesSlides/_rels/notesSlide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539a"/>
                </a:solidFill>
                <a:latin typeface="Arial"/>
              </a:rPr>
              <a:t>Click to move the slide</a:t>
            </a:r>
            <a:endParaRPr b="0" lang="en-US" sz="1800" spc="-1" strike="noStrike">
              <a:solidFill>
                <a:srgbClr val="00539a"/>
              </a:solidFill>
              <a:latin typeface="Arial"/>
            </a:endParaRPr>
          </a:p>
        </p:txBody>
      </p:sp>
      <p:sp>
        <p:nvSpPr>
          <p:cNvPr id="168"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69"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 </a:t>
            </a:r>
            <a:endParaRPr b="0" lang="en-US" sz="1400" spc="-1" strike="noStrike">
              <a:latin typeface="Times New Roman"/>
            </a:endParaRPr>
          </a:p>
        </p:txBody>
      </p:sp>
      <p:sp>
        <p:nvSpPr>
          <p:cNvPr id="170"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 </a:t>
            </a:r>
            <a:endParaRPr b="0" lang="en-US" sz="1400" spc="-1" strike="noStrike">
              <a:latin typeface="Times New Roman"/>
            </a:endParaRPr>
          </a:p>
        </p:txBody>
      </p:sp>
      <p:sp>
        <p:nvSpPr>
          <p:cNvPr id="171"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 </a:t>
            </a:r>
            <a:endParaRPr b="0" lang="en-US" sz="1400" spc="-1" strike="noStrike">
              <a:latin typeface="Times New Roman"/>
            </a:endParaRPr>
          </a:p>
        </p:txBody>
      </p:sp>
      <p:sp>
        <p:nvSpPr>
          <p:cNvPr id="172"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CEF7C490-D740-4DED-81C6-7EA16B4C5F53}"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sldImg"/>
          </p:nvPr>
        </p:nvSpPr>
        <p:spPr>
          <a:xfrm>
            <a:off x="685800" y="1143000"/>
            <a:ext cx="5486040" cy="3085920"/>
          </a:xfrm>
          <a:prstGeom prst="rect">
            <a:avLst/>
          </a:prstGeom>
        </p:spPr>
      </p:sp>
      <p:sp>
        <p:nvSpPr>
          <p:cNvPr id="252" name="PlaceHolder 2"/>
          <p:cNvSpPr>
            <a:spLocks noGrp="1"/>
          </p:cNvSpPr>
          <p:nvPr>
            <p:ph type="body"/>
          </p:nvPr>
        </p:nvSpPr>
        <p:spPr>
          <a:xfrm>
            <a:off x="685800" y="4400640"/>
            <a:ext cx="5486040" cy="3600000"/>
          </a:xfrm>
          <a:prstGeom prst="rect">
            <a:avLst/>
          </a:prstGeom>
        </p:spPr>
        <p:txBody>
          <a:bodyPr>
            <a:noAutofit/>
          </a:bodyPr>
          <a:p>
            <a:endParaRPr b="0" lang="en-US" sz="2000" spc="-1" strike="noStrike">
              <a:latin typeface="Arial"/>
            </a:endParaRPr>
          </a:p>
        </p:txBody>
      </p:sp>
      <p:sp>
        <p:nvSpPr>
          <p:cNvPr id="25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91969E75-8151-4D69-A0D2-E1E29C366DB1}"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28" name="PlaceHolder 2"/>
          <p:cNvSpPr>
            <a:spLocks noGrp="1"/>
          </p:cNvSpPr>
          <p:nvPr>
            <p:ph type="body"/>
          </p:nvPr>
        </p:nvSpPr>
        <p:spPr>
          <a:xfrm>
            <a:off x="572760" y="142848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29" name="PlaceHolder 3"/>
          <p:cNvSpPr>
            <a:spLocks noGrp="1"/>
          </p:cNvSpPr>
          <p:nvPr>
            <p:ph type="body"/>
          </p:nvPr>
        </p:nvSpPr>
        <p:spPr>
          <a:xfrm>
            <a:off x="572760" y="370116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31"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32"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33" name="PlaceHolder 4"/>
          <p:cNvSpPr>
            <a:spLocks noGrp="1"/>
          </p:cNvSpPr>
          <p:nvPr>
            <p:ph type="body"/>
          </p:nvPr>
        </p:nvSpPr>
        <p:spPr>
          <a:xfrm>
            <a:off x="5727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34" name="PlaceHolder 5"/>
          <p:cNvSpPr>
            <a:spLocks noGrp="1"/>
          </p:cNvSpPr>
          <p:nvPr>
            <p:ph type="body"/>
          </p:nvPr>
        </p:nvSpPr>
        <p:spPr>
          <a:xfrm>
            <a:off x="60969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36" name="PlaceHolder 2"/>
          <p:cNvSpPr>
            <a:spLocks noGrp="1"/>
          </p:cNvSpPr>
          <p:nvPr>
            <p:ph type="body"/>
          </p:nvPr>
        </p:nvSpPr>
        <p:spPr>
          <a:xfrm>
            <a:off x="572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37" name="PlaceHolder 3"/>
          <p:cNvSpPr>
            <a:spLocks noGrp="1"/>
          </p:cNvSpPr>
          <p:nvPr>
            <p:ph type="body"/>
          </p:nvPr>
        </p:nvSpPr>
        <p:spPr>
          <a:xfrm>
            <a:off x="4217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38" name="PlaceHolder 4"/>
          <p:cNvSpPr>
            <a:spLocks noGrp="1"/>
          </p:cNvSpPr>
          <p:nvPr>
            <p:ph type="body"/>
          </p:nvPr>
        </p:nvSpPr>
        <p:spPr>
          <a:xfrm>
            <a:off x="7862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39" name="PlaceHolder 5"/>
          <p:cNvSpPr>
            <a:spLocks noGrp="1"/>
          </p:cNvSpPr>
          <p:nvPr>
            <p:ph type="body"/>
          </p:nvPr>
        </p:nvSpPr>
        <p:spPr>
          <a:xfrm>
            <a:off x="572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40" name="PlaceHolder 6"/>
          <p:cNvSpPr>
            <a:spLocks noGrp="1"/>
          </p:cNvSpPr>
          <p:nvPr>
            <p:ph type="body"/>
          </p:nvPr>
        </p:nvSpPr>
        <p:spPr>
          <a:xfrm>
            <a:off x="4217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41" name="PlaceHolder 7"/>
          <p:cNvSpPr>
            <a:spLocks noGrp="1"/>
          </p:cNvSpPr>
          <p:nvPr>
            <p:ph type="body"/>
          </p:nvPr>
        </p:nvSpPr>
        <p:spPr>
          <a:xfrm>
            <a:off x="7862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49" name="PlaceHolder 2"/>
          <p:cNvSpPr>
            <a:spLocks noGrp="1"/>
          </p:cNvSpPr>
          <p:nvPr>
            <p:ph type="subTitle"/>
          </p:nvPr>
        </p:nvSpPr>
        <p:spPr>
          <a:xfrm>
            <a:off x="572760" y="1428480"/>
            <a:ext cx="1078056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51" name="PlaceHolder 2"/>
          <p:cNvSpPr>
            <a:spLocks noGrp="1"/>
          </p:cNvSpPr>
          <p:nvPr>
            <p:ph type="body"/>
          </p:nvPr>
        </p:nvSpPr>
        <p:spPr>
          <a:xfrm>
            <a:off x="572760" y="1428480"/>
            <a:ext cx="10780560" cy="435096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53" name="PlaceHolder 2"/>
          <p:cNvSpPr>
            <a:spLocks noGrp="1"/>
          </p:cNvSpPr>
          <p:nvPr>
            <p:ph type="body"/>
          </p:nvPr>
        </p:nvSpPr>
        <p:spPr>
          <a:xfrm>
            <a:off x="5727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54" name="PlaceHolder 3"/>
          <p:cNvSpPr>
            <a:spLocks noGrp="1"/>
          </p:cNvSpPr>
          <p:nvPr>
            <p:ph type="body"/>
          </p:nvPr>
        </p:nvSpPr>
        <p:spPr>
          <a:xfrm>
            <a:off x="60969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72760" y="133920"/>
            <a:ext cx="9813240" cy="3942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58"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59" name="PlaceHolder 3"/>
          <p:cNvSpPr>
            <a:spLocks noGrp="1"/>
          </p:cNvSpPr>
          <p:nvPr>
            <p:ph type="body"/>
          </p:nvPr>
        </p:nvSpPr>
        <p:spPr>
          <a:xfrm>
            <a:off x="60969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60" name="PlaceHolder 4"/>
          <p:cNvSpPr>
            <a:spLocks noGrp="1"/>
          </p:cNvSpPr>
          <p:nvPr>
            <p:ph type="body"/>
          </p:nvPr>
        </p:nvSpPr>
        <p:spPr>
          <a:xfrm>
            <a:off x="5727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7" name="PlaceHolder 2"/>
          <p:cNvSpPr>
            <a:spLocks noGrp="1"/>
          </p:cNvSpPr>
          <p:nvPr>
            <p:ph type="subTitle"/>
          </p:nvPr>
        </p:nvSpPr>
        <p:spPr>
          <a:xfrm>
            <a:off x="572760" y="1428480"/>
            <a:ext cx="1078056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62" name="PlaceHolder 2"/>
          <p:cNvSpPr>
            <a:spLocks noGrp="1"/>
          </p:cNvSpPr>
          <p:nvPr>
            <p:ph type="body"/>
          </p:nvPr>
        </p:nvSpPr>
        <p:spPr>
          <a:xfrm>
            <a:off x="5727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63"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64" name="PlaceHolder 4"/>
          <p:cNvSpPr>
            <a:spLocks noGrp="1"/>
          </p:cNvSpPr>
          <p:nvPr>
            <p:ph type="body"/>
          </p:nvPr>
        </p:nvSpPr>
        <p:spPr>
          <a:xfrm>
            <a:off x="60969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66"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67"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68" name="PlaceHolder 4"/>
          <p:cNvSpPr>
            <a:spLocks noGrp="1"/>
          </p:cNvSpPr>
          <p:nvPr>
            <p:ph type="body"/>
          </p:nvPr>
        </p:nvSpPr>
        <p:spPr>
          <a:xfrm>
            <a:off x="572760" y="370116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70" name="PlaceHolder 2"/>
          <p:cNvSpPr>
            <a:spLocks noGrp="1"/>
          </p:cNvSpPr>
          <p:nvPr>
            <p:ph type="body"/>
          </p:nvPr>
        </p:nvSpPr>
        <p:spPr>
          <a:xfrm>
            <a:off x="572760" y="142848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71" name="PlaceHolder 3"/>
          <p:cNvSpPr>
            <a:spLocks noGrp="1"/>
          </p:cNvSpPr>
          <p:nvPr>
            <p:ph type="body"/>
          </p:nvPr>
        </p:nvSpPr>
        <p:spPr>
          <a:xfrm>
            <a:off x="572760" y="370116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73"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74"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75" name="PlaceHolder 4"/>
          <p:cNvSpPr>
            <a:spLocks noGrp="1"/>
          </p:cNvSpPr>
          <p:nvPr>
            <p:ph type="body"/>
          </p:nvPr>
        </p:nvSpPr>
        <p:spPr>
          <a:xfrm>
            <a:off x="5727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76" name="PlaceHolder 5"/>
          <p:cNvSpPr>
            <a:spLocks noGrp="1"/>
          </p:cNvSpPr>
          <p:nvPr>
            <p:ph type="body"/>
          </p:nvPr>
        </p:nvSpPr>
        <p:spPr>
          <a:xfrm>
            <a:off x="60969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78" name="PlaceHolder 2"/>
          <p:cNvSpPr>
            <a:spLocks noGrp="1"/>
          </p:cNvSpPr>
          <p:nvPr>
            <p:ph type="body"/>
          </p:nvPr>
        </p:nvSpPr>
        <p:spPr>
          <a:xfrm>
            <a:off x="572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79" name="PlaceHolder 3"/>
          <p:cNvSpPr>
            <a:spLocks noGrp="1"/>
          </p:cNvSpPr>
          <p:nvPr>
            <p:ph type="body"/>
          </p:nvPr>
        </p:nvSpPr>
        <p:spPr>
          <a:xfrm>
            <a:off x="4217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80" name="PlaceHolder 4"/>
          <p:cNvSpPr>
            <a:spLocks noGrp="1"/>
          </p:cNvSpPr>
          <p:nvPr>
            <p:ph type="body"/>
          </p:nvPr>
        </p:nvSpPr>
        <p:spPr>
          <a:xfrm>
            <a:off x="7862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81" name="PlaceHolder 5"/>
          <p:cNvSpPr>
            <a:spLocks noGrp="1"/>
          </p:cNvSpPr>
          <p:nvPr>
            <p:ph type="body"/>
          </p:nvPr>
        </p:nvSpPr>
        <p:spPr>
          <a:xfrm>
            <a:off x="572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82" name="PlaceHolder 6"/>
          <p:cNvSpPr>
            <a:spLocks noGrp="1"/>
          </p:cNvSpPr>
          <p:nvPr>
            <p:ph type="body"/>
          </p:nvPr>
        </p:nvSpPr>
        <p:spPr>
          <a:xfrm>
            <a:off x="4217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83" name="PlaceHolder 7"/>
          <p:cNvSpPr>
            <a:spLocks noGrp="1"/>
          </p:cNvSpPr>
          <p:nvPr>
            <p:ph type="body"/>
          </p:nvPr>
        </p:nvSpPr>
        <p:spPr>
          <a:xfrm>
            <a:off x="7862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90" name="PlaceHolder 2"/>
          <p:cNvSpPr>
            <a:spLocks noGrp="1"/>
          </p:cNvSpPr>
          <p:nvPr>
            <p:ph type="subTitle"/>
          </p:nvPr>
        </p:nvSpPr>
        <p:spPr>
          <a:xfrm>
            <a:off x="572760" y="1428480"/>
            <a:ext cx="1078056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92" name="PlaceHolder 2"/>
          <p:cNvSpPr>
            <a:spLocks noGrp="1"/>
          </p:cNvSpPr>
          <p:nvPr>
            <p:ph type="body"/>
          </p:nvPr>
        </p:nvSpPr>
        <p:spPr>
          <a:xfrm>
            <a:off x="572760" y="1428480"/>
            <a:ext cx="10780560" cy="435096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94" name="PlaceHolder 2"/>
          <p:cNvSpPr>
            <a:spLocks noGrp="1"/>
          </p:cNvSpPr>
          <p:nvPr>
            <p:ph type="body"/>
          </p:nvPr>
        </p:nvSpPr>
        <p:spPr>
          <a:xfrm>
            <a:off x="5727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95" name="PlaceHolder 3"/>
          <p:cNvSpPr>
            <a:spLocks noGrp="1"/>
          </p:cNvSpPr>
          <p:nvPr>
            <p:ph type="body"/>
          </p:nvPr>
        </p:nvSpPr>
        <p:spPr>
          <a:xfrm>
            <a:off x="60969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9" name="PlaceHolder 2"/>
          <p:cNvSpPr>
            <a:spLocks noGrp="1"/>
          </p:cNvSpPr>
          <p:nvPr>
            <p:ph type="body"/>
          </p:nvPr>
        </p:nvSpPr>
        <p:spPr>
          <a:xfrm>
            <a:off x="572760" y="1428480"/>
            <a:ext cx="10780560" cy="435096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572760" y="133920"/>
            <a:ext cx="9813240" cy="3942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99"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00" name="PlaceHolder 3"/>
          <p:cNvSpPr>
            <a:spLocks noGrp="1"/>
          </p:cNvSpPr>
          <p:nvPr>
            <p:ph type="body"/>
          </p:nvPr>
        </p:nvSpPr>
        <p:spPr>
          <a:xfrm>
            <a:off x="60969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101" name="PlaceHolder 4"/>
          <p:cNvSpPr>
            <a:spLocks noGrp="1"/>
          </p:cNvSpPr>
          <p:nvPr>
            <p:ph type="body"/>
          </p:nvPr>
        </p:nvSpPr>
        <p:spPr>
          <a:xfrm>
            <a:off x="5727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03" name="PlaceHolder 2"/>
          <p:cNvSpPr>
            <a:spLocks noGrp="1"/>
          </p:cNvSpPr>
          <p:nvPr>
            <p:ph type="body"/>
          </p:nvPr>
        </p:nvSpPr>
        <p:spPr>
          <a:xfrm>
            <a:off x="5727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104"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05" name="PlaceHolder 4"/>
          <p:cNvSpPr>
            <a:spLocks noGrp="1"/>
          </p:cNvSpPr>
          <p:nvPr>
            <p:ph type="body"/>
          </p:nvPr>
        </p:nvSpPr>
        <p:spPr>
          <a:xfrm>
            <a:off x="60969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07"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08"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09" name="PlaceHolder 4"/>
          <p:cNvSpPr>
            <a:spLocks noGrp="1"/>
          </p:cNvSpPr>
          <p:nvPr>
            <p:ph type="body"/>
          </p:nvPr>
        </p:nvSpPr>
        <p:spPr>
          <a:xfrm>
            <a:off x="572760" y="370116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11" name="PlaceHolder 2"/>
          <p:cNvSpPr>
            <a:spLocks noGrp="1"/>
          </p:cNvSpPr>
          <p:nvPr>
            <p:ph type="body"/>
          </p:nvPr>
        </p:nvSpPr>
        <p:spPr>
          <a:xfrm>
            <a:off x="572760" y="142848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12" name="PlaceHolder 3"/>
          <p:cNvSpPr>
            <a:spLocks noGrp="1"/>
          </p:cNvSpPr>
          <p:nvPr>
            <p:ph type="body"/>
          </p:nvPr>
        </p:nvSpPr>
        <p:spPr>
          <a:xfrm>
            <a:off x="572760" y="370116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14"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15"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16" name="PlaceHolder 4"/>
          <p:cNvSpPr>
            <a:spLocks noGrp="1"/>
          </p:cNvSpPr>
          <p:nvPr>
            <p:ph type="body"/>
          </p:nvPr>
        </p:nvSpPr>
        <p:spPr>
          <a:xfrm>
            <a:off x="5727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17" name="PlaceHolder 5"/>
          <p:cNvSpPr>
            <a:spLocks noGrp="1"/>
          </p:cNvSpPr>
          <p:nvPr>
            <p:ph type="body"/>
          </p:nvPr>
        </p:nvSpPr>
        <p:spPr>
          <a:xfrm>
            <a:off x="60969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19" name="PlaceHolder 2"/>
          <p:cNvSpPr>
            <a:spLocks noGrp="1"/>
          </p:cNvSpPr>
          <p:nvPr>
            <p:ph type="body"/>
          </p:nvPr>
        </p:nvSpPr>
        <p:spPr>
          <a:xfrm>
            <a:off x="572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20" name="PlaceHolder 3"/>
          <p:cNvSpPr>
            <a:spLocks noGrp="1"/>
          </p:cNvSpPr>
          <p:nvPr>
            <p:ph type="body"/>
          </p:nvPr>
        </p:nvSpPr>
        <p:spPr>
          <a:xfrm>
            <a:off x="4217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21" name="PlaceHolder 4"/>
          <p:cNvSpPr>
            <a:spLocks noGrp="1"/>
          </p:cNvSpPr>
          <p:nvPr>
            <p:ph type="body"/>
          </p:nvPr>
        </p:nvSpPr>
        <p:spPr>
          <a:xfrm>
            <a:off x="7862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22" name="PlaceHolder 5"/>
          <p:cNvSpPr>
            <a:spLocks noGrp="1"/>
          </p:cNvSpPr>
          <p:nvPr>
            <p:ph type="body"/>
          </p:nvPr>
        </p:nvSpPr>
        <p:spPr>
          <a:xfrm>
            <a:off x="572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23" name="PlaceHolder 6"/>
          <p:cNvSpPr>
            <a:spLocks noGrp="1"/>
          </p:cNvSpPr>
          <p:nvPr>
            <p:ph type="body"/>
          </p:nvPr>
        </p:nvSpPr>
        <p:spPr>
          <a:xfrm>
            <a:off x="4217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24" name="PlaceHolder 7"/>
          <p:cNvSpPr>
            <a:spLocks noGrp="1"/>
          </p:cNvSpPr>
          <p:nvPr>
            <p:ph type="body"/>
          </p:nvPr>
        </p:nvSpPr>
        <p:spPr>
          <a:xfrm>
            <a:off x="7862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1"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32" name="PlaceHolder 2"/>
          <p:cNvSpPr>
            <a:spLocks noGrp="1"/>
          </p:cNvSpPr>
          <p:nvPr>
            <p:ph type="subTitle"/>
          </p:nvPr>
        </p:nvSpPr>
        <p:spPr>
          <a:xfrm>
            <a:off x="572760" y="1428480"/>
            <a:ext cx="10780560" cy="43509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34" name="PlaceHolder 2"/>
          <p:cNvSpPr>
            <a:spLocks noGrp="1"/>
          </p:cNvSpPr>
          <p:nvPr>
            <p:ph type="body"/>
          </p:nvPr>
        </p:nvSpPr>
        <p:spPr>
          <a:xfrm>
            <a:off x="572760" y="1428480"/>
            <a:ext cx="10780560" cy="435096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1" name="PlaceHolder 2"/>
          <p:cNvSpPr>
            <a:spLocks noGrp="1"/>
          </p:cNvSpPr>
          <p:nvPr>
            <p:ph type="body"/>
          </p:nvPr>
        </p:nvSpPr>
        <p:spPr>
          <a:xfrm>
            <a:off x="5727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12" name="PlaceHolder 3"/>
          <p:cNvSpPr>
            <a:spLocks noGrp="1"/>
          </p:cNvSpPr>
          <p:nvPr>
            <p:ph type="body"/>
          </p:nvPr>
        </p:nvSpPr>
        <p:spPr>
          <a:xfrm>
            <a:off x="60969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36" name="PlaceHolder 2"/>
          <p:cNvSpPr>
            <a:spLocks noGrp="1"/>
          </p:cNvSpPr>
          <p:nvPr>
            <p:ph type="body"/>
          </p:nvPr>
        </p:nvSpPr>
        <p:spPr>
          <a:xfrm>
            <a:off x="5727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137" name="PlaceHolder 3"/>
          <p:cNvSpPr>
            <a:spLocks noGrp="1"/>
          </p:cNvSpPr>
          <p:nvPr>
            <p:ph type="body"/>
          </p:nvPr>
        </p:nvSpPr>
        <p:spPr>
          <a:xfrm>
            <a:off x="60969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8"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9" name="PlaceHolder 1"/>
          <p:cNvSpPr>
            <a:spLocks noGrp="1"/>
          </p:cNvSpPr>
          <p:nvPr>
            <p:ph type="subTitle"/>
          </p:nvPr>
        </p:nvSpPr>
        <p:spPr>
          <a:xfrm>
            <a:off x="572760" y="133920"/>
            <a:ext cx="9813240" cy="3942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41"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42" name="PlaceHolder 3"/>
          <p:cNvSpPr>
            <a:spLocks noGrp="1"/>
          </p:cNvSpPr>
          <p:nvPr>
            <p:ph type="body"/>
          </p:nvPr>
        </p:nvSpPr>
        <p:spPr>
          <a:xfrm>
            <a:off x="60969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143" name="PlaceHolder 4"/>
          <p:cNvSpPr>
            <a:spLocks noGrp="1"/>
          </p:cNvSpPr>
          <p:nvPr>
            <p:ph type="body"/>
          </p:nvPr>
        </p:nvSpPr>
        <p:spPr>
          <a:xfrm>
            <a:off x="5727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45" name="PlaceHolder 2"/>
          <p:cNvSpPr>
            <a:spLocks noGrp="1"/>
          </p:cNvSpPr>
          <p:nvPr>
            <p:ph type="body"/>
          </p:nvPr>
        </p:nvSpPr>
        <p:spPr>
          <a:xfrm>
            <a:off x="5727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146"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47" name="PlaceHolder 4"/>
          <p:cNvSpPr>
            <a:spLocks noGrp="1"/>
          </p:cNvSpPr>
          <p:nvPr>
            <p:ph type="body"/>
          </p:nvPr>
        </p:nvSpPr>
        <p:spPr>
          <a:xfrm>
            <a:off x="60969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49"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50"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51" name="PlaceHolder 4"/>
          <p:cNvSpPr>
            <a:spLocks noGrp="1"/>
          </p:cNvSpPr>
          <p:nvPr>
            <p:ph type="body"/>
          </p:nvPr>
        </p:nvSpPr>
        <p:spPr>
          <a:xfrm>
            <a:off x="572760" y="370116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53" name="PlaceHolder 2"/>
          <p:cNvSpPr>
            <a:spLocks noGrp="1"/>
          </p:cNvSpPr>
          <p:nvPr>
            <p:ph type="body"/>
          </p:nvPr>
        </p:nvSpPr>
        <p:spPr>
          <a:xfrm>
            <a:off x="572760" y="142848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54" name="PlaceHolder 3"/>
          <p:cNvSpPr>
            <a:spLocks noGrp="1"/>
          </p:cNvSpPr>
          <p:nvPr>
            <p:ph type="body"/>
          </p:nvPr>
        </p:nvSpPr>
        <p:spPr>
          <a:xfrm>
            <a:off x="572760" y="370116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56"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57"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58" name="PlaceHolder 4"/>
          <p:cNvSpPr>
            <a:spLocks noGrp="1"/>
          </p:cNvSpPr>
          <p:nvPr>
            <p:ph type="body"/>
          </p:nvPr>
        </p:nvSpPr>
        <p:spPr>
          <a:xfrm>
            <a:off x="5727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59" name="PlaceHolder 5"/>
          <p:cNvSpPr>
            <a:spLocks noGrp="1"/>
          </p:cNvSpPr>
          <p:nvPr>
            <p:ph type="body"/>
          </p:nvPr>
        </p:nvSpPr>
        <p:spPr>
          <a:xfrm>
            <a:off x="60969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61" name="PlaceHolder 2"/>
          <p:cNvSpPr>
            <a:spLocks noGrp="1"/>
          </p:cNvSpPr>
          <p:nvPr>
            <p:ph type="body"/>
          </p:nvPr>
        </p:nvSpPr>
        <p:spPr>
          <a:xfrm>
            <a:off x="572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62" name="PlaceHolder 3"/>
          <p:cNvSpPr>
            <a:spLocks noGrp="1"/>
          </p:cNvSpPr>
          <p:nvPr>
            <p:ph type="body"/>
          </p:nvPr>
        </p:nvSpPr>
        <p:spPr>
          <a:xfrm>
            <a:off x="4217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63" name="PlaceHolder 4"/>
          <p:cNvSpPr>
            <a:spLocks noGrp="1"/>
          </p:cNvSpPr>
          <p:nvPr>
            <p:ph type="body"/>
          </p:nvPr>
        </p:nvSpPr>
        <p:spPr>
          <a:xfrm>
            <a:off x="7862760" y="142848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64" name="PlaceHolder 5"/>
          <p:cNvSpPr>
            <a:spLocks noGrp="1"/>
          </p:cNvSpPr>
          <p:nvPr>
            <p:ph type="body"/>
          </p:nvPr>
        </p:nvSpPr>
        <p:spPr>
          <a:xfrm>
            <a:off x="572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65" name="PlaceHolder 6"/>
          <p:cNvSpPr>
            <a:spLocks noGrp="1"/>
          </p:cNvSpPr>
          <p:nvPr>
            <p:ph type="body"/>
          </p:nvPr>
        </p:nvSpPr>
        <p:spPr>
          <a:xfrm>
            <a:off x="4217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66" name="PlaceHolder 7"/>
          <p:cNvSpPr>
            <a:spLocks noGrp="1"/>
          </p:cNvSpPr>
          <p:nvPr>
            <p:ph type="body"/>
          </p:nvPr>
        </p:nvSpPr>
        <p:spPr>
          <a:xfrm>
            <a:off x="7862760" y="3701160"/>
            <a:ext cx="347112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72760" y="133920"/>
            <a:ext cx="9813240" cy="394272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16"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17" name="PlaceHolder 3"/>
          <p:cNvSpPr>
            <a:spLocks noGrp="1"/>
          </p:cNvSpPr>
          <p:nvPr>
            <p:ph type="body"/>
          </p:nvPr>
        </p:nvSpPr>
        <p:spPr>
          <a:xfrm>
            <a:off x="60969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18" name="PlaceHolder 4"/>
          <p:cNvSpPr>
            <a:spLocks noGrp="1"/>
          </p:cNvSpPr>
          <p:nvPr>
            <p:ph type="body"/>
          </p:nvPr>
        </p:nvSpPr>
        <p:spPr>
          <a:xfrm>
            <a:off x="5727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20" name="PlaceHolder 2"/>
          <p:cNvSpPr>
            <a:spLocks noGrp="1"/>
          </p:cNvSpPr>
          <p:nvPr>
            <p:ph type="body"/>
          </p:nvPr>
        </p:nvSpPr>
        <p:spPr>
          <a:xfrm>
            <a:off x="572760" y="1428480"/>
            <a:ext cx="5260680" cy="4350960"/>
          </a:xfrm>
          <a:prstGeom prst="rect">
            <a:avLst/>
          </a:prstGeom>
        </p:spPr>
        <p:txBody>
          <a:bodyPr lIns="0" rIns="0" tIns="0" bIns="0">
            <a:normAutofit/>
          </a:bodyPr>
          <a:p>
            <a:endParaRPr b="0" lang="en-US" sz="2800" spc="-1" strike="noStrike">
              <a:solidFill>
                <a:srgbClr val="111620"/>
              </a:solidFill>
              <a:latin typeface="Arial"/>
            </a:endParaRPr>
          </a:p>
        </p:txBody>
      </p:sp>
      <p:sp>
        <p:nvSpPr>
          <p:cNvPr id="21"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22" name="PlaceHolder 4"/>
          <p:cNvSpPr>
            <a:spLocks noGrp="1"/>
          </p:cNvSpPr>
          <p:nvPr>
            <p:ph type="body"/>
          </p:nvPr>
        </p:nvSpPr>
        <p:spPr>
          <a:xfrm>
            <a:off x="6096960" y="370116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2760" y="133920"/>
            <a:ext cx="9813240" cy="850320"/>
          </a:xfrm>
          <a:prstGeom prst="rect">
            <a:avLst/>
          </a:prstGeom>
        </p:spPr>
        <p:txBody>
          <a:bodyPr lIns="0" rIns="0" tIns="0" bIns="0" anchor="ctr">
            <a:spAutoFit/>
          </a:bodyPr>
          <a:p>
            <a:endParaRPr b="0" lang="en-US" sz="1800" spc="-1" strike="noStrike">
              <a:solidFill>
                <a:srgbClr val="00539a"/>
              </a:solidFill>
              <a:latin typeface="Arial"/>
            </a:endParaRPr>
          </a:p>
        </p:txBody>
      </p:sp>
      <p:sp>
        <p:nvSpPr>
          <p:cNvPr id="24" name="PlaceHolder 2"/>
          <p:cNvSpPr>
            <a:spLocks noGrp="1"/>
          </p:cNvSpPr>
          <p:nvPr>
            <p:ph type="body"/>
          </p:nvPr>
        </p:nvSpPr>
        <p:spPr>
          <a:xfrm>
            <a:off x="5727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25" name="PlaceHolder 3"/>
          <p:cNvSpPr>
            <a:spLocks noGrp="1"/>
          </p:cNvSpPr>
          <p:nvPr>
            <p:ph type="body"/>
          </p:nvPr>
        </p:nvSpPr>
        <p:spPr>
          <a:xfrm>
            <a:off x="6096960" y="1428480"/>
            <a:ext cx="5260680" cy="2075040"/>
          </a:xfrm>
          <a:prstGeom prst="rect">
            <a:avLst/>
          </a:prstGeom>
        </p:spPr>
        <p:txBody>
          <a:bodyPr lIns="0" rIns="0" tIns="0" bIns="0">
            <a:normAutofit/>
          </a:bodyPr>
          <a:p>
            <a:endParaRPr b="0" lang="en-US" sz="2800" spc="-1" strike="noStrike">
              <a:solidFill>
                <a:srgbClr val="111620"/>
              </a:solidFill>
              <a:latin typeface="Arial"/>
            </a:endParaRPr>
          </a:p>
        </p:txBody>
      </p:sp>
      <p:sp>
        <p:nvSpPr>
          <p:cNvPr id="26" name="PlaceHolder 4"/>
          <p:cNvSpPr>
            <a:spLocks noGrp="1"/>
          </p:cNvSpPr>
          <p:nvPr>
            <p:ph type="body"/>
          </p:nvPr>
        </p:nvSpPr>
        <p:spPr>
          <a:xfrm>
            <a:off x="572760" y="3701160"/>
            <a:ext cx="10780560" cy="2075040"/>
          </a:xfrm>
          <a:prstGeom prst="rect">
            <a:avLst/>
          </a:prstGeom>
        </p:spPr>
        <p:txBody>
          <a:bodyPr lIns="0" rIns="0" tIns="0" bIns="0">
            <a:normAutofit/>
          </a:bodyPr>
          <a:p>
            <a:endParaRPr b="0" lang="en-US" sz="2800" spc="-1" strike="noStrike">
              <a:solidFill>
                <a:srgbClr val="11162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6.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105600" y="660240"/>
            <a:ext cx="5410080" cy="0"/>
          </a:xfrm>
          <a:prstGeom prst="line">
            <a:avLst/>
          </a:prstGeom>
          <a:ln w="76320">
            <a:solidFill>
              <a:srgbClr val="00539a"/>
            </a:solidFill>
            <a:round/>
          </a:ln>
        </p:spPr>
        <p:style>
          <a:lnRef idx="0"/>
          <a:fillRef idx="0"/>
          <a:effectRef idx="0"/>
          <a:fontRef idx="minor"/>
        </p:style>
      </p:sp>
      <p:sp>
        <p:nvSpPr>
          <p:cNvPr id="1" name="Line 2"/>
          <p:cNvSpPr/>
          <p:nvPr/>
        </p:nvSpPr>
        <p:spPr>
          <a:xfrm>
            <a:off x="695520" y="6197400"/>
            <a:ext cx="5410080" cy="0"/>
          </a:xfrm>
          <a:prstGeom prst="line">
            <a:avLst/>
          </a:prstGeom>
          <a:ln w="76320">
            <a:solidFill>
              <a:srgbClr val="00539a"/>
            </a:solidFill>
            <a:round/>
          </a:ln>
        </p:spPr>
        <p:style>
          <a:lnRef idx="0"/>
          <a:fillRef idx="0"/>
          <a:effectRef idx="0"/>
          <a:fontRef idx="minor"/>
        </p:style>
      </p:sp>
      <p:sp>
        <p:nvSpPr>
          <p:cNvPr id="2" name="CustomShape 3"/>
          <p:cNvSpPr/>
          <p:nvPr/>
        </p:nvSpPr>
        <p:spPr>
          <a:xfrm>
            <a:off x="6412320" y="6024960"/>
            <a:ext cx="1978920" cy="294120"/>
          </a:xfrm>
          <a:custGeom>
            <a:avLst/>
            <a:gdLst/>
            <a:ahLst/>
            <a:rect l="l" t="t" r="r" b="b"/>
            <a:pathLst>
              <a:path w="2968854" h="441617">
                <a:moveTo>
                  <a:pt x="0" y="0"/>
                </a:moveTo>
                <a:lnTo>
                  <a:pt x="2968854" y="0"/>
                </a:lnTo>
                <a:lnTo>
                  <a:pt x="2968854" y="441616"/>
                </a:lnTo>
                <a:lnTo>
                  <a:pt x="0" y="441616"/>
                </a:lnTo>
                <a:lnTo>
                  <a:pt x="0" y="0"/>
                </a:lnTo>
                <a:close/>
              </a:path>
            </a:pathLst>
          </a:custGeom>
          <a:blipFill rotWithShape="0">
            <a:blip r:embed="rId2"/>
            <a:stretch>
              <a:fillRect/>
            </a:stretch>
          </a:blipFill>
          <a:ln>
            <a:noFill/>
          </a:ln>
        </p:spPr>
        <p:style>
          <a:lnRef idx="0"/>
          <a:fillRef idx="0"/>
          <a:effectRef idx="0"/>
          <a:fontRef idx="minor"/>
        </p:style>
      </p:sp>
      <p:sp>
        <p:nvSpPr>
          <p:cNvPr id="3" name="CustomShape 4"/>
          <p:cNvSpPr/>
          <p:nvPr/>
        </p:nvSpPr>
        <p:spPr>
          <a:xfrm>
            <a:off x="3764520" y="538560"/>
            <a:ext cx="1978920" cy="294120"/>
          </a:xfrm>
          <a:custGeom>
            <a:avLst/>
            <a:gdLst/>
            <a:ahLst/>
            <a:rect l="l" t="t" r="r" b="b"/>
            <a:pathLst>
              <a:path w="2968854" h="441617">
                <a:moveTo>
                  <a:pt x="0" y="0"/>
                </a:moveTo>
                <a:lnTo>
                  <a:pt x="2968854" y="0"/>
                </a:lnTo>
                <a:lnTo>
                  <a:pt x="2968854" y="441616"/>
                </a:lnTo>
                <a:lnTo>
                  <a:pt x="0" y="441616"/>
                </a:lnTo>
                <a:lnTo>
                  <a:pt x="0" y="0"/>
                </a:lnTo>
                <a:close/>
              </a:path>
            </a:pathLst>
          </a:custGeom>
          <a:blipFill rotWithShape="0">
            <a:blip r:embed="rId3"/>
            <a:stretch>
              <a:fillRect/>
            </a:stretch>
          </a:blipFill>
          <a:ln>
            <a:noFill/>
          </a:ln>
        </p:spPr>
        <p:style>
          <a:lnRef idx="0"/>
          <a:fillRef idx="0"/>
          <a:effectRef idx="0"/>
          <a:fontRef idx="minor"/>
        </p:style>
      </p:sp>
      <p:sp>
        <p:nvSpPr>
          <p:cNvPr id="4" name="PlaceHolder 5"/>
          <p:cNvSpPr>
            <a:spLocks noGrp="1"/>
          </p:cNvSpPr>
          <p:nvPr>
            <p:ph type="title"/>
          </p:nvPr>
        </p:nvSpPr>
        <p:spPr>
          <a:xfrm>
            <a:off x="838080" y="2103480"/>
            <a:ext cx="10515240" cy="1325160"/>
          </a:xfrm>
          <a:prstGeom prst="rect">
            <a:avLst/>
          </a:prstGeom>
        </p:spPr>
        <p:txBody>
          <a:bodyPr anchor="ctr">
            <a:normAutofit/>
          </a:bodyPr>
          <a:p>
            <a:pPr algn="ctr">
              <a:lnSpc>
                <a:spcPct val="90000"/>
              </a:lnSpc>
            </a:pPr>
            <a:r>
              <a:rPr b="0" lang="en-US" sz="4000" spc="-1" strike="noStrike">
                <a:solidFill>
                  <a:srgbClr val="00539a"/>
                </a:solidFill>
                <a:latin typeface="Arial Bold"/>
              </a:rPr>
              <a:t>Click to edit Master title style</a:t>
            </a:r>
            <a:endParaRPr b="0" lang="en-US" sz="4000" spc="-1" strike="noStrike">
              <a:solidFill>
                <a:srgbClr val="00539a"/>
              </a:solidFill>
              <a:latin typeface="Arial"/>
            </a:endParaRPr>
          </a:p>
        </p:txBody>
      </p:sp>
      <p:sp>
        <p:nvSpPr>
          <p:cNvPr id="5" name="PlaceHolder 6"/>
          <p:cNvSpPr>
            <a:spLocks noGrp="1"/>
          </p:cNvSpPr>
          <p:nvPr>
            <p:ph type="body"/>
          </p:nvPr>
        </p:nvSpPr>
        <p:spPr>
          <a:xfrm>
            <a:off x="838080" y="3564000"/>
            <a:ext cx="10515240" cy="779040"/>
          </a:xfrm>
          <a:prstGeom prst="rect">
            <a:avLst/>
          </a:prstGeom>
        </p:spPr>
        <p:txBody>
          <a:bodyPr>
            <a:normAutofit/>
          </a:bodyPr>
          <a:p>
            <a:pPr algn="ctr">
              <a:lnSpc>
                <a:spcPct val="90000"/>
              </a:lnSpc>
              <a:spcBef>
                <a:spcPts val="1001"/>
              </a:spcBef>
            </a:pPr>
            <a:r>
              <a:rPr b="0" lang="en-US" sz="2400" spc="-1" strike="noStrike">
                <a:solidFill>
                  <a:srgbClr val="111620"/>
                </a:solidFill>
                <a:latin typeface="Arial"/>
              </a:rPr>
              <a:t>Click to edit Master text styles</a:t>
            </a:r>
            <a:endParaRPr b="0" lang="en-US" sz="2400" spc="-1" strike="noStrike">
              <a:solidFill>
                <a:srgbClr val="11162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2" name="Group 1"/>
          <p:cNvGrpSpPr/>
          <p:nvPr/>
        </p:nvGrpSpPr>
        <p:grpSpPr>
          <a:xfrm>
            <a:off x="9396000" y="-110160"/>
            <a:ext cx="2795760" cy="6967800"/>
            <a:chOff x="9396000" y="-110160"/>
            <a:chExt cx="2795760" cy="6967800"/>
          </a:xfrm>
        </p:grpSpPr>
        <p:sp>
          <p:nvSpPr>
            <p:cNvPr id="43" name="CustomShape 2"/>
            <p:cNvSpPr/>
            <p:nvPr/>
          </p:nvSpPr>
          <p:spPr>
            <a:xfrm>
              <a:off x="9396000" y="10440"/>
              <a:ext cx="2795760" cy="6847200"/>
            </a:xfrm>
            <a:custGeom>
              <a:avLst/>
              <a:gdLst/>
              <a:ahLst/>
              <a:rect l="l" t="t" r="r" b="b"/>
              <a:pathLst>
                <a:path w="1104621" h="2705159">
                  <a:moveTo>
                    <a:pt x="0" y="0"/>
                  </a:moveTo>
                  <a:lnTo>
                    <a:pt x="1104621" y="0"/>
                  </a:lnTo>
                  <a:lnTo>
                    <a:pt x="1104621" y="2705159"/>
                  </a:lnTo>
                  <a:lnTo>
                    <a:pt x="0" y="2705159"/>
                  </a:lnTo>
                  <a:close/>
                </a:path>
              </a:pathLst>
            </a:custGeom>
            <a:solidFill>
              <a:srgbClr val="00539a"/>
            </a:solidFill>
            <a:ln>
              <a:noFill/>
            </a:ln>
          </p:spPr>
          <p:style>
            <a:lnRef idx="0"/>
            <a:fillRef idx="0"/>
            <a:effectRef idx="0"/>
            <a:fontRef idx="minor"/>
          </p:style>
        </p:sp>
        <p:sp>
          <p:nvSpPr>
            <p:cNvPr id="44" name="CustomShape 3"/>
            <p:cNvSpPr/>
            <p:nvPr/>
          </p:nvSpPr>
          <p:spPr>
            <a:xfrm>
              <a:off x="9396000" y="-110160"/>
              <a:ext cx="2795760" cy="6967800"/>
            </a:xfrm>
            <a:prstGeom prst="rect">
              <a:avLst/>
            </a:prstGeom>
            <a:solidFill>
              <a:srgbClr val="00539a"/>
            </a:solidFill>
            <a:ln>
              <a:noFill/>
            </a:ln>
          </p:spPr>
          <p:style>
            <a:lnRef idx="0"/>
            <a:fillRef idx="0"/>
            <a:effectRef idx="0"/>
            <a:fontRef idx="minor"/>
          </p:style>
        </p:sp>
      </p:grpSp>
      <p:sp>
        <p:nvSpPr>
          <p:cNvPr id="45" name="PlaceHolder 4"/>
          <p:cNvSpPr>
            <a:spLocks noGrp="1"/>
          </p:cNvSpPr>
          <p:nvPr>
            <p:ph type="body"/>
          </p:nvPr>
        </p:nvSpPr>
        <p:spPr>
          <a:xfrm>
            <a:off x="5195520" y="1570320"/>
            <a:ext cx="6310440" cy="4487040"/>
          </a:xfrm>
          <a:prstGeom prst="rect">
            <a:avLst/>
          </a:prstGeom>
        </p:spPr>
        <p:txBody>
          <a:bodyPr lIns="90000" rIns="90000" tIns="45000" bIns="45000">
            <a:noAutofit/>
          </a:bodyPr>
          <a:p>
            <a:pPr marL="432000" indent="-324000">
              <a:spcBef>
                <a:spcPts val="1417"/>
              </a:spcBef>
              <a:buClr>
                <a:srgbClr val="000000"/>
              </a:buClr>
              <a:buSzPct val="45000"/>
              <a:buFont typeface="Wingdings" charset="2"/>
              <a:buChar char=""/>
            </a:pPr>
            <a:r>
              <a:rPr b="0" lang="en-US" sz="1800" spc="-1" strike="noStrike">
                <a:solidFill>
                  <a:srgbClr val="111620"/>
                </a:solidFill>
                <a:latin typeface="Arial"/>
              </a:rPr>
              <a:t>Click to edit the outline text format</a:t>
            </a:r>
            <a:endParaRPr b="0" lang="en-US" sz="1800" spc="-1" strike="noStrike">
              <a:solidFill>
                <a:srgbClr val="11162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111620"/>
                </a:solidFill>
                <a:latin typeface="Arial"/>
              </a:rPr>
              <a:t>Second Outline Level</a:t>
            </a:r>
            <a:endParaRPr b="0" lang="en-US" sz="1800" spc="-1" strike="noStrike">
              <a:solidFill>
                <a:srgbClr val="11162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111620"/>
                </a:solidFill>
                <a:latin typeface="Arial"/>
              </a:rPr>
              <a:t>Third Outline Level</a:t>
            </a:r>
            <a:endParaRPr b="0" lang="en-US" sz="1800" spc="-1" strike="noStrike">
              <a:solidFill>
                <a:srgbClr val="11162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111620"/>
                </a:solidFill>
                <a:latin typeface="Arial"/>
              </a:rPr>
              <a:t>Fourth Outline Level</a:t>
            </a:r>
            <a:endParaRPr b="0" lang="en-US" sz="1800" spc="-1" strike="noStrike">
              <a:solidFill>
                <a:srgbClr val="11162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111620"/>
                </a:solidFill>
                <a:latin typeface="Arial"/>
              </a:rPr>
              <a:t>Fifth Outline Level</a:t>
            </a:r>
            <a:endParaRPr b="0" lang="en-US" sz="1800" spc="-1" strike="noStrike">
              <a:solidFill>
                <a:srgbClr val="11162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111620"/>
                </a:solidFill>
                <a:latin typeface="Arial"/>
              </a:rPr>
              <a:t>Sixth Outline Level</a:t>
            </a:r>
            <a:endParaRPr b="0" lang="en-US" sz="1800" spc="-1" strike="noStrike">
              <a:solidFill>
                <a:srgbClr val="11162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111620"/>
                </a:solidFill>
                <a:latin typeface="Arial"/>
              </a:rPr>
              <a:t>Seventh Outline Level</a:t>
            </a:r>
            <a:endParaRPr b="0" lang="en-US" sz="1800" spc="-1" strike="noStrike">
              <a:solidFill>
                <a:srgbClr val="111620"/>
              </a:solidFill>
              <a:latin typeface="Arial"/>
            </a:endParaRPr>
          </a:p>
        </p:txBody>
      </p:sp>
      <p:sp>
        <p:nvSpPr>
          <p:cNvPr id="46" name="CustomShape 5"/>
          <p:cNvSpPr/>
          <p:nvPr/>
        </p:nvSpPr>
        <p:spPr>
          <a:xfrm>
            <a:off x="685800" y="5983200"/>
            <a:ext cx="1269720" cy="188640"/>
          </a:xfrm>
          <a:custGeom>
            <a:avLst/>
            <a:gdLst/>
            <a:ahLst/>
            <a:rect l="l" t="t" r="r" b="b"/>
            <a:pathLst>
              <a:path w="1905000" h="283369">
                <a:moveTo>
                  <a:pt x="0" y="0"/>
                </a:moveTo>
                <a:lnTo>
                  <a:pt x="1905000" y="0"/>
                </a:lnTo>
                <a:lnTo>
                  <a:pt x="1905000" y="283369"/>
                </a:lnTo>
                <a:lnTo>
                  <a:pt x="0" y="283369"/>
                </a:lnTo>
                <a:lnTo>
                  <a:pt x="0" y="0"/>
                </a:lnTo>
                <a:close/>
              </a:path>
            </a:pathLst>
          </a:custGeom>
          <a:blipFill rotWithShape="0">
            <a:blip r:embed="rId2"/>
            <a:stretch>
              <a:fillRect/>
            </a:stretch>
          </a:blipFill>
          <a:ln>
            <a:noFill/>
          </a:ln>
        </p:spPr>
        <p:style>
          <a:lnRef idx="0"/>
          <a:fillRef idx="0"/>
          <a:effectRef idx="0"/>
          <a:fontRef idx="minor"/>
        </p:style>
      </p:sp>
      <p:sp>
        <p:nvSpPr>
          <p:cNvPr id="47" name="PlaceHolder 6"/>
          <p:cNvSpPr>
            <a:spLocks noGrp="1"/>
          </p:cNvSpPr>
          <p:nvPr>
            <p:ph type="title"/>
          </p:nvPr>
        </p:nvSpPr>
        <p:spPr>
          <a:xfrm>
            <a:off x="572760" y="365040"/>
            <a:ext cx="8487720" cy="850320"/>
          </a:xfrm>
          <a:prstGeom prst="rect">
            <a:avLst/>
          </a:prstGeom>
        </p:spPr>
        <p:txBody>
          <a:bodyPr anchor="ctr">
            <a:normAutofit/>
          </a:bodyPr>
          <a:p>
            <a:pPr>
              <a:lnSpc>
                <a:spcPct val="90000"/>
              </a:lnSpc>
            </a:pPr>
            <a:r>
              <a:rPr b="0" lang="en-US" sz="3600" spc="-1" strike="noStrike">
                <a:solidFill>
                  <a:srgbClr val="00539a"/>
                </a:solidFill>
                <a:latin typeface="Arial Bold"/>
              </a:rPr>
              <a:t>Click to edit Master title style</a:t>
            </a:r>
            <a:endParaRPr b="0" lang="en-US" sz="3600" spc="-1" strike="noStrike">
              <a:solidFill>
                <a:srgbClr val="00539a"/>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572760" y="133920"/>
            <a:ext cx="9813240" cy="850320"/>
          </a:xfrm>
          <a:prstGeom prst="rect">
            <a:avLst/>
          </a:prstGeom>
        </p:spPr>
        <p:txBody>
          <a:bodyPr anchor="ctr">
            <a:normAutofit/>
          </a:bodyPr>
          <a:p>
            <a:pPr>
              <a:lnSpc>
                <a:spcPct val="90000"/>
              </a:lnSpc>
            </a:pPr>
            <a:r>
              <a:rPr b="0" lang="en-US" sz="3600" spc="-1" strike="noStrike">
                <a:solidFill>
                  <a:srgbClr val="00539a"/>
                </a:solidFill>
                <a:latin typeface="Arial Bold"/>
              </a:rPr>
              <a:t>Click to edit Master title style</a:t>
            </a:r>
            <a:endParaRPr b="0" lang="en-US" sz="3600" spc="-1" strike="noStrike">
              <a:solidFill>
                <a:srgbClr val="00539a"/>
              </a:solidFill>
              <a:latin typeface="Arial"/>
            </a:endParaRPr>
          </a:p>
        </p:txBody>
      </p:sp>
      <p:sp>
        <p:nvSpPr>
          <p:cNvPr id="85" name="CustomShape 2"/>
          <p:cNvSpPr/>
          <p:nvPr/>
        </p:nvSpPr>
        <p:spPr>
          <a:xfrm>
            <a:off x="10386360" y="475920"/>
            <a:ext cx="1119600" cy="166320"/>
          </a:xfrm>
          <a:custGeom>
            <a:avLst/>
            <a:gdLst/>
            <a:ahLst/>
            <a:rect l="l" t="t" r="r" b="b"/>
            <a:pathLst>
              <a:path w="1679997" h="249900">
                <a:moveTo>
                  <a:pt x="0" y="0"/>
                </a:moveTo>
                <a:lnTo>
                  <a:pt x="1679997" y="0"/>
                </a:lnTo>
                <a:lnTo>
                  <a:pt x="1679997" y="249900"/>
                </a:lnTo>
                <a:lnTo>
                  <a:pt x="0" y="249900"/>
                </a:lnTo>
                <a:lnTo>
                  <a:pt x="0" y="0"/>
                </a:lnTo>
                <a:close/>
              </a:path>
            </a:pathLst>
          </a:custGeom>
          <a:blipFill rotWithShape="0">
            <a:blip r:embed="rId2"/>
            <a:stretch>
              <a:fillRect/>
            </a:stretch>
          </a:blipFill>
          <a:ln>
            <a:noFill/>
          </a:ln>
        </p:spPr>
        <p:style>
          <a:lnRef idx="0"/>
          <a:fillRef idx="0"/>
          <a:effectRef idx="0"/>
          <a:fontRef idx="minor"/>
        </p:style>
      </p:sp>
      <p:sp>
        <p:nvSpPr>
          <p:cNvPr id="86" name="CustomShape 3"/>
          <p:cNvSpPr/>
          <p:nvPr/>
        </p:nvSpPr>
        <p:spPr>
          <a:xfrm>
            <a:off x="682920" y="6353280"/>
            <a:ext cx="1119600" cy="166320"/>
          </a:xfrm>
          <a:custGeom>
            <a:avLst/>
            <a:gdLst/>
            <a:ahLst/>
            <a:rect l="l" t="t" r="r" b="b"/>
            <a:pathLst>
              <a:path w="1679997" h="249900">
                <a:moveTo>
                  <a:pt x="0" y="0"/>
                </a:moveTo>
                <a:lnTo>
                  <a:pt x="1679997" y="0"/>
                </a:lnTo>
                <a:lnTo>
                  <a:pt x="1679997" y="249900"/>
                </a:lnTo>
                <a:lnTo>
                  <a:pt x="0" y="249900"/>
                </a:lnTo>
                <a:lnTo>
                  <a:pt x="0" y="0"/>
                </a:lnTo>
                <a:close/>
              </a:path>
            </a:pathLst>
          </a:custGeom>
          <a:blipFill rotWithShape="0">
            <a:blip r:embed="rId3"/>
            <a:stretch>
              <a:fillRect/>
            </a:stretch>
          </a:blipFill>
          <a:ln>
            <a:noFill/>
          </a:ln>
        </p:spPr>
        <p:style>
          <a:lnRef idx="0"/>
          <a:fillRef idx="0"/>
          <a:effectRef idx="0"/>
          <a:fontRef idx="minor"/>
        </p:style>
      </p:sp>
      <p:sp>
        <p:nvSpPr>
          <p:cNvPr id="87" name="PlaceHolder 4"/>
          <p:cNvSpPr>
            <a:spLocks noGrp="1"/>
          </p:cNvSpPr>
          <p:nvPr>
            <p:ph type="body"/>
          </p:nvPr>
        </p:nvSpPr>
        <p:spPr>
          <a:xfrm>
            <a:off x="572760" y="1428480"/>
            <a:ext cx="10780560" cy="4350960"/>
          </a:xfrm>
          <a:prstGeom prst="rect">
            <a:avLst/>
          </a:prstGeom>
        </p:spPr>
        <p:txBody>
          <a:bodyPr>
            <a:normAutofit/>
          </a:bodyPr>
          <a:p>
            <a:pPr marL="228600" indent="-228240">
              <a:lnSpc>
                <a:spcPct val="90000"/>
              </a:lnSpc>
              <a:spcBef>
                <a:spcPts val="1001"/>
              </a:spcBef>
              <a:buClr>
                <a:srgbClr val="111620"/>
              </a:buClr>
              <a:buFont typeface="Arial"/>
              <a:buChar char="•"/>
            </a:pPr>
            <a:r>
              <a:rPr b="0" lang="en-US" sz="2800" spc="-1" strike="noStrike">
                <a:solidFill>
                  <a:srgbClr val="111620"/>
                </a:solidFill>
                <a:latin typeface="Arial"/>
              </a:rPr>
              <a:t>Click to edit Master text styles</a:t>
            </a:r>
            <a:endParaRPr b="0" lang="en-US" sz="2800" spc="-1" strike="noStrike">
              <a:solidFill>
                <a:srgbClr val="111620"/>
              </a:solidFill>
              <a:latin typeface="Arial"/>
            </a:endParaRPr>
          </a:p>
          <a:p>
            <a:pPr lvl="1" marL="685800" indent="-228240">
              <a:lnSpc>
                <a:spcPct val="90000"/>
              </a:lnSpc>
              <a:spcBef>
                <a:spcPts val="499"/>
              </a:spcBef>
              <a:buClr>
                <a:srgbClr val="111620"/>
              </a:buClr>
              <a:buFont typeface="Arial"/>
              <a:buChar char="•"/>
            </a:pPr>
            <a:r>
              <a:rPr b="0" lang="en-US" sz="2400" spc="-1" strike="noStrike">
                <a:solidFill>
                  <a:srgbClr val="111620"/>
                </a:solidFill>
                <a:latin typeface="Arial"/>
              </a:rPr>
              <a:t>Second level</a:t>
            </a:r>
            <a:endParaRPr b="0" lang="en-US" sz="2400" spc="-1" strike="noStrike">
              <a:solidFill>
                <a:srgbClr val="111620"/>
              </a:solidFill>
              <a:latin typeface="Arial"/>
            </a:endParaRPr>
          </a:p>
          <a:p>
            <a:pPr lvl="2" marL="1143000" indent="-228240">
              <a:lnSpc>
                <a:spcPct val="90000"/>
              </a:lnSpc>
              <a:spcBef>
                <a:spcPts val="499"/>
              </a:spcBef>
              <a:buClr>
                <a:srgbClr val="111620"/>
              </a:buClr>
              <a:buFont typeface="Arial"/>
              <a:buChar char="•"/>
            </a:pPr>
            <a:r>
              <a:rPr b="0" lang="en-US" sz="2000" spc="-1" strike="noStrike">
                <a:solidFill>
                  <a:srgbClr val="111620"/>
                </a:solidFill>
                <a:latin typeface="Arial"/>
              </a:rPr>
              <a:t>Third level</a:t>
            </a:r>
            <a:endParaRPr b="0" lang="en-US" sz="2000" spc="-1" strike="noStrike">
              <a:solidFill>
                <a:srgbClr val="111620"/>
              </a:solidFill>
              <a:latin typeface="Arial"/>
            </a:endParaRPr>
          </a:p>
          <a:p>
            <a:pPr lvl="3" marL="1600200" indent="-228240">
              <a:lnSpc>
                <a:spcPct val="90000"/>
              </a:lnSpc>
              <a:spcBef>
                <a:spcPts val="499"/>
              </a:spcBef>
              <a:buClr>
                <a:srgbClr val="111620"/>
              </a:buClr>
              <a:buFont typeface="Arial"/>
              <a:buChar char="•"/>
            </a:pPr>
            <a:r>
              <a:rPr b="0" lang="en-US" sz="1800" spc="-1" strike="noStrike">
                <a:solidFill>
                  <a:srgbClr val="111620"/>
                </a:solidFill>
                <a:latin typeface="Arial"/>
              </a:rPr>
              <a:t>Fourth level</a:t>
            </a:r>
            <a:endParaRPr b="0" lang="en-US" sz="1800" spc="-1" strike="noStrike">
              <a:solidFill>
                <a:srgbClr val="111620"/>
              </a:solidFill>
              <a:latin typeface="Arial"/>
            </a:endParaRPr>
          </a:p>
          <a:p>
            <a:pPr lvl="4" marL="2057400" indent="-228240">
              <a:lnSpc>
                <a:spcPct val="90000"/>
              </a:lnSpc>
              <a:spcBef>
                <a:spcPts val="499"/>
              </a:spcBef>
              <a:buClr>
                <a:srgbClr val="111620"/>
              </a:buClr>
              <a:buFont typeface="Arial"/>
              <a:buChar char="•"/>
            </a:pPr>
            <a:r>
              <a:rPr b="0" lang="en-US" sz="1800" spc="-1" strike="noStrike">
                <a:solidFill>
                  <a:srgbClr val="111620"/>
                </a:solidFill>
                <a:latin typeface="Arial"/>
              </a:rPr>
              <a:t>Fifth level</a:t>
            </a:r>
            <a:endParaRPr b="0" lang="en-US" sz="1800" spc="-1" strike="noStrike">
              <a:solidFill>
                <a:srgbClr val="111620"/>
              </a:solidFill>
              <a:latin typeface="Arial"/>
            </a:endParaRPr>
          </a:p>
        </p:txBody>
      </p:sp>
      <p:sp>
        <p:nvSpPr>
          <p:cNvPr id="88" name="Line 5"/>
          <p:cNvSpPr/>
          <p:nvPr/>
        </p:nvSpPr>
        <p:spPr>
          <a:xfrm>
            <a:off x="682920" y="862200"/>
            <a:ext cx="2484000" cy="0"/>
          </a:xfrm>
          <a:prstGeom prst="line">
            <a:avLst/>
          </a:prstGeom>
          <a:ln/>
        </p:spPr>
        <p:style>
          <a:lnRef idx="2">
            <a:schemeClr val="accent1"/>
          </a:lnRef>
          <a:fillRef idx="0">
            <a:schemeClr val="accent1"/>
          </a:fillRef>
          <a:effectRef idx="1">
            <a:schemeClr val="accent1"/>
          </a:effectRef>
          <a:fontRef idx="minor"/>
        </p:style>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5" name="Group 1"/>
          <p:cNvGrpSpPr/>
          <p:nvPr/>
        </p:nvGrpSpPr>
        <p:grpSpPr>
          <a:xfrm>
            <a:off x="9396000" y="-110160"/>
            <a:ext cx="2795760" cy="6967800"/>
            <a:chOff x="9396000" y="-110160"/>
            <a:chExt cx="2795760" cy="6967800"/>
          </a:xfrm>
        </p:grpSpPr>
        <p:sp>
          <p:nvSpPr>
            <p:cNvPr id="126" name="CustomShape 2"/>
            <p:cNvSpPr/>
            <p:nvPr/>
          </p:nvSpPr>
          <p:spPr>
            <a:xfrm>
              <a:off x="9396000" y="10440"/>
              <a:ext cx="2795760" cy="6847200"/>
            </a:xfrm>
            <a:custGeom>
              <a:avLst/>
              <a:gdLst/>
              <a:ahLst/>
              <a:rect l="l" t="t" r="r" b="b"/>
              <a:pathLst>
                <a:path w="1104621" h="2705159">
                  <a:moveTo>
                    <a:pt x="0" y="0"/>
                  </a:moveTo>
                  <a:lnTo>
                    <a:pt x="1104621" y="0"/>
                  </a:lnTo>
                  <a:lnTo>
                    <a:pt x="1104621" y="2705159"/>
                  </a:lnTo>
                  <a:lnTo>
                    <a:pt x="0" y="2705159"/>
                  </a:lnTo>
                  <a:close/>
                </a:path>
              </a:pathLst>
            </a:custGeom>
            <a:solidFill>
              <a:srgbClr val="00539a"/>
            </a:solidFill>
            <a:ln>
              <a:noFill/>
            </a:ln>
          </p:spPr>
          <p:style>
            <a:lnRef idx="0"/>
            <a:fillRef idx="0"/>
            <a:effectRef idx="0"/>
            <a:fontRef idx="minor"/>
          </p:style>
        </p:sp>
        <p:sp>
          <p:nvSpPr>
            <p:cNvPr id="127" name="CustomShape 3"/>
            <p:cNvSpPr/>
            <p:nvPr/>
          </p:nvSpPr>
          <p:spPr>
            <a:xfrm>
              <a:off x="9396000" y="-110160"/>
              <a:ext cx="2795760" cy="6967800"/>
            </a:xfrm>
            <a:prstGeom prst="rect">
              <a:avLst/>
            </a:prstGeom>
            <a:solidFill>
              <a:srgbClr val="00539a"/>
            </a:solidFill>
            <a:ln>
              <a:noFill/>
            </a:ln>
          </p:spPr>
          <p:style>
            <a:lnRef idx="0"/>
            <a:fillRef idx="0"/>
            <a:effectRef idx="0"/>
            <a:fontRef idx="minor"/>
          </p:style>
        </p:sp>
      </p:grpSp>
      <p:sp>
        <p:nvSpPr>
          <p:cNvPr id="128" name="PlaceHolder 4"/>
          <p:cNvSpPr>
            <a:spLocks noGrp="1"/>
          </p:cNvSpPr>
          <p:nvPr>
            <p:ph type="body"/>
          </p:nvPr>
        </p:nvSpPr>
        <p:spPr>
          <a:xfrm>
            <a:off x="2514600" y="1570320"/>
            <a:ext cx="8991360" cy="4487040"/>
          </a:xfrm>
          <a:prstGeom prst="rect">
            <a:avLst/>
          </a:prstGeom>
        </p:spPr>
        <p:txBody>
          <a:bodyPr lIns="90000" rIns="90000" tIns="45000" bIns="45000">
            <a:noAutofit/>
          </a:bodyPr>
          <a:p>
            <a:pPr marL="432000" indent="-324000">
              <a:spcBef>
                <a:spcPts val="1417"/>
              </a:spcBef>
              <a:buClr>
                <a:srgbClr val="000000"/>
              </a:buClr>
              <a:buSzPct val="45000"/>
              <a:buFont typeface="Wingdings" charset="2"/>
              <a:buChar char=""/>
            </a:pPr>
            <a:r>
              <a:rPr b="0" lang="en-US" sz="1800" spc="-1" strike="noStrike">
                <a:solidFill>
                  <a:srgbClr val="111620"/>
                </a:solidFill>
                <a:latin typeface="Arial"/>
              </a:rPr>
              <a:t>Click to edit the outline text format</a:t>
            </a:r>
            <a:endParaRPr b="0" lang="en-US" sz="1800" spc="-1" strike="noStrike">
              <a:solidFill>
                <a:srgbClr val="11162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111620"/>
                </a:solidFill>
                <a:latin typeface="Arial"/>
              </a:rPr>
              <a:t>Second Outline Level</a:t>
            </a:r>
            <a:endParaRPr b="0" lang="en-US" sz="1800" spc="-1" strike="noStrike">
              <a:solidFill>
                <a:srgbClr val="11162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111620"/>
                </a:solidFill>
                <a:latin typeface="Arial"/>
              </a:rPr>
              <a:t>Third Outline Level</a:t>
            </a:r>
            <a:endParaRPr b="0" lang="en-US" sz="1800" spc="-1" strike="noStrike">
              <a:solidFill>
                <a:srgbClr val="11162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111620"/>
                </a:solidFill>
                <a:latin typeface="Arial"/>
              </a:rPr>
              <a:t>Fourth Outline Level</a:t>
            </a:r>
            <a:endParaRPr b="0" lang="en-US" sz="1800" spc="-1" strike="noStrike">
              <a:solidFill>
                <a:srgbClr val="11162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111620"/>
                </a:solidFill>
                <a:latin typeface="Arial"/>
              </a:rPr>
              <a:t>Fifth Outline Level</a:t>
            </a:r>
            <a:endParaRPr b="0" lang="en-US" sz="1800" spc="-1" strike="noStrike">
              <a:solidFill>
                <a:srgbClr val="11162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111620"/>
                </a:solidFill>
                <a:latin typeface="Arial"/>
              </a:rPr>
              <a:t>Sixth Outline Level</a:t>
            </a:r>
            <a:endParaRPr b="0" lang="en-US" sz="1800" spc="-1" strike="noStrike">
              <a:solidFill>
                <a:srgbClr val="11162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111620"/>
                </a:solidFill>
                <a:latin typeface="Arial"/>
              </a:rPr>
              <a:t>Seventh Outline Level</a:t>
            </a:r>
            <a:endParaRPr b="0" lang="en-US" sz="1800" spc="-1" strike="noStrike">
              <a:solidFill>
                <a:srgbClr val="111620"/>
              </a:solidFill>
              <a:latin typeface="Arial"/>
            </a:endParaRPr>
          </a:p>
        </p:txBody>
      </p:sp>
      <p:sp>
        <p:nvSpPr>
          <p:cNvPr id="129" name="CustomShape 5"/>
          <p:cNvSpPr/>
          <p:nvPr/>
        </p:nvSpPr>
        <p:spPr>
          <a:xfrm>
            <a:off x="685800" y="5983200"/>
            <a:ext cx="1269720" cy="188640"/>
          </a:xfrm>
          <a:custGeom>
            <a:avLst/>
            <a:gdLst/>
            <a:ahLst/>
            <a:rect l="l" t="t" r="r" b="b"/>
            <a:pathLst>
              <a:path w="1905000" h="283369">
                <a:moveTo>
                  <a:pt x="0" y="0"/>
                </a:moveTo>
                <a:lnTo>
                  <a:pt x="1905000" y="0"/>
                </a:lnTo>
                <a:lnTo>
                  <a:pt x="1905000" y="283369"/>
                </a:lnTo>
                <a:lnTo>
                  <a:pt x="0" y="283369"/>
                </a:lnTo>
                <a:lnTo>
                  <a:pt x="0" y="0"/>
                </a:lnTo>
                <a:close/>
              </a:path>
            </a:pathLst>
          </a:custGeom>
          <a:blipFill rotWithShape="0">
            <a:blip r:embed="rId2"/>
            <a:stretch>
              <a:fillRect/>
            </a:stretch>
          </a:blipFill>
          <a:ln>
            <a:noFill/>
          </a:ln>
        </p:spPr>
        <p:style>
          <a:lnRef idx="0"/>
          <a:fillRef idx="0"/>
          <a:effectRef idx="0"/>
          <a:fontRef idx="minor"/>
        </p:style>
      </p:sp>
      <p:sp>
        <p:nvSpPr>
          <p:cNvPr id="130" name="PlaceHolder 6"/>
          <p:cNvSpPr>
            <a:spLocks noGrp="1"/>
          </p:cNvSpPr>
          <p:nvPr>
            <p:ph type="title"/>
          </p:nvPr>
        </p:nvSpPr>
        <p:spPr>
          <a:xfrm>
            <a:off x="572760" y="365040"/>
            <a:ext cx="8487720" cy="850320"/>
          </a:xfrm>
          <a:prstGeom prst="rect">
            <a:avLst/>
          </a:prstGeom>
        </p:spPr>
        <p:txBody>
          <a:bodyPr anchor="ctr">
            <a:normAutofit/>
          </a:bodyPr>
          <a:p>
            <a:pPr>
              <a:lnSpc>
                <a:spcPct val="90000"/>
              </a:lnSpc>
            </a:pPr>
            <a:r>
              <a:rPr b="0" lang="en-US" sz="3600" spc="-1" strike="noStrike">
                <a:solidFill>
                  <a:srgbClr val="00539a"/>
                </a:solidFill>
                <a:latin typeface="Arial Bold"/>
              </a:rPr>
              <a:t>Click to edit Master title style</a:t>
            </a:r>
            <a:endParaRPr b="0" lang="en-US" sz="3600" spc="-1" strike="noStrike">
              <a:solidFill>
                <a:srgbClr val="00539a"/>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838080" y="794160"/>
            <a:ext cx="10515240" cy="1325160"/>
          </a:xfrm>
          <a:prstGeom prst="rect">
            <a:avLst/>
          </a:prstGeom>
          <a:noFill/>
          <a:ln>
            <a:noFill/>
          </a:ln>
        </p:spPr>
        <p:txBody>
          <a:bodyPr anchor="ctr">
            <a:noAutofit/>
          </a:bodyPr>
          <a:p>
            <a:pPr algn="ctr">
              <a:lnSpc>
                <a:spcPct val="90000"/>
              </a:lnSpc>
            </a:pPr>
            <a:r>
              <a:rPr b="0" lang="en-US" sz="4000" spc="-1" strike="noStrike">
                <a:solidFill>
                  <a:srgbClr val="00539a"/>
                </a:solidFill>
                <a:latin typeface="Arial Bold"/>
              </a:rPr>
              <a:t>System Analyst : Capstone Project</a:t>
            </a:r>
            <a:endParaRPr b="0" lang="en-US" sz="4000" spc="-1" strike="noStrike">
              <a:solidFill>
                <a:srgbClr val="00539a"/>
              </a:solidFill>
              <a:latin typeface="Arial"/>
            </a:endParaRPr>
          </a:p>
        </p:txBody>
      </p:sp>
      <p:sp>
        <p:nvSpPr>
          <p:cNvPr id="174" name="TextShape 2"/>
          <p:cNvSpPr txBox="1"/>
          <p:nvPr/>
        </p:nvSpPr>
        <p:spPr>
          <a:xfrm>
            <a:off x="838080" y="1953360"/>
            <a:ext cx="10515240" cy="2784240"/>
          </a:xfrm>
          <a:prstGeom prst="rect">
            <a:avLst/>
          </a:prstGeom>
          <a:noFill/>
          <a:ln>
            <a:noFill/>
          </a:ln>
        </p:spPr>
        <p:txBody>
          <a:bodyPr>
            <a:normAutofit/>
          </a:bodyPr>
          <a:p>
            <a:pPr marL="230040" indent="-229680">
              <a:lnSpc>
                <a:spcPct val="90000"/>
              </a:lnSpc>
              <a:spcBef>
                <a:spcPts val="1001"/>
              </a:spcBef>
              <a:buClr>
                <a:srgbClr val="111620"/>
              </a:buClr>
              <a:buFont typeface="Arial"/>
              <a:buChar char="•"/>
            </a:pPr>
            <a:r>
              <a:rPr b="0" lang="en-US" sz="2000" spc="-1" strike="noStrike">
                <a:solidFill>
                  <a:srgbClr val="111620"/>
                </a:solidFill>
                <a:latin typeface="Arial"/>
                <a:ea typeface="Arial"/>
              </a:rPr>
              <a:t>.</a:t>
            </a:r>
            <a:endParaRPr b="0" lang="en-US" sz="2000" spc="-1" strike="noStrike">
              <a:solidFill>
                <a:srgbClr val="111620"/>
              </a:solidFill>
              <a:latin typeface="Arial"/>
            </a:endParaRPr>
          </a:p>
        </p:txBody>
      </p:sp>
      <p:pic>
        <p:nvPicPr>
          <p:cNvPr id="175" name="" descr=""/>
          <p:cNvPicPr/>
          <p:nvPr/>
        </p:nvPicPr>
        <p:blipFill>
          <a:blip r:embed="rId1"/>
          <a:stretch/>
        </p:blipFill>
        <p:spPr>
          <a:xfrm>
            <a:off x="838080" y="1813680"/>
            <a:ext cx="10591920" cy="403848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Project Initiation and Stakeholder Engagement</a:t>
            </a:r>
            <a:endParaRPr b="0" lang="en-US" sz="3200" spc="-1" strike="noStrike">
              <a:solidFill>
                <a:srgbClr val="00539a"/>
              </a:solidFill>
              <a:latin typeface="Arial"/>
            </a:endParaRPr>
          </a:p>
        </p:txBody>
      </p:sp>
      <p:sp>
        <p:nvSpPr>
          <p:cNvPr id="195"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Stakeholder Engagement Plan</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[Paste the table directly from the filled template summarizing stakeholder engagement methods and frequency.]</a:t>
            </a:r>
            <a:endParaRPr b="0" lang="en-US" sz="1800" spc="-1" strike="noStrike">
              <a:latin typeface="Arial"/>
            </a:endParaRPr>
          </a:p>
        </p:txBody>
      </p:sp>
      <p:pic>
        <p:nvPicPr>
          <p:cNvPr id="196" name="" descr=""/>
          <p:cNvPicPr/>
          <p:nvPr/>
        </p:nvPicPr>
        <p:blipFill>
          <a:blip r:embed="rId1"/>
          <a:stretch/>
        </p:blipFill>
        <p:spPr>
          <a:xfrm>
            <a:off x="228960" y="2522880"/>
            <a:ext cx="11629080" cy="2049120"/>
          </a:xfrm>
          <a:prstGeom prst="rect">
            <a:avLst/>
          </a:prstGeom>
          <a:ln>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Requirements Gathering</a:t>
            </a:r>
            <a:endParaRPr b="0" lang="en-US" sz="3200" spc="-1" strike="noStrike">
              <a:solidFill>
                <a:srgbClr val="00539a"/>
              </a:solidFill>
              <a:latin typeface="Arial"/>
            </a:endParaRPr>
          </a:p>
        </p:txBody>
      </p:sp>
      <p:sp>
        <p:nvSpPr>
          <p:cNvPr id="198" name="CustomShape 2"/>
          <p:cNvSpPr/>
          <p:nvPr/>
        </p:nvSpPr>
        <p:spPr>
          <a:xfrm>
            <a:off x="573120" y="1216080"/>
            <a:ext cx="10659240" cy="4503240"/>
          </a:xfrm>
          <a:prstGeom prst="rect">
            <a:avLst/>
          </a:prstGeom>
          <a:noFill/>
          <a:ln>
            <a:noFill/>
          </a:ln>
        </p:spPr>
        <p:style>
          <a:lnRef idx="0"/>
          <a:fillRef idx="0"/>
          <a:effectRef idx="0"/>
          <a:fontRef idx="minor"/>
        </p:style>
        <p:txBody>
          <a:bodyPr>
            <a:normAutofit fontScale="14000"/>
          </a:bodyPr>
          <a:p>
            <a:pPr>
              <a:lnSpc>
                <a:spcPct val="90000"/>
              </a:lnSpc>
              <a:spcBef>
                <a:spcPts val="1001"/>
              </a:spcBef>
            </a:pPr>
            <a:r>
              <a:rPr b="1" lang="en-US" sz="2400" spc="-1" strike="noStrike">
                <a:solidFill>
                  <a:srgbClr val="111620"/>
                </a:solidFill>
                <a:latin typeface="Arial"/>
              </a:rPr>
              <a:t>Business Requirements Document (BRD)</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[Paste the table directly from the filled template, highlighting key requirements.]</a:t>
            </a:r>
            <a:endParaRPr b="0" lang="en-US" sz="1800" spc="-1" strike="noStrike">
              <a:latin typeface="Arial"/>
            </a:endParaRPr>
          </a:p>
          <a:p>
            <a:pPr>
              <a:lnSpc>
                <a:spcPct val="90000"/>
              </a:lnSpc>
              <a:spcBef>
                <a:spcPts val="1001"/>
              </a:spcBef>
            </a:pPr>
            <a:r>
              <a:rPr b="0" lang="en-US" sz="2800" spc="-1" strike="noStrike">
                <a:solidFill>
                  <a:srgbClr val="111620"/>
                </a:solidFill>
                <a:latin typeface="Arial"/>
                <a:ea typeface="Arial"/>
              </a:rPr>
              <a:t>Scope:</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Integrate patient scheduling, medical records, and billing systems into a unified, interoperable platform that streamlines workflows, enhances data accuracy, and supports seamless information sharing across all clinics.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Objectives:</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Achieve full HIPAA compliance to protect patient privacy, reduce scheduling and data entry errors by at least 20% to boost operational efficiency, and improve patient and staff satisfaction through intuitive, reliable system functionality.</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Key Requirements: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Real-time, consolidated access to patient data across departments to support timely and informed decision-making.</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Secure, user-friendly patient portals that allow safe access to health information, appointment scheduling, and provider communication.</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Automated billing and reporting workflows to reduce manual errors, accelerate revenue cycles, and deliver actionable financial insights.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Success Metrics: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100% compliance with HIPAA regulations, verified through continuous monitoring and audits.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At least 20% reduction in appointment and data errors as tracked by system analytics and user feedback.</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High user adoption rates demonstrated by usage metrics and positive satisfaction survey results from patients and staff.</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Requirements Gathering</a:t>
            </a:r>
            <a:endParaRPr b="0" lang="en-US" sz="3200" spc="-1" strike="noStrike">
              <a:solidFill>
                <a:srgbClr val="00539a"/>
              </a:solidFill>
              <a:latin typeface="Arial"/>
            </a:endParaRPr>
          </a:p>
        </p:txBody>
      </p:sp>
      <p:sp>
        <p:nvSpPr>
          <p:cNvPr id="200"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Use Case Diagram and Detailed Flow Descriptions</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[Insert the use case diagram from the lab showing system interactions.]</a:t>
            </a: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201" name="" descr=""/>
          <p:cNvPicPr/>
          <p:nvPr/>
        </p:nvPicPr>
        <p:blipFill>
          <a:blip r:embed="rId1"/>
          <a:stretch/>
        </p:blipFill>
        <p:spPr>
          <a:xfrm>
            <a:off x="1554480" y="2286000"/>
            <a:ext cx="9083160" cy="38480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Requirements Gathering</a:t>
            </a:r>
            <a:endParaRPr b="0" lang="en-US" sz="3200" spc="-1" strike="noStrike">
              <a:solidFill>
                <a:srgbClr val="00539a"/>
              </a:solidFill>
              <a:latin typeface="Arial"/>
            </a:endParaRPr>
          </a:p>
        </p:txBody>
      </p:sp>
      <p:sp>
        <p:nvSpPr>
          <p:cNvPr id="203"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Requirements Traceability Matrix (RTM)</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[Paste the table directly from the filled template mapping requirements to objectives and test cases.]</a:t>
            </a:r>
            <a:endParaRPr b="0" lang="en-US" sz="1800" spc="-1" strike="noStrike">
              <a:latin typeface="Arial"/>
            </a:endParaRPr>
          </a:p>
        </p:txBody>
      </p:sp>
      <p:pic>
        <p:nvPicPr>
          <p:cNvPr id="204" name="" descr=""/>
          <p:cNvPicPr/>
          <p:nvPr/>
        </p:nvPicPr>
        <p:blipFill>
          <a:blip r:embed="rId1"/>
          <a:stretch/>
        </p:blipFill>
        <p:spPr>
          <a:xfrm>
            <a:off x="365760" y="2743200"/>
            <a:ext cx="11612880" cy="155448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Project Planning and Risk Analysis</a:t>
            </a:r>
            <a:endParaRPr b="0" lang="en-US" sz="3200" spc="-1" strike="noStrike">
              <a:solidFill>
                <a:srgbClr val="00539a"/>
              </a:solidFill>
              <a:latin typeface="Arial"/>
            </a:endParaRPr>
          </a:p>
        </p:txBody>
      </p:sp>
      <p:sp>
        <p:nvSpPr>
          <p:cNvPr id="206"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Work Breakdown Structure (WBS)</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[Paste the table or visual directly from the filled template showing project tasks and subtasks.]</a:t>
            </a:r>
            <a:endParaRPr b="0" lang="en-US" sz="1800" spc="-1" strike="noStrike">
              <a:latin typeface="Arial"/>
            </a:endParaRPr>
          </a:p>
        </p:txBody>
      </p:sp>
      <p:pic>
        <p:nvPicPr>
          <p:cNvPr id="207" name="" descr=""/>
          <p:cNvPicPr/>
          <p:nvPr/>
        </p:nvPicPr>
        <p:blipFill>
          <a:blip r:embed="rId1"/>
          <a:stretch/>
        </p:blipFill>
        <p:spPr>
          <a:xfrm>
            <a:off x="1554480" y="2286000"/>
            <a:ext cx="8503920" cy="36576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Project Planning and Risk Analysis</a:t>
            </a:r>
            <a:endParaRPr b="0" lang="en-US" sz="3200" spc="-1" strike="noStrike">
              <a:solidFill>
                <a:srgbClr val="00539a"/>
              </a:solidFill>
              <a:latin typeface="Arial"/>
            </a:endParaRPr>
          </a:p>
        </p:txBody>
      </p:sp>
      <p:sp>
        <p:nvSpPr>
          <p:cNvPr id="209"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Network Diagram</a:t>
            </a:r>
            <a:endParaRPr b="0" lang="en-US" sz="2400" spc="-1" strike="noStrike">
              <a:latin typeface="Arial"/>
            </a:endParaRPr>
          </a:p>
        </p:txBody>
      </p:sp>
      <p:pic>
        <p:nvPicPr>
          <p:cNvPr id="210" name="" descr=""/>
          <p:cNvPicPr/>
          <p:nvPr/>
        </p:nvPicPr>
        <p:blipFill>
          <a:blip r:embed="rId1"/>
          <a:stretch/>
        </p:blipFill>
        <p:spPr>
          <a:xfrm>
            <a:off x="4999680" y="984240"/>
            <a:ext cx="5371920" cy="579096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Project Planning and Risk Analysis</a:t>
            </a:r>
            <a:endParaRPr b="0" lang="en-US" sz="3200" spc="-1" strike="noStrike">
              <a:solidFill>
                <a:srgbClr val="00539a"/>
              </a:solidFill>
              <a:latin typeface="Arial"/>
            </a:endParaRPr>
          </a:p>
        </p:txBody>
      </p:sp>
      <p:sp>
        <p:nvSpPr>
          <p:cNvPr id="212"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SWOT Analysis</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[Paste the table directly from the filled template outlining strengths, weaknesses, opportunities, and threats.]</a:t>
            </a:r>
            <a:endParaRPr b="0" lang="en-US" sz="1800" spc="-1" strike="noStrike">
              <a:latin typeface="Arial"/>
            </a:endParaRPr>
          </a:p>
        </p:txBody>
      </p:sp>
      <p:pic>
        <p:nvPicPr>
          <p:cNvPr id="213" name="" descr=""/>
          <p:cNvPicPr/>
          <p:nvPr/>
        </p:nvPicPr>
        <p:blipFill>
          <a:blip r:embed="rId1"/>
          <a:stretch/>
        </p:blipFill>
        <p:spPr>
          <a:xfrm>
            <a:off x="1279800" y="3254400"/>
            <a:ext cx="9144360" cy="11347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Project Planning and Risk Analysis</a:t>
            </a:r>
            <a:endParaRPr b="0" lang="en-US" sz="3200" spc="-1" strike="noStrike">
              <a:solidFill>
                <a:srgbClr val="00539a"/>
              </a:solidFill>
              <a:latin typeface="Arial"/>
            </a:endParaRPr>
          </a:p>
        </p:txBody>
      </p:sp>
      <p:sp>
        <p:nvSpPr>
          <p:cNvPr id="215"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Risk Register</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[Paste the table directly from the filled template listing risks, categories, likelihood, impact, and mitigations.]</a:t>
            </a:r>
            <a:endParaRPr b="0" lang="en-US" sz="1800" spc="-1" strike="noStrike">
              <a:latin typeface="Arial"/>
            </a:endParaRPr>
          </a:p>
        </p:txBody>
      </p:sp>
      <p:pic>
        <p:nvPicPr>
          <p:cNvPr id="216" name="" descr=""/>
          <p:cNvPicPr/>
          <p:nvPr/>
        </p:nvPicPr>
        <p:blipFill>
          <a:blip r:embed="rId1"/>
          <a:stretch/>
        </p:blipFill>
        <p:spPr>
          <a:xfrm>
            <a:off x="1005840" y="3200400"/>
            <a:ext cx="10058760" cy="91440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Project Planning and Risk Analysis</a:t>
            </a:r>
            <a:endParaRPr b="0" lang="en-US" sz="3200" spc="-1" strike="noStrike">
              <a:solidFill>
                <a:srgbClr val="00539a"/>
              </a:solidFill>
              <a:latin typeface="Arial"/>
            </a:endParaRPr>
          </a:p>
        </p:txBody>
      </p:sp>
      <p:sp>
        <p:nvSpPr>
          <p:cNvPr id="218"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Risk Matrix</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[Paste the visual directly from the filled template showing risks plotted on the likelihood vs. impact grid.]</a:t>
            </a:r>
            <a:endParaRPr b="0" lang="en-US" sz="1800" spc="-1" strike="noStrike">
              <a:latin typeface="Arial"/>
            </a:endParaRPr>
          </a:p>
        </p:txBody>
      </p:sp>
      <p:pic>
        <p:nvPicPr>
          <p:cNvPr id="219" name="" descr=""/>
          <p:cNvPicPr/>
          <p:nvPr/>
        </p:nvPicPr>
        <p:blipFill>
          <a:blip r:embed="rId1"/>
          <a:stretch/>
        </p:blipFill>
        <p:spPr>
          <a:xfrm>
            <a:off x="365760" y="2103120"/>
            <a:ext cx="11003040" cy="440208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Process Modeling</a:t>
            </a:r>
            <a:endParaRPr b="0" lang="en-US" sz="3200" spc="-1" strike="noStrike">
              <a:solidFill>
                <a:srgbClr val="00539a"/>
              </a:solidFill>
              <a:latin typeface="Arial"/>
            </a:endParaRPr>
          </a:p>
        </p:txBody>
      </p:sp>
      <p:sp>
        <p:nvSpPr>
          <p:cNvPr id="221"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Appointment Scheduling Process Flowchart</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[Insert the appointment scheduling process flowchart with decision points and actions.]</a:t>
            </a:r>
            <a:endParaRPr b="0" lang="en-US" sz="1800" spc="-1" strike="noStrike">
              <a:latin typeface="Arial"/>
            </a:endParaRPr>
          </a:p>
        </p:txBody>
      </p:sp>
      <p:pic>
        <p:nvPicPr>
          <p:cNvPr id="222" name="" descr=""/>
          <p:cNvPicPr/>
          <p:nvPr/>
        </p:nvPicPr>
        <p:blipFill>
          <a:blip r:embed="rId1"/>
          <a:stretch/>
        </p:blipFill>
        <p:spPr>
          <a:xfrm>
            <a:off x="2537280" y="2468880"/>
            <a:ext cx="7246800" cy="24609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572760" y="365040"/>
            <a:ext cx="8487720" cy="850320"/>
          </a:xfrm>
          <a:prstGeom prst="rect">
            <a:avLst/>
          </a:prstGeom>
          <a:noFill/>
          <a:ln>
            <a:noFill/>
          </a:ln>
        </p:spPr>
        <p:txBody>
          <a:bodyPr anchor="ctr">
            <a:noAutofit/>
          </a:bodyPr>
          <a:p>
            <a:pPr>
              <a:lnSpc>
                <a:spcPct val="90000"/>
              </a:lnSpc>
            </a:pPr>
            <a:r>
              <a:rPr b="0" lang="en-US" sz="3600" spc="-1" strike="noStrike">
                <a:solidFill>
                  <a:srgbClr val="00539a"/>
                </a:solidFill>
                <a:latin typeface="Arial Bold"/>
              </a:rPr>
              <a:t> </a:t>
            </a:r>
            <a:r>
              <a:rPr b="0" lang="en-US" sz="3600" spc="-1" strike="noStrike">
                <a:solidFill>
                  <a:srgbClr val="00539a"/>
                </a:solidFill>
                <a:latin typeface="Arial Bold"/>
              </a:rPr>
              <a:t>Unified IT Solution for XYZ Health Solutions</a:t>
            </a:r>
            <a:endParaRPr b="0" lang="en-US" sz="3600" spc="-1" strike="noStrike">
              <a:solidFill>
                <a:srgbClr val="00539a"/>
              </a:solidFill>
              <a:latin typeface="Arial"/>
            </a:endParaRPr>
          </a:p>
        </p:txBody>
      </p:sp>
      <p:sp>
        <p:nvSpPr>
          <p:cNvPr id="177" name="CustomShape 2"/>
          <p:cNvSpPr/>
          <p:nvPr/>
        </p:nvSpPr>
        <p:spPr>
          <a:xfrm>
            <a:off x="573120" y="3066480"/>
            <a:ext cx="4372560" cy="9360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1" lang="en-US" sz="2400" spc="-1" strike="noStrike">
                <a:solidFill>
                  <a:srgbClr val="111620"/>
                </a:solidFill>
                <a:latin typeface="Arial"/>
              </a:rPr>
              <a:t>Name: kamyab sd </a:t>
            </a:r>
            <a:endParaRPr b="0" lang="en-US" sz="2400" spc="-1" strike="noStrike">
              <a:latin typeface="Arial"/>
            </a:endParaRPr>
          </a:p>
          <a:p>
            <a:pPr>
              <a:lnSpc>
                <a:spcPct val="90000"/>
              </a:lnSpc>
              <a:spcBef>
                <a:spcPts val="1001"/>
              </a:spcBef>
            </a:pPr>
            <a:r>
              <a:rPr b="1" lang="en-US" sz="2400" spc="-1" strike="noStrike">
                <a:solidFill>
                  <a:srgbClr val="111620"/>
                </a:solidFill>
                <a:latin typeface="Arial"/>
              </a:rPr>
              <a:t>Date:10,05,2025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Visualizations</a:t>
            </a:r>
            <a:endParaRPr b="0" lang="en-US" sz="3200" spc="-1" strike="noStrike">
              <a:solidFill>
                <a:srgbClr val="00539a"/>
              </a:solidFill>
              <a:latin typeface="Arial"/>
            </a:endParaRPr>
          </a:p>
        </p:txBody>
      </p:sp>
      <p:sp>
        <p:nvSpPr>
          <p:cNvPr id="224"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499"/>
              </a:spcBef>
            </a:pPr>
            <a:r>
              <a:rPr b="1" lang="en-US" sz="2400" spc="-1" strike="noStrike">
                <a:solidFill>
                  <a:srgbClr val="111620"/>
                </a:solidFill>
                <a:latin typeface="Arial"/>
              </a:rPr>
              <a:t>Patient Age Distribution</a:t>
            </a:r>
            <a:endParaRPr b="0" lang="en-US" sz="2400" spc="-1" strike="noStrike">
              <a:latin typeface="Arial"/>
            </a:endParaRPr>
          </a:p>
        </p:txBody>
      </p:sp>
      <p:pic>
        <p:nvPicPr>
          <p:cNvPr id="225" name="" descr=""/>
          <p:cNvPicPr/>
          <p:nvPr/>
        </p:nvPicPr>
        <p:blipFill>
          <a:blip r:embed="rId1"/>
          <a:stretch/>
        </p:blipFill>
        <p:spPr>
          <a:xfrm>
            <a:off x="4663440" y="586800"/>
            <a:ext cx="5371920" cy="5905440"/>
          </a:xfrm>
          <a:prstGeom prst="rect">
            <a:avLst/>
          </a:prstGeom>
          <a:ln>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Visualizations</a:t>
            </a:r>
            <a:endParaRPr b="0" lang="en-US" sz="3200" spc="-1" strike="noStrike">
              <a:solidFill>
                <a:srgbClr val="00539a"/>
              </a:solidFill>
              <a:latin typeface="Arial"/>
            </a:endParaRPr>
          </a:p>
        </p:txBody>
      </p:sp>
      <p:sp>
        <p:nvSpPr>
          <p:cNvPr id="227"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Outstanding Balance Distribution by Account Type</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[Insert a chart showing balances by account type with a caption.]</a:t>
            </a:r>
            <a:endParaRPr b="0" lang="en-US" sz="1800" spc="-1" strike="noStrike">
              <a:latin typeface="Arial"/>
            </a:endParaRPr>
          </a:p>
        </p:txBody>
      </p:sp>
      <p:pic>
        <p:nvPicPr>
          <p:cNvPr id="228" name="" descr=""/>
          <p:cNvPicPr/>
          <p:nvPr/>
        </p:nvPicPr>
        <p:blipFill>
          <a:blip r:embed="rId1"/>
          <a:stretch/>
        </p:blipFill>
        <p:spPr>
          <a:xfrm>
            <a:off x="731520" y="2651760"/>
            <a:ext cx="11224800" cy="237708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Visualizations</a:t>
            </a:r>
            <a:endParaRPr b="0" lang="en-US" sz="3200" spc="-1" strike="noStrike">
              <a:solidFill>
                <a:srgbClr val="00539a"/>
              </a:solidFill>
              <a:latin typeface="Arial"/>
            </a:endParaRPr>
          </a:p>
        </p:txBody>
      </p:sp>
      <p:sp>
        <p:nvSpPr>
          <p:cNvPr id="230" name="CustomShape 2"/>
          <p:cNvSpPr/>
          <p:nvPr/>
        </p:nvSpPr>
        <p:spPr>
          <a:xfrm>
            <a:off x="2651760" y="235476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Location Representation</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[Include a chart showing representation across locations with a caption.]</a:t>
            </a:r>
            <a:endParaRPr b="0" lang="en-US" sz="1800" spc="-1" strike="noStrike">
              <a:latin typeface="Arial"/>
            </a:endParaRPr>
          </a:p>
        </p:txBody>
      </p:sp>
      <p:pic>
        <p:nvPicPr>
          <p:cNvPr id="231" name="" descr=""/>
          <p:cNvPicPr/>
          <p:nvPr/>
        </p:nvPicPr>
        <p:blipFill>
          <a:blip r:embed="rId1"/>
          <a:stretch/>
        </p:blipFill>
        <p:spPr>
          <a:xfrm>
            <a:off x="1097280" y="984240"/>
            <a:ext cx="9570960" cy="51051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Visualizations</a:t>
            </a:r>
            <a:endParaRPr b="0" lang="en-US" sz="3200" spc="-1" strike="noStrike">
              <a:solidFill>
                <a:srgbClr val="00539a"/>
              </a:solidFill>
              <a:latin typeface="Arial"/>
            </a:endParaRPr>
          </a:p>
        </p:txBody>
      </p:sp>
      <p:sp>
        <p:nvSpPr>
          <p:cNvPr id="233"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Monthly Appointment Volume</a:t>
            </a:r>
            <a:endParaRPr b="0" lang="en-US" sz="2400" spc="-1" strike="noStrike">
              <a:latin typeface="Arial"/>
            </a:endParaRPr>
          </a:p>
          <a:p>
            <a:pPr>
              <a:lnSpc>
                <a:spcPct val="90000"/>
              </a:lnSpc>
              <a:spcBef>
                <a:spcPts val="1001"/>
              </a:spcBef>
            </a:pPr>
            <a:r>
              <a:rPr b="0" lang="en-US" sz="1800" spc="-1" strike="noStrike">
                <a:solidFill>
                  <a:srgbClr val="111620"/>
                </a:solidFill>
                <a:latin typeface="Arial"/>
              </a:rPr>
              <a:t>[Insert</a:t>
            </a:r>
            <a:r>
              <a:rPr b="0" lang="en-US" sz="1800" spc="-1" strike="noStrike">
                <a:solidFill>
                  <a:srgbClr val="111620"/>
                </a:solidFill>
                <a:latin typeface="Arial"/>
                <a:ea typeface="Arial"/>
              </a:rPr>
              <a:t> a chart displaying monthly appointment counts with a caption.]</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234" name="" descr=""/>
          <p:cNvPicPr/>
          <p:nvPr/>
        </p:nvPicPr>
        <p:blipFill>
          <a:blip r:embed="rId1"/>
          <a:stretch/>
        </p:blipFill>
        <p:spPr>
          <a:xfrm>
            <a:off x="2743200" y="2011680"/>
            <a:ext cx="6461640" cy="46252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Basic Visualizations</a:t>
            </a:r>
            <a:endParaRPr b="0" lang="en-US" sz="3200" spc="-1" strike="noStrike">
              <a:solidFill>
                <a:srgbClr val="00539a"/>
              </a:solidFill>
              <a:latin typeface="Arial"/>
            </a:endParaRPr>
          </a:p>
        </p:txBody>
      </p:sp>
      <p:sp>
        <p:nvSpPr>
          <p:cNvPr id="236" name="CustomShape 2"/>
          <p:cNvSpPr/>
          <p:nvPr/>
        </p:nvSpPr>
        <p:spPr>
          <a:xfrm>
            <a:off x="573120" y="1216080"/>
            <a:ext cx="10659240" cy="4503240"/>
          </a:xfrm>
          <a:prstGeom prst="rect">
            <a:avLst/>
          </a:prstGeom>
          <a:noFill/>
          <a:ln>
            <a:noFill/>
          </a:ln>
        </p:spPr>
        <p:style>
          <a:lnRef idx="0"/>
          <a:fillRef idx="0"/>
          <a:effectRef idx="0"/>
          <a:fontRef idx="minor"/>
        </p:style>
        <p:txBody>
          <a:bodyPr>
            <a:normAutofit fontScale="20000"/>
          </a:bodyPr>
          <a:p>
            <a:pPr>
              <a:lnSpc>
                <a:spcPct val="90000"/>
              </a:lnSpc>
              <a:spcBef>
                <a:spcPts val="1001"/>
              </a:spcBef>
            </a:pPr>
            <a:r>
              <a:rPr b="1" lang="en-US" sz="2400" spc="-1" strike="noStrike">
                <a:solidFill>
                  <a:srgbClr val="111620"/>
                </a:solidFill>
                <a:latin typeface="Arial"/>
              </a:rPr>
              <a:t>Appointment Type Breakdown</a:t>
            </a:r>
            <a:endParaRPr b="0" lang="en-US" sz="2400" spc="-1" strike="noStrike">
              <a:latin typeface="Arial"/>
            </a:endParaRPr>
          </a:p>
          <a:p>
            <a:pPr>
              <a:lnSpc>
                <a:spcPct val="90000"/>
              </a:lnSpc>
              <a:spcBef>
                <a:spcPts val="1001"/>
              </a:spcBef>
            </a:pPr>
            <a:r>
              <a:rPr b="1" lang="en-US" sz="2800" spc="-1" strike="noStrike">
                <a:solidFill>
                  <a:srgbClr val="111620"/>
                </a:solidFill>
                <a:latin typeface="Arial"/>
              </a:rPr>
              <a:t>Scope:</a:t>
            </a:r>
            <a:endParaRPr b="0" lang="en-US" sz="2800" spc="-1" strike="noStrike">
              <a:latin typeface="Arial"/>
            </a:endParaRPr>
          </a:p>
          <a:p>
            <a:pPr>
              <a:lnSpc>
                <a:spcPct val="90000"/>
              </a:lnSpc>
              <a:spcBef>
                <a:spcPts val="1001"/>
              </a:spcBef>
            </a:pPr>
            <a:r>
              <a:rPr b="1" lang="en-US" sz="2800" spc="-1" strike="noStrike">
                <a:solidFill>
                  <a:srgbClr val="111620"/>
                </a:solidFill>
                <a:latin typeface="Arial"/>
              </a:rPr>
              <a:t>The testing scope covers critical functionalities of the appointment booking system including appointment scheduling accuracy, robust error handling, and strict adherence to HIPAA compliance standards to ensure data security and privacy.</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111620"/>
                </a:solidFill>
                <a:latin typeface="Arial"/>
              </a:rPr>
              <a:t>Approach:</a:t>
            </a:r>
            <a:endParaRPr b="0" lang="en-US" sz="2800" spc="-1" strike="noStrike">
              <a:latin typeface="Arial"/>
            </a:endParaRPr>
          </a:p>
          <a:p>
            <a:pPr>
              <a:lnSpc>
                <a:spcPct val="90000"/>
              </a:lnSpc>
              <a:spcBef>
                <a:spcPts val="1001"/>
              </a:spcBef>
            </a:pPr>
            <a:r>
              <a:rPr b="1" lang="en-US" sz="2800" spc="-1" strike="noStrike">
                <a:solidFill>
                  <a:srgbClr val="111620"/>
                </a:solidFill>
                <a:latin typeface="Arial"/>
              </a:rPr>
              <a:t>Testing will be conducted using a combination of manual and automated techniques to ensure thorough coverage. The use of a requirement traceability matrix guarantees that all business and technical requirements are fully tested and validated throughout the project lifecycle.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111620"/>
                </a:solidFill>
                <a:latin typeface="Arial"/>
              </a:rPr>
              <a:t>Main Activities: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111620"/>
                </a:solidFill>
                <a:latin typeface="Arial"/>
              </a:rPr>
              <a:t>Functional Testing: Verify core features such as patient login, appointment booking, availability checking, and confirmation workflows operate correctly under expected and edge case scenarios.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111620"/>
                </a:solidFill>
                <a:latin typeface="Arial"/>
              </a:rPr>
              <a:t>Security Testing: Assess system compliance with HIPAA regulations, including data encryption, user authentication, access controls, and audit trails.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111620"/>
                </a:solidFill>
                <a:latin typeface="Arial"/>
              </a:rPr>
              <a:t>Boundary and Negative Testing: Evaluate the system’s behavior in handling unexpected or invalid inputs, load limits, and error conditions to ensure robustness and graceful failure.</a:t>
            </a:r>
            <a:endParaRPr b="0" lang="en-US" sz="2800" spc="-1" strike="noStrike">
              <a:latin typeface="Arial"/>
            </a:endParaRPr>
          </a:p>
          <a:p>
            <a:pPr>
              <a:lnSpc>
                <a:spcPct val="90000"/>
              </a:lnSpc>
              <a:spcBef>
                <a:spcPts val="1001"/>
              </a:spcBef>
            </a:pPr>
            <a:endParaRPr b="0" lang="en-US" sz="2800" spc="-1" strike="noStrike">
              <a:latin typeface="Arial"/>
            </a:endParaRPr>
          </a:p>
          <a:p>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610920" y="18288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Basic Visualizations</a:t>
            </a:r>
            <a:endParaRPr b="0" lang="en-US" sz="3200" spc="-1" strike="noStrike">
              <a:solidFill>
                <a:srgbClr val="00539a"/>
              </a:solidFill>
              <a:latin typeface="Arial"/>
            </a:endParaRPr>
          </a:p>
        </p:txBody>
      </p:sp>
      <p:sp>
        <p:nvSpPr>
          <p:cNvPr id="238" name="CustomShape 2"/>
          <p:cNvSpPr/>
          <p:nvPr/>
        </p:nvSpPr>
        <p:spPr>
          <a:xfrm>
            <a:off x="573120" y="1216080"/>
            <a:ext cx="10659240" cy="4503240"/>
          </a:xfrm>
          <a:prstGeom prst="rect">
            <a:avLst/>
          </a:prstGeom>
          <a:noFill/>
          <a:ln>
            <a:noFill/>
          </a:ln>
        </p:spPr>
        <p:style>
          <a:lnRef idx="0"/>
          <a:fillRef idx="0"/>
          <a:effectRef idx="0"/>
          <a:fontRef idx="minor"/>
        </p:style>
        <p:txBody>
          <a:bodyPr>
            <a:normAutofit fontScale="23000"/>
          </a:bodyPr>
          <a:p>
            <a:pPr>
              <a:lnSpc>
                <a:spcPct val="90000"/>
              </a:lnSpc>
              <a:spcBef>
                <a:spcPts val="1001"/>
              </a:spcBef>
            </a:pPr>
            <a:r>
              <a:rPr b="1" lang="en-US" sz="2400" spc="-1" strike="noStrike">
                <a:solidFill>
                  <a:srgbClr val="111620"/>
                </a:solidFill>
                <a:latin typeface="Arial"/>
              </a:rPr>
              <a:t>Average Appointment Fee by Month</a:t>
            </a:r>
            <a:endParaRPr b="0" lang="en-US" sz="2400" spc="-1" strike="noStrike">
              <a:latin typeface="Arial"/>
            </a:endParaRPr>
          </a:p>
          <a:p>
            <a:pPr>
              <a:lnSpc>
                <a:spcPct val="90000"/>
              </a:lnSpc>
              <a:spcBef>
                <a:spcPts val="1001"/>
              </a:spcBef>
            </a:pPr>
            <a:r>
              <a:rPr b="0" lang="en-US" sz="1800" spc="-1" strike="noStrike">
                <a:solidFill>
                  <a:srgbClr val="111620"/>
                </a:solidFill>
                <a:latin typeface="Arial"/>
              </a:rPr>
              <a:t>[Insert</a:t>
            </a:r>
            <a:r>
              <a:rPr b="0" lang="en-US" sz="1800" spc="-1" strike="noStrike">
                <a:solidFill>
                  <a:srgbClr val="111620"/>
                </a:solidFill>
                <a:latin typeface="Arial"/>
                <a:ea typeface="Arial"/>
              </a:rPr>
              <a:t> a chart showing monthly average fees with a caption.]</a:t>
            </a:r>
            <a:endParaRPr b="0" lang="en-US" sz="1800" spc="-1" strike="noStrike">
              <a:latin typeface="Arial"/>
            </a:endParaRPr>
          </a:p>
          <a:p>
            <a:pPr>
              <a:lnSpc>
                <a:spcPct val="90000"/>
              </a:lnSpc>
              <a:spcBef>
                <a:spcPts val="1001"/>
              </a:spcBef>
            </a:pPr>
            <a:r>
              <a:rPr b="0" lang="en-US" sz="2800" spc="-1" strike="noStrike">
                <a:solidFill>
                  <a:srgbClr val="111620"/>
                </a:solidFill>
                <a:latin typeface="Arial"/>
                <a:ea typeface="Arial"/>
              </a:rPr>
              <a:t>TDD Objective:</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Validate that the system enforces appointment booking restrictions after 3 consecutive failed login or booking attempts, enhancing security by preventing unauthorized access or abuse.</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BDD Scenarios: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Successful Booking:</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Given the user has valid credentials</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When the user selects an available appointment slot</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Then the system successfully confirms the booking</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Unauthorized Access:</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Given the user provides invalid credentials</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When the user attempts to make a booking</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Then the system displays an error message stating "Unauthorized access"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Booking Restriction:</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Given the user has made 3 failed booking attempts</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When the user tries to book a fourth appointment</a:t>
            </a: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Then the system applies a restriction, preventing further booking attempts and notifying the user accordingly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Dashboards</a:t>
            </a:r>
            <a:endParaRPr b="0" lang="en-US" sz="3200" spc="-1" strike="noStrike">
              <a:solidFill>
                <a:srgbClr val="00539a"/>
              </a:solidFill>
              <a:latin typeface="Arial"/>
            </a:endParaRPr>
          </a:p>
        </p:txBody>
      </p:sp>
      <p:sp>
        <p:nvSpPr>
          <p:cNvPr id="240"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Branch Wise Average Age</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[Add a visual highlighting the average patient age by branch.]</a:t>
            </a:r>
            <a:endParaRPr b="0" lang="en-US" sz="1800" spc="-1" strike="noStrike">
              <a:latin typeface="Arial"/>
            </a:endParaRPr>
          </a:p>
        </p:txBody>
      </p:sp>
      <p:pic>
        <p:nvPicPr>
          <p:cNvPr id="241" name="" descr=""/>
          <p:cNvPicPr/>
          <p:nvPr/>
        </p:nvPicPr>
        <p:blipFill>
          <a:blip r:embed="rId1"/>
          <a:stretch/>
        </p:blipFill>
        <p:spPr>
          <a:xfrm>
            <a:off x="274320" y="2392920"/>
            <a:ext cx="11583000" cy="3184920"/>
          </a:xfrm>
          <a:prstGeom prst="rect">
            <a:avLst/>
          </a:prstGeom>
          <a:ln>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Dashboards</a:t>
            </a:r>
            <a:endParaRPr b="0" lang="en-US" sz="3200" spc="-1" strike="noStrike">
              <a:solidFill>
                <a:srgbClr val="00539a"/>
              </a:solidFill>
              <a:latin typeface="Arial"/>
            </a:endParaRPr>
          </a:p>
        </p:txBody>
      </p:sp>
      <p:sp>
        <p:nvSpPr>
          <p:cNvPr id="243" name="CustomShape 2"/>
          <p:cNvSpPr/>
          <p:nvPr/>
        </p:nvSpPr>
        <p:spPr>
          <a:xfrm>
            <a:off x="548640" y="1257480"/>
            <a:ext cx="10659240" cy="4503240"/>
          </a:xfrm>
          <a:prstGeom prst="rect">
            <a:avLst/>
          </a:prstGeom>
          <a:noFill/>
          <a:ln>
            <a:noFill/>
          </a:ln>
        </p:spPr>
        <p:style>
          <a:lnRef idx="0"/>
          <a:fillRef idx="0"/>
          <a:effectRef idx="0"/>
          <a:fontRef idx="minor"/>
        </p:style>
        <p:txBody>
          <a:bodyPr>
            <a:normAutofit fontScale="63000"/>
          </a:bodyPr>
          <a:p>
            <a:pPr>
              <a:lnSpc>
                <a:spcPct val="90000"/>
              </a:lnSpc>
              <a:spcBef>
                <a:spcPts val="1001"/>
              </a:spcBef>
            </a:pPr>
            <a:r>
              <a:rPr b="1" lang="en-US" sz="2400" spc="-1" strike="noStrike">
                <a:solidFill>
                  <a:srgbClr val="111620"/>
                </a:solidFill>
                <a:latin typeface="Arial"/>
              </a:rPr>
              <a:t>Location Wise Appointment Count </a:t>
            </a:r>
            <a:endParaRPr b="0" lang="en-US" sz="2400" spc="-1" strike="noStrike">
              <a:latin typeface="Arial"/>
            </a:endParaRPr>
          </a:p>
          <a:p>
            <a:pPr>
              <a:lnSpc>
                <a:spcPct val="90000"/>
              </a:lnSpc>
              <a:spcBef>
                <a:spcPts val="1001"/>
              </a:spcBef>
            </a:pPr>
            <a:r>
              <a:rPr b="0" lang="en-US" sz="2800" spc="-1" strike="noStrike">
                <a:solidFill>
                  <a:srgbClr val="111620"/>
                </a:solidFill>
                <a:latin typeface="Arial"/>
                <a:ea typeface="Arial"/>
              </a:rPr>
              <a:t>Real-time dashboards significantly enhance clinical and administrative decision-making by providing up-to-date, actionable information across departments, enabling timely interventions and resource optimization.</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Implementation of the integrated scheduling system has contributed to a documented 20% reduction in appointment errors, such as double bookings and no-shows, which improves operational efficiency and patient satisfaction.</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Robust data privacy controls, including encryption and audit logging, remain critical not only for achieving full HIPAA compliance but also for maintaining patient trust and mitigating risks of data breaches.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System Design</a:t>
            </a:r>
            <a:endParaRPr b="0" lang="en-US" sz="3200" spc="-1" strike="noStrike">
              <a:solidFill>
                <a:srgbClr val="00539a"/>
              </a:solidFill>
              <a:latin typeface="Arial"/>
            </a:endParaRPr>
          </a:p>
        </p:txBody>
      </p:sp>
      <p:sp>
        <p:nvSpPr>
          <p:cNvPr id="245" name="CustomShape 2"/>
          <p:cNvSpPr/>
          <p:nvPr/>
        </p:nvSpPr>
        <p:spPr>
          <a:xfrm>
            <a:off x="573120" y="1216080"/>
            <a:ext cx="10659240" cy="4503240"/>
          </a:xfrm>
          <a:prstGeom prst="rect">
            <a:avLst/>
          </a:prstGeom>
          <a:noFill/>
          <a:ln>
            <a:noFill/>
          </a:ln>
        </p:spPr>
        <p:style>
          <a:lnRef idx="0"/>
          <a:fillRef idx="0"/>
          <a:effectRef idx="0"/>
          <a:fontRef idx="minor"/>
        </p:style>
        <p:txBody>
          <a:bodyPr>
            <a:normAutofit fontScale="31000"/>
          </a:bodyPr>
          <a:p>
            <a:pPr>
              <a:lnSpc>
                <a:spcPct val="90000"/>
              </a:lnSpc>
              <a:spcBef>
                <a:spcPts val="1001"/>
              </a:spcBef>
            </a:pPr>
            <a:r>
              <a:rPr b="1" lang="en-US" sz="2800" spc="-1" strike="noStrike">
                <a:solidFill>
                  <a:srgbClr val="111620"/>
                </a:solidFill>
                <a:latin typeface="Arial"/>
                <a:ea typeface="Arial"/>
              </a:rPr>
              <a:t>Implement Automated Security Checks:</a:t>
            </a:r>
            <a:endParaRPr b="0" lang="en-US" sz="2800" spc="-1" strike="noStrike">
              <a:latin typeface="Arial"/>
            </a:endParaRPr>
          </a:p>
          <a:p>
            <a:pPr>
              <a:lnSpc>
                <a:spcPct val="90000"/>
              </a:lnSpc>
              <a:spcBef>
                <a:spcPts val="1001"/>
              </a:spcBef>
            </a:pPr>
            <a:r>
              <a:rPr b="1" lang="en-US" sz="2800" spc="-1" strike="noStrike">
                <a:solidFill>
                  <a:srgbClr val="111620"/>
                </a:solidFill>
                <a:latin typeface="Arial"/>
                <a:ea typeface="Arial"/>
              </a:rPr>
              <a:t>Integrate continuous automated security scanning throughout development and deployment pipelines to detect vulnerabilities early, including encryption verification, access control enforcement, and compliance with HIPAA standards.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111620"/>
                </a:solidFill>
                <a:latin typeface="Arial"/>
                <a:ea typeface="Arial"/>
              </a:rPr>
              <a:t>Enhance Stakeholder Training:</a:t>
            </a:r>
            <a:endParaRPr b="0" lang="en-US" sz="2800" spc="-1" strike="noStrike">
              <a:latin typeface="Arial"/>
            </a:endParaRPr>
          </a:p>
          <a:p>
            <a:pPr>
              <a:lnSpc>
                <a:spcPct val="90000"/>
              </a:lnSpc>
              <a:spcBef>
                <a:spcPts val="1001"/>
              </a:spcBef>
            </a:pPr>
            <a:r>
              <a:rPr b="1" lang="en-US" sz="2800" spc="-1" strike="noStrike">
                <a:solidFill>
                  <a:srgbClr val="111620"/>
                </a:solidFill>
                <a:latin typeface="Arial"/>
                <a:ea typeface="Arial"/>
              </a:rPr>
              <a:t>Provide regular, role-specific training programs for all users—clinicians, administrative staff, IT personnel—to strengthen awareness of security best practices, data privacy responsibilities, and system usage protocols.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111620"/>
                </a:solidFill>
                <a:latin typeface="Arial"/>
                <a:ea typeface="Arial"/>
              </a:rPr>
              <a:t>Continuously Monitor API Performance:</a:t>
            </a:r>
            <a:endParaRPr b="0" lang="en-US" sz="2800" spc="-1" strike="noStrike">
              <a:latin typeface="Arial"/>
            </a:endParaRPr>
          </a:p>
          <a:p>
            <a:pPr>
              <a:lnSpc>
                <a:spcPct val="90000"/>
              </a:lnSpc>
              <a:spcBef>
                <a:spcPts val="1001"/>
              </a:spcBef>
            </a:pPr>
            <a:r>
              <a:rPr b="1" lang="en-US" sz="2800" spc="-1" strike="noStrike">
                <a:solidFill>
                  <a:srgbClr val="111620"/>
                </a:solidFill>
                <a:latin typeface="Arial"/>
                <a:ea typeface="Arial"/>
              </a:rPr>
              <a:t>Establish real-time monitoring and alerting for APIs connecting scheduling, billing, and records systems to promptly identify and address integration issues, performance degradation, or security anomalies.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1" lang="en-US" sz="2800" spc="-1" strike="noStrike">
                <a:solidFill>
                  <a:srgbClr val="111620"/>
                </a:solidFill>
                <a:latin typeface="Arial"/>
                <a:ea typeface="Arial"/>
              </a:rPr>
              <a:t>Plan and Conduct Regular Data Audits:</a:t>
            </a:r>
            <a:endParaRPr b="0" lang="en-US" sz="2800" spc="-1" strike="noStrike">
              <a:latin typeface="Arial"/>
            </a:endParaRPr>
          </a:p>
          <a:p>
            <a:pPr>
              <a:lnSpc>
                <a:spcPct val="90000"/>
              </a:lnSpc>
              <a:spcBef>
                <a:spcPts val="1001"/>
              </a:spcBef>
            </a:pPr>
            <a:r>
              <a:rPr b="1" lang="en-US" sz="2800" spc="-1" strike="noStrike">
                <a:solidFill>
                  <a:srgbClr val="111620"/>
                </a:solidFill>
                <a:latin typeface="Arial"/>
                <a:ea typeface="Arial"/>
              </a:rPr>
              <a:t>Schedule systematic audits of data access logs, consent records, and system configurations to ensure ongoing regulatory compliance, identify unauthorized activities, and maintain data integrity.</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System Design</a:t>
            </a:r>
            <a:endParaRPr b="0" lang="en-US" sz="3200" spc="-1" strike="noStrike">
              <a:solidFill>
                <a:srgbClr val="00539a"/>
              </a:solidFill>
              <a:latin typeface="Arial"/>
            </a:endParaRPr>
          </a:p>
        </p:txBody>
      </p:sp>
      <p:sp>
        <p:nvSpPr>
          <p:cNvPr id="247" name="CustomShape 2"/>
          <p:cNvSpPr/>
          <p:nvPr/>
        </p:nvSpPr>
        <p:spPr>
          <a:xfrm>
            <a:off x="573120" y="1216080"/>
            <a:ext cx="10659240" cy="4503240"/>
          </a:xfrm>
          <a:prstGeom prst="rect">
            <a:avLst/>
          </a:prstGeom>
          <a:noFill/>
          <a:ln>
            <a:noFill/>
          </a:ln>
        </p:spPr>
        <p:style>
          <a:lnRef idx="0"/>
          <a:fillRef idx="0"/>
          <a:effectRef idx="0"/>
          <a:fontRef idx="minor"/>
        </p:style>
        <p:txBody>
          <a:bodyPr>
            <a:normAutofit fontScale="54000"/>
          </a:bodyPr>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The unified appointment scheduling platform significantly boosts operational efficiency by optimizing resource allocation, reducing administrative burden, and minimizing appointment errors.</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Leveraging data-driven insights through real-time dashboards elevates patient care quality by enabling timely, informed decisions and better care coordination.</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Ongoing monitoring and compliance efforts ensure the system meets regulatory standards, protects patient privacy, and maintains trust.</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111620"/>
                </a:solidFill>
                <a:latin typeface="Arial"/>
                <a:ea typeface="Arial"/>
              </a:rPr>
              <a:t>Next steps focus on full deployment across all clinics combined with continuous improvement based on user feedback and performance analytics to sustain and enhance value over time.</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572760" y="133920"/>
            <a:ext cx="9813240" cy="850320"/>
          </a:xfrm>
          <a:prstGeom prst="rect">
            <a:avLst/>
          </a:prstGeom>
          <a:noFill/>
          <a:ln>
            <a:noFill/>
          </a:ln>
        </p:spPr>
        <p:txBody>
          <a:bodyPr anchor="ctr">
            <a:normAutofit/>
          </a:bodyPr>
          <a:p>
            <a:pPr>
              <a:lnSpc>
                <a:spcPct val="90000"/>
              </a:lnSpc>
            </a:pPr>
            <a:r>
              <a:rPr b="0" lang="en-US" sz="3600" spc="-1" strike="noStrike">
                <a:solidFill>
                  <a:srgbClr val="00539a"/>
                </a:solidFill>
                <a:latin typeface="Arial Bold"/>
              </a:rPr>
              <a:t>Table of Contents</a:t>
            </a:r>
            <a:endParaRPr b="0" lang="en-US" sz="3600" spc="-1" strike="noStrike">
              <a:solidFill>
                <a:srgbClr val="00539a"/>
              </a:solidFill>
              <a:latin typeface="Arial"/>
            </a:endParaRPr>
          </a:p>
        </p:txBody>
      </p:sp>
      <p:graphicFrame>
        <p:nvGraphicFramePr>
          <p:cNvPr id="179" name="Table 2"/>
          <p:cNvGraphicFramePr/>
          <p:nvPr/>
        </p:nvGraphicFramePr>
        <p:xfrm>
          <a:off x="717120" y="1341360"/>
          <a:ext cx="10515240" cy="360000"/>
        </p:xfrm>
        <a:graphic>
          <a:graphicData uri="http://schemas.openxmlformats.org/drawingml/2006/table">
            <a:tbl>
              <a:tblPr/>
              <a:tblGrid>
                <a:gridCol w="5257800"/>
                <a:gridCol w="5257800"/>
              </a:tblGrid>
              <a:tr h="0">
                <a:tc>
                  <a:txBody>
                    <a:bodyPr>
                      <a:noAutofit/>
                    </a:bodyPr>
                    <a:p>
                      <a:pPr marL="230400" indent="-230040">
                        <a:lnSpc>
                          <a:spcPct val="90000"/>
                        </a:lnSpc>
                        <a:spcBef>
                          <a:spcPts val="1001"/>
                        </a:spcBef>
                        <a:buClr>
                          <a:srgbClr val="111620"/>
                        </a:buClr>
                        <a:buFont typeface="Arial"/>
                        <a:buChar char="•"/>
                      </a:pPr>
                      <a:r>
                        <a:rPr b="0" lang="en-US" sz="1600" spc="-1" strike="noStrike">
                          <a:solidFill>
                            <a:srgbClr val="111620"/>
                          </a:solidFill>
                          <a:latin typeface="Arial"/>
                        </a:rPr>
                        <a:t>Executive Summary</a:t>
                      </a:r>
                      <a:endParaRPr b="0" lang="en-US" sz="1600" spc="-1" strike="noStrike">
                        <a:latin typeface="Arial"/>
                      </a:endParaRPr>
                    </a:p>
                    <a:p>
                      <a:pPr marL="230400" indent="-230040">
                        <a:lnSpc>
                          <a:spcPct val="90000"/>
                        </a:lnSpc>
                        <a:spcBef>
                          <a:spcPts val="1001"/>
                        </a:spcBef>
                        <a:buClr>
                          <a:srgbClr val="111620"/>
                        </a:buClr>
                        <a:buFont typeface="Arial"/>
                        <a:buChar char="•"/>
                      </a:pPr>
                      <a:r>
                        <a:rPr b="0" lang="en-US" sz="1600" spc="-1" strike="noStrike">
                          <a:solidFill>
                            <a:srgbClr val="111620"/>
                          </a:solidFill>
                          <a:latin typeface="Arial"/>
                        </a:rPr>
                        <a:t>Introduction</a:t>
                      </a:r>
                      <a:endParaRPr b="0" lang="en-US" sz="1600" spc="-1" strike="noStrike">
                        <a:latin typeface="Arial"/>
                      </a:endParaRPr>
                    </a:p>
                    <a:p>
                      <a:pPr marL="230400" indent="-230040">
                        <a:lnSpc>
                          <a:spcPct val="90000"/>
                        </a:lnSpc>
                        <a:spcBef>
                          <a:spcPts val="1001"/>
                        </a:spcBef>
                        <a:buClr>
                          <a:srgbClr val="111620"/>
                        </a:buClr>
                        <a:buFont typeface="Arial"/>
                        <a:buChar char="•"/>
                      </a:pPr>
                      <a:r>
                        <a:rPr b="0" lang="en-US" sz="1600" spc="-1" strike="noStrike">
                          <a:solidFill>
                            <a:srgbClr val="111620"/>
                          </a:solidFill>
                          <a:latin typeface="Arial"/>
                        </a:rPr>
                        <a:t>Business Objectives</a:t>
                      </a:r>
                      <a:endParaRPr b="0" lang="en-US" sz="1600" spc="-1" strike="noStrike">
                        <a:latin typeface="Arial"/>
                      </a:endParaRPr>
                    </a:p>
                    <a:p>
                      <a:pPr>
                        <a:lnSpc>
                          <a:spcPct val="90000"/>
                        </a:lnSpc>
                        <a:spcBef>
                          <a:spcPts val="1001"/>
                        </a:spcBef>
                      </a:pPr>
                      <a:endParaRPr b="0" lang="en-US" sz="1600" spc="-1" strike="noStrike">
                        <a:latin typeface="Arial"/>
                      </a:endParaRPr>
                    </a:p>
                    <a:p>
                      <a:pPr marL="230400" indent="-230040">
                        <a:lnSpc>
                          <a:spcPct val="90000"/>
                        </a:lnSpc>
                        <a:spcBef>
                          <a:spcPts val="1001"/>
                        </a:spcBef>
                      </a:pPr>
                      <a:r>
                        <a:rPr b="1" lang="en-US" sz="1600" spc="-1" strike="noStrike">
                          <a:solidFill>
                            <a:srgbClr val="111620"/>
                          </a:solidFill>
                          <a:latin typeface="Arial"/>
                        </a:rPr>
                        <a:t>Artifacts</a:t>
                      </a:r>
                      <a:endParaRPr b="0" lang="en-US" sz="1600" spc="-1" strike="noStrike">
                        <a:latin typeface="Arial"/>
                      </a:endParaRPr>
                    </a:p>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Project Initiation and Stakeholder Engagement </a:t>
                      </a:r>
                      <a:endParaRPr b="0" lang="en-US" sz="1600" spc="-1" strike="noStrike">
                        <a:latin typeface="Arial"/>
                      </a:endParaRPr>
                    </a:p>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Requirements Gathering</a:t>
                      </a:r>
                      <a:endParaRPr b="0" lang="en-US" sz="1600" spc="-1" strike="noStrike">
                        <a:latin typeface="Arial"/>
                      </a:endParaRPr>
                    </a:p>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Project Planning and Risk Analysis</a:t>
                      </a:r>
                      <a:endParaRPr b="0" lang="en-US" sz="1600" spc="-1" strike="noStrike">
                        <a:latin typeface="Arial"/>
                      </a:endParaRPr>
                    </a:p>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Process Modeling</a:t>
                      </a:r>
                      <a:endParaRPr b="0" lang="en-US" sz="1600" spc="-1" strike="noStrike">
                        <a:latin typeface="Arial"/>
                      </a:endParaRPr>
                    </a:p>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Visualizations</a:t>
                      </a:r>
                      <a:endParaRPr b="0" lang="en-US" sz="1600" spc="-1" strike="noStrike">
                        <a:latin typeface="Arial"/>
                      </a:endParaRPr>
                    </a:p>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Dashboards</a:t>
                      </a:r>
                      <a:endParaRPr b="0" lang="en-US" sz="1600" spc="-1" strike="noStrike">
                        <a:latin typeface="Arial"/>
                      </a:endParaRPr>
                    </a:p>
                  </a:txBody>
                  <a:tcPr marL="91440" marR="91440">
                    <a:noFill/>
                  </a:tcPr>
                </a:tc>
                <a:tc>
                  <a:txBody>
                    <a:bodyPr>
                      <a:noAutofit/>
                    </a:bodyPr>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System Design </a:t>
                      </a:r>
                      <a:endParaRPr b="0" lang="en-US" sz="1600" spc="-1" strike="noStrike">
                        <a:latin typeface="Arial"/>
                      </a:endParaRPr>
                    </a:p>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Database Design</a:t>
                      </a:r>
                      <a:endParaRPr b="0" lang="en-US" sz="1600" spc="-1" strike="noStrike">
                        <a:latin typeface="Arial"/>
                      </a:endParaRPr>
                    </a:p>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Test Planning and Case Design Using TDD and BDD</a:t>
                      </a:r>
                      <a:endParaRPr b="0" lang="en-US" sz="1600" spc="-1" strike="noStrike">
                        <a:latin typeface="Arial"/>
                      </a:endParaRPr>
                    </a:p>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CI/CD Workflow and Monitoring Plan</a:t>
                      </a:r>
                      <a:endParaRPr b="0" lang="en-US" sz="1600" spc="-1" strike="noStrike">
                        <a:latin typeface="Arial"/>
                      </a:endParaRPr>
                    </a:p>
                    <a:p>
                      <a:pPr marL="230040" indent="-229680">
                        <a:lnSpc>
                          <a:spcPct val="90000"/>
                        </a:lnSpc>
                        <a:spcBef>
                          <a:spcPts val="1001"/>
                        </a:spcBef>
                      </a:pPr>
                      <a:endParaRPr b="0" lang="en-US" sz="1600" spc="-1" strike="noStrike">
                        <a:latin typeface="Arial"/>
                      </a:endParaRPr>
                    </a:p>
                    <a:p>
                      <a:pPr marL="230040" indent="-229680">
                        <a:lnSpc>
                          <a:spcPct val="90000"/>
                        </a:lnSpc>
                        <a:spcBef>
                          <a:spcPts val="1001"/>
                        </a:spcBef>
                      </a:pPr>
                      <a:r>
                        <a:rPr b="1" lang="en-US" sz="1600" spc="-1" strike="noStrike">
                          <a:solidFill>
                            <a:srgbClr val="111620"/>
                          </a:solidFill>
                          <a:latin typeface="Arial"/>
                        </a:rPr>
                        <a:t>Findings and Recommendations</a:t>
                      </a:r>
                      <a:endParaRPr b="0" lang="en-US" sz="1600" spc="-1" strike="noStrike">
                        <a:latin typeface="Arial"/>
                      </a:endParaRPr>
                    </a:p>
                    <a:p>
                      <a:pPr marL="230400" indent="-230040">
                        <a:lnSpc>
                          <a:spcPct val="90000"/>
                        </a:lnSpc>
                        <a:spcBef>
                          <a:spcPts val="1001"/>
                        </a:spcBef>
                        <a:buClr>
                          <a:srgbClr val="111620"/>
                        </a:buClr>
                        <a:buFont typeface="Arial"/>
                        <a:buChar char="•"/>
                      </a:pPr>
                      <a:r>
                        <a:rPr b="0" lang="en-US" sz="1600" spc="-1" strike="noStrike">
                          <a:solidFill>
                            <a:srgbClr val="111620"/>
                          </a:solidFill>
                          <a:latin typeface="Arial"/>
                        </a:rPr>
                        <a:t>Key Findings</a:t>
                      </a:r>
                      <a:endParaRPr b="0" lang="en-US" sz="1600" spc="-1" strike="noStrike">
                        <a:latin typeface="Arial"/>
                      </a:endParaRPr>
                    </a:p>
                    <a:p>
                      <a:pPr marL="230400" indent="-230040">
                        <a:lnSpc>
                          <a:spcPct val="90000"/>
                        </a:lnSpc>
                        <a:spcBef>
                          <a:spcPts val="1001"/>
                        </a:spcBef>
                        <a:buClr>
                          <a:srgbClr val="111620"/>
                        </a:buClr>
                        <a:buFont typeface="Arial"/>
                        <a:buChar char="•"/>
                      </a:pPr>
                      <a:r>
                        <a:rPr b="0" lang="en-US" sz="1600" spc="-1" strike="noStrike">
                          <a:solidFill>
                            <a:srgbClr val="111620"/>
                          </a:solidFill>
                          <a:latin typeface="Arial"/>
                        </a:rPr>
                        <a:t>Key Recommendations</a:t>
                      </a:r>
                      <a:endParaRPr b="0" lang="en-US" sz="1600" spc="-1" strike="noStrike">
                        <a:latin typeface="Arial"/>
                      </a:endParaRPr>
                    </a:p>
                    <a:p>
                      <a:pPr marL="230400" indent="-230040">
                        <a:lnSpc>
                          <a:spcPct val="90000"/>
                        </a:lnSpc>
                        <a:spcBef>
                          <a:spcPts val="1001"/>
                        </a:spcBef>
                        <a:buClr>
                          <a:srgbClr val="111620"/>
                        </a:buClr>
                        <a:buFont typeface="Arial"/>
                        <a:buChar char="•"/>
                      </a:pPr>
                      <a:r>
                        <a:rPr b="0" lang="en-US" sz="1600" spc="-1" strike="noStrike">
                          <a:solidFill>
                            <a:srgbClr val="111620"/>
                          </a:solidFill>
                          <a:latin typeface="Arial"/>
                        </a:rPr>
                        <a:t>Conclusion</a:t>
                      </a:r>
                      <a:endParaRPr b="0" lang="en-US" sz="1600" spc="-1" strike="noStrike">
                        <a:latin typeface="Arial"/>
                      </a:endParaRPr>
                    </a:p>
                    <a:p>
                      <a:pPr marL="230040" indent="-229680">
                        <a:lnSpc>
                          <a:spcPct val="90000"/>
                        </a:lnSpc>
                        <a:spcBef>
                          <a:spcPts val="1001"/>
                        </a:spcBef>
                        <a:buClr>
                          <a:srgbClr val="111620"/>
                        </a:buClr>
                        <a:buFont typeface="Arial"/>
                        <a:buChar char="•"/>
                      </a:pPr>
                      <a:r>
                        <a:rPr b="0" lang="en-US" sz="1600" spc="-1" strike="noStrike">
                          <a:solidFill>
                            <a:srgbClr val="111620"/>
                          </a:solidFill>
                          <a:latin typeface="Arial"/>
                        </a:rPr>
                        <a:t>Appendix</a:t>
                      </a:r>
                      <a:endParaRPr b="0" lang="en-US" sz="1600" spc="-1" strike="noStrike">
                        <a:latin typeface="Arial"/>
                      </a:endParaRPr>
                    </a:p>
                  </a:txBody>
                  <a:tcPr marL="91440" marR="91440">
                    <a:no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System Design</a:t>
            </a:r>
            <a:endParaRPr b="0" lang="en-US" sz="3200" spc="-1" strike="noStrike">
              <a:solidFill>
                <a:srgbClr val="00539a"/>
              </a:solidFill>
              <a:latin typeface="Arial"/>
            </a:endParaRPr>
          </a:p>
        </p:txBody>
      </p:sp>
      <p:sp>
        <p:nvSpPr>
          <p:cNvPr id="249"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Entity-Relationship Diagram (ERD)</a:t>
            </a:r>
            <a:endParaRPr b="0" lang="en-US" sz="2400" spc="-1" strike="noStrike">
              <a:latin typeface="Arial"/>
            </a:endParaRPr>
          </a:p>
          <a:p>
            <a:pPr>
              <a:lnSpc>
                <a:spcPct val="90000"/>
              </a:lnSpc>
              <a:spcBef>
                <a:spcPts val="1001"/>
              </a:spcBef>
            </a:pPr>
            <a:r>
              <a:rPr b="0" lang="en-US" sz="1800" spc="-1" strike="noStrike">
                <a:solidFill>
                  <a:srgbClr val="111620"/>
                </a:solidFill>
                <a:latin typeface="Arial"/>
                <a:ea typeface="Arial"/>
              </a:rPr>
              <a:t>[Add the ERD showing entities, attributes, and relationships.]</a:t>
            </a:r>
            <a:endParaRPr b="0" lang="en-US" sz="1800" spc="-1" strike="noStrike">
              <a:latin typeface="Arial"/>
            </a:endParaRPr>
          </a:p>
        </p:txBody>
      </p:sp>
      <p:pic>
        <p:nvPicPr>
          <p:cNvPr id="250" name="" descr=""/>
          <p:cNvPicPr/>
          <p:nvPr/>
        </p:nvPicPr>
        <p:blipFill>
          <a:blip r:embed="rId1"/>
          <a:stretch/>
        </p:blipFill>
        <p:spPr>
          <a:xfrm>
            <a:off x="7040880" y="914400"/>
            <a:ext cx="4739400" cy="53874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600" spc="-1" strike="noStrike">
                <a:solidFill>
                  <a:srgbClr val="00539a"/>
                </a:solidFill>
                <a:latin typeface="Arial Bold"/>
              </a:rPr>
              <a:t>Executive Summary</a:t>
            </a:r>
            <a:endParaRPr b="0" lang="en-US" sz="3600" spc="-1" strike="noStrike">
              <a:solidFill>
                <a:srgbClr val="00539a"/>
              </a:solidFill>
              <a:latin typeface="Arial"/>
            </a:endParaRPr>
          </a:p>
        </p:txBody>
      </p:sp>
      <p:sp>
        <p:nvSpPr>
          <p:cNvPr id="181" name="TextShape 2"/>
          <p:cNvSpPr txBox="1"/>
          <p:nvPr/>
        </p:nvSpPr>
        <p:spPr>
          <a:xfrm>
            <a:off x="572760" y="914400"/>
            <a:ext cx="10780560" cy="4826520"/>
          </a:xfrm>
          <a:prstGeom prst="rect">
            <a:avLst/>
          </a:prstGeom>
          <a:noFill/>
          <a:ln>
            <a:noFill/>
          </a:ln>
        </p:spPr>
        <p:txBody>
          <a:bodyPr>
            <a:noAutofit/>
          </a:bodyPr>
          <a:p>
            <a:pPr>
              <a:lnSpc>
                <a:spcPct val="90000"/>
              </a:lnSpc>
              <a:spcBef>
                <a:spcPts val="601"/>
              </a:spcBef>
            </a:pPr>
            <a:r>
              <a:rPr b="1" lang="en-US" sz="1600" spc="-1" strike="noStrike">
                <a:solidFill>
                  <a:srgbClr val="111620"/>
                </a:solidFill>
                <a:latin typeface="Arial"/>
              </a:rPr>
              <a:t>[Outline the problem, key insights, and recommended actions in 6 bullet points.]</a:t>
            </a:r>
            <a:endParaRPr b="0" lang="en-US" sz="1600" spc="-1" strike="noStrike">
              <a:solidFill>
                <a:srgbClr val="111620"/>
              </a:solidFill>
              <a:latin typeface="Arial"/>
            </a:endParaRPr>
          </a:p>
          <a:p>
            <a:pPr>
              <a:lnSpc>
                <a:spcPct val="90000"/>
              </a:lnSpc>
              <a:spcBef>
                <a:spcPts val="601"/>
              </a:spcBef>
            </a:pPr>
            <a:endParaRPr b="0" lang="en-US" sz="1600" spc="-1" strike="noStrike">
              <a:solidFill>
                <a:srgbClr val="111620"/>
              </a:solidFill>
              <a:latin typeface="Arial"/>
            </a:endParaRPr>
          </a:p>
          <a:p>
            <a:pPr>
              <a:lnSpc>
                <a:spcPct val="90000"/>
              </a:lnSpc>
              <a:spcBef>
                <a:spcPts val="601"/>
              </a:spcBef>
            </a:pPr>
            <a:r>
              <a:rPr b="1" lang="en-US" sz="1600" spc="-1" strike="noStrike">
                <a:solidFill>
                  <a:srgbClr val="111620"/>
                </a:solidFill>
                <a:latin typeface="Arial"/>
              </a:rPr>
              <a:t>Problem:</a:t>
            </a:r>
            <a:endParaRPr b="0" lang="en-US" sz="1600" spc="-1" strike="noStrike">
              <a:solidFill>
                <a:srgbClr val="111620"/>
              </a:solidFill>
              <a:latin typeface="Arial"/>
            </a:endParaRPr>
          </a:p>
          <a:p>
            <a:pPr>
              <a:lnSpc>
                <a:spcPct val="90000"/>
              </a:lnSpc>
              <a:spcBef>
                <a:spcPts val="601"/>
              </a:spcBef>
            </a:pPr>
            <a:r>
              <a:rPr b="1" lang="en-US" sz="1600" spc="-1" strike="noStrike">
                <a:solidFill>
                  <a:srgbClr val="111620"/>
                </a:solidFill>
                <a:latin typeface="Arial"/>
              </a:rPr>
              <a:t>Current healthcare systems operate in fragmented silos, causing significant inefficiencies in clinical workflows, administrative processes, and regulatory compliance. This fragmentation leads to frequent communication breakdowns, delays in patient care, and increased risk of errors that impact both operational costs and patient outcomes.</a:t>
            </a:r>
            <a:endParaRPr b="0" lang="en-US" sz="1600" spc="-1" strike="noStrike">
              <a:solidFill>
                <a:srgbClr val="111620"/>
              </a:solidFill>
              <a:latin typeface="Arial"/>
            </a:endParaRPr>
          </a:p>
          <a:p>
            <a:pPr>
              <a:lnSpc>
                <a:spcPct val="90000"/>
              </a:lnSpc>
              <a:spcBef>
                <a:spcPts val="601"/>
              </a:spcBef>
            </a:pPr>
            <a:endParaRPr b="0" lang="en-US" sz="1600" spc="-1" strike="noStrike">
              <a:solidFill>
                <a:srgbClr val="111620"/>
              </a:solidFill>
              <a:latin typeface="Arial"/>
            </a:endParaRPr>
          </a:p>
          <a:p>
            <a:pPr>
              <a:lnSpc>
                <a:spcPct val="90000"/>
              </a:lnSpc>
              <a:spcBef>
                <a:spcPts val="601"/>
              </a:spcBef>
            </a:pPr>
            <a:r>
              <a:rPr b="1" lang="en-US" sz="1600" spc="-1" strike="noStrike">
                <a:solidFill>
                  <a:srgbClr val="111620"/>
                </a:solidFill>
                <a:latin typeface="Arial"/>
              </a:rPr>
              <a:t>Insight:</a:t>
            </a:r>
            <a:endParaRPr b="0" lang="en-US" sz="1600" spc="-1" strike="noStrike">
              <a:solidFill>
                <a:srgbClr val="111620"/>
              </a:solidFill>
              <a:latin typeface="Arial"/>
            </a:endParaRPr>
          </a:p>
          <a:p>
            <a:pPr>
              <a:lnSpc>
                <a:spcPct val="90000"/>
              </a:lnSpc>
              <a:spcBef>
                <a:spcPts val="601"/>
              </a:spcBef>
            </a:pPr>
            <a:r>
              <a:rPr b="1" lang="en-US" sz="1600" spc="-1" strike="noStrike">
                <a:solidFill>
                  <a:srgbClr val="111620"/>
                </a:solidFill>
                <a:latin typeface="Arial"/>
              </a:rPr>
              <a:t>Comprehensive data analysis reveals that approximately 20% of appointment scheduling errors—such as double bookings, missed appointments, and incorrect patient data—contribute directly to prolonged patient wait times and operational disruptions. Furthermore, studies indicate that integrating real-time data access across departments enhances transparency, reduces errors, and significantly boosts patient satisfaction and care continuity.</a:t>
            </a:r>
            <a:endParaRPr b="0" lang="en-US" sz="1600" spc="-1" strike="noStrike">
              <a:solidFill>
                <a:srgbClr val="111620"/>
              </a:solidFill>
              <a:latin typeface="Arial"/>
            </a:endParaRPr>
          </a:p>
          <a:p>
            <a:pPr>
              <a:lnSpc>
                <a:spcPct val="90000"/>
              </a:lnSpc>
              <a:spcBef>
                <a:spcPts val="601"/>
              </a:spcBef>
            </a:pPr>
            <a:endParaRPr b="0" lang="en-US" sz="1600" spc="-1" strike="noStrike">
              <a:solidFill>
                <a:srgbClr val="111620"/>
              </a:solidFill>
              <a:latin typeface="Arial"/>
            </a:endParaRPr>
          </a:p>
          <a:p>
            <a:pPr>
              <a:lnSpc>
                <a:spcPct val="90000"/>
              </a:lnSpc>
              <a:spcBef>
                <a:spcPts val="601"/>
              </a:spcBef>
            </a:pPr>
            <a:r>
              <a:rPr b="1" lang="en-US" sz="1600" spc="-1" strike="noStrike">
                <a:solidFill>
                  <a:srgbClr val="111620"/>
                </a:solidFill>
                <a:latin typeface="Arial"/>
              </a:rPr>
              <a:t>Action:</a:t>
            </a:r>
            <a:endParaRPr b="0" lang="en-US" sz="1600" spc="-1" strike="noStrike">
              <a:solidFill>
                <a:srgbClr val="111620"/>
              </a:solidFill>
              <a:latin typeface="Arial"/>
            </a:endParaRPr>
          </a:p>
          <a:p>
            <a:pPr>
              <a:lnSpc>
                <a:spcPct val="90000"/>
              </a:lnSpc>
              <a:spcBef>
                <a:spcPts val="601"/>
              </a:spcBef>
            </a:pPr>
            <a:r>
              <a:rPr b="1" lang="en-US" sz="1600" spc="-1" strike="noStrike">
                <a:solidFill>
                  <a:srgbClr val="111620"/>
                </a:solidFill>
                <a:latin typeface="Arial"/>
              </a:rPr>
              <a:t>To address these challenges, the deployment of a unified healthcare management system is critical. This system will ensure full HIPAA adherence to protect patient data privacy, incorporate real-time dashboards that provide actionable insights for clinicians and administrators, and facilitate ongoing stakeholder engagement through training and feedback loops. This approach will streamline operations, promote accountability, and improve both compliance and patient experience.</a:t>
            </a:r>
            <a:endParaRPr b="0" lang="en-US" sz="1600" spc="-1" strike="noStrike">
              <a:solidFill>
                <a:srgbClr val="11162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344160" y="23760"/>
            <a:ext cx="9813240" cy="850320"/>
          </a:xfrm>
          <a:prstGeom prst="rect">
            <a:avLst/>
          </a:prstGeom>
          <a:noFill/>
          <a:ln>
            <a:noFill/>
          </a:ln>
        </p:spPr>
        <p:txBody>
          <a:bodyPr anchor="ctr">
            <a:noAutofit/>
          </a:bodyPr>
          <a:p>
            <a:pPr>
              <a:lnSpc>
                <a:spcPct val="90000"/>
              </a:lnSpc>
            </a:pPr>
            <a:r>
              <a:rPr b="0" lang="en-US" sz="3600" spc="-1" strike="noStrike">
                <a:solidFill>
                  <a:srgbClr val="00539a"/>
                </a:solidFill>
                <a:latin typeface="Arial Bold"/>
              </a:rPr>
              <a:t>Introduction</a:t>
            </a:r>
            <a:endParaRPr b="0" lang="en-US" sz="3600" spc="-1" strike="noStrike">
              <a:solidFill>
                <a:srgbClr val="00539a"/>
              </a:solidFill>
              <a:latin typeface="Arial"/>
            </a:endParaRPr>
          </a:p>
        </p:txBody>
      </p:sp>
      <p:sp>
        <p:nvSpPr>
          <p:cNvPr id="183" name="TextShape 2"/>
          <p:cNvSpPr txBox="1"/>
          <p:nvPr/>
        </p:nvSpPr>
        <p:spPr>
          <a:xfrm>
            <a:off x="365760" y="822960"/>
            <a:ext cx="10780560" cy="4826520"/>
          </a:xfrm>
          <a:prstGeom prst="rect">
            <a:avLst/>
          </a:prstGeom>
          <a:noFill/>
          <a:ln>
            <a:noFill/>
          </a:ln>
        </p:spPr>
        <p:txBody>
          <a:bodyPr>
            <a:noAutofit/>
          </a:bodyPr>
          <a:p>
            <a:pPr>
              <a:lnSpc>
                <a:spcPct val="90000"/>
              </a:lnSpc>
              <a:spcBef>
                <a:spcPts val="1001"/>
              </a:spcBef>
            </a:pPr>
            <a:r>
              <a:rPr b="1" lang="en-US" sz="1600" spc="-1" strike="noStrike">
                <a:solidFill>
                  <a:srgbClr val="111620"/>
                </a:solidFill>
                <a:latin typeface="Arial"/>
              </a:rPr>
              <a:t>[Summarize the opportunity, describe the approach, and outline the key questions or hypotheses to be analyzed in 6 bullet points.]</a:t>
            </a:r>
            <a:endParaRPr b="0" lang="en-US" sz="1600" spc="-1" strike="noStrike">
              <a:solidFill>
                <a:srgbClr val="111620"/>
              </a:solidFill>
              <a:latin typeface="Arial"/>
            </a:endParaRPr>
          </a:p>
          <a:p>
            <a:pPr>
              <a:lnSpc>
                <a:spcPct val="90000"/>
              </a:lnSpc>
              <a:spcBef>
                <a:spcPts val="1001"/>
              </a:spcBef>
            </a:pPr>
            <a:r>
              <a:rPr b="1" lang="en-US" sz="1600" spc="-1" strike="noStrike">
                <a:solidFill>
                  <a:srgbClr val="111620"/>
                </a:solidFill>
                <a:latin typeface="Arial"/>
              </a:rPr>
              <a:t>Opportunity:</a:t>
            </a:r>
            <a:endParaRPr b="0" lang="en-US" sz="1600" spc="-1" strike="noStrike">
              <a:solidFill>
                <a:srgbClr val="111620"/>
              </a:solidFill>
              <a:latin typeface="Arial"/>
            </a:endParaRPr>
          </a:p>
          <a:p>
            <a:pPr>
              <a:lnSpc>
                <a:spcPct val="90000"/>
              </a:lnSpc>
              <a:spcBef>
                <a:spcPts val="1001"/>
              </a:spcBef>
            </a:pPr>
            <a:r>
              <a:rPr b="1" lang="en-US" sz="1600" spc="-1" strike="noStrike">
                <a:solidFill>
                  <a:srgbClr val="111620"/>
                </a:solidFill>
                <a:latin typeface="Arial"/>
              </a:rPr>
              <a:t>The healthcare sector faces a significant opportunity to transform patient care quality and operational efficiency by streamlining critical processes—patient data management, appointment scheduling, and billing operations. Integrating these systems will reduce administrative burdens, foster accuracy, and create a seamless experience for both patients and providers.</a:t>
            </a:r>
            <a:endParaRPr b="0" lang="en-US" sz="1600" spc="-1" strike="noStrike">
              <a:solidFill>
                <a:srgbClr val="111620"/>
              </a:solidFill>
              <a:latin typeface="Arial"/>
            </a:endParaRPr>
          </a:p>
          <a:p>
            <a:pPr>
              <a:lnSpc>
                <a:spcPct val="90000"/>
              </a:lnSpc>
              <a:spcBef>
                <a:spcPts val="1001"/>
              </a:spcBef>
            </a:pPr>
            <a:endParaRPr b="0" lang="en-US" sz="1600" spc="-1" strike="noStrike">
              <a:solidFill>
                <a:srgbClr val="111620"/>
              </a:solidFill>
              <a:latin typeface="Arial"/>
            </a:endParaRPr>
          </a:p>
          <a:p>
            <a:pPr>
              <a:lnSpc>
                <a:spcPct val="90000"/>
              </a:lnSpc>
              <a:spcBef>
                <a:spcPts val="1001"/>
              </a:spcBef>
            </a:pPr>
            <a:r>
              <a:rPr b="1" lang="en-US" sz="1600" spc="-1" strike="noStrike">
                <a:solidFill>
                  <a:srgbClr val="111620"/>
                </a:solidFill>
                <a:latin typeface="Arial"/>
              </a:rPr>
              <a:t>Approach:</a:t>
            </a:r>
            <a:endParaRPr b="0" lang="en-US" sz="1600" spc="-1" strike="noStrike">
              <a:solidFill>
                <a:srgbClr val="111620"/>
              </a:solidFill>
              <a:latin typeface="Arial"/>
            </a:endParaRPr>
          </a:p>
          <a:p>
            <a:pPr>
              <a:lnSpc>
                <a:spcPct val="90000"/>
              </a:lnSpc>
              <a:spcBef>
                <a:spcPts val="1001"/>
              </a:spcBef>
            </a:pPr>
            <a:r>
              <a:rPr b="1" lang="en-US" sz="1600" spc="-1" strike="noStrike">
                <a:solidFill>
                  <a:srgbClr val="111620"/>
                </a:solidFill>
                <a:latin typeface="Arial"/>
              </a:rPr>
              <a:t>To capitalize on this opportunity, the project leverages a structured methodology: engaging key stakeholders through targeted interviews to gather real-world needs and concerns; developing comprehensive data models and Entity Relationship Diagrams (ERDs) to map core workflows; designing interactive dashboards for actionable real-time insights; and architecting a secure, scalable system to support present and future growth.</a:t>
            </a:r>
            <a:endParaRPr b="0" lang="en-US" sz="1600" spc="-1" strike="noStrike">
              <a:solidFill>
                <a:srgbClr val="111620"/>
              </a:solidFill>
              <a:latin typeface="Arial"/>
            </a:endParaRPr>
          </a:p>
          <a:p>
            <a:pPr>
              <a:lnSpc>
                <a:spcPct val="90000"/>
              </a:lnSpc>
              <a:spcBef>
                <a:spcPts val="1001"/>
              </a:spcBef>
            </a:pPr>
            <a:endParaRPr b="0" lang="en-US" sz="1600" spc="-1" strike="noStrike">
              <a:solidFill>
                <a:srgbClr val="111620"/>
              </a:solidFill>
              <a:latin typeface="Arial"/>
            </a:endParaRPr>
          </a:p>
          <a:p>
            <a:pPr>
              <a:lnSpc>
                <a:spcPct val="90000"/>
              </a:lnSpc>
              <a:spcBef>
                <a:spcPts val="1001"/>
              </a:spcBef>
            </a:pPr>
            <a:r>
              <a:rPr b="1" lang="en-US" sz="1600" spc="-1" strike="noStrike">
                <a:solidFill>
                  <a:srgbClr val="111620"/>
                </a:solidFill>
                <a:latin typeface="Arial"/>
              </a:rPr>
              <a:t>Guiding Questions:</a:t>
            </a:r>
            <a:endParaRPr b="0" lang="en-US" sz="1600" spc="-1" strike="noStrike">
              <a:solidFill>
                <a:srgbClr val="111620"/>
              </a:solidFill>
              <a:latin typeface="Arial"/>
            </a:endParaRPr>
          </a:p>
          <a:p>
            <a:pPr>
              <a:lnSpc>
                <a:spcPct val="90000"/>
              </a:lnSpc>
              <a:spcBef>
                <a:spcPts val="1001"/>
              </a:spcBef>
            </a:pPr>
            <a:r>
              <a:rPr b="1" lang="en-US" sz="1600" spc="-1" strike="noStrike">
                <a:solidFill>
                  <a:srgbClr val="111620"/>
                </a:solidFill>
                <a:latin typeface="Arial"/>
              </a:rPr>
              <a:t>How can the solution guarantee HIPAA compliance throughout all data touchpoints?</a:t>
            </a:r>
            <a:endParaRPr b="0" lang="en-US" sz="1600" spc="-1" strike="noStrike">
              <a:solidFill>
                <a:srgbClr val="111620"/>
              </a:solidFill>
              <a:latin typeface="Arial"/>
            </a:endParaRPr>
          </a:p>
          <a:p>
            <a:pPr>
              <a:lnSpc>
                <a:spcPct val="90000"/>
              </a:lnSpc>
              <a:spcBef>
                <a:spcPts val="1001"/>
              </a:spcBef>
            </a:pPr>
            <a:r>
              <a:rPr b="1" lang="en-US" sz="1600" spc="-1" strike="noStrike">
                <a:solidFill>
                  <a:srgbClr val="111620"/>
                </a:solidFill>
                <a:latin typeface="Arial"/>
              </a:rPr>
              <a:t>What strategies will maximize data accessibility for authorized users while maintaining security?</a:t>
            </a:r>
            <a:endParaRPr b="0" lang="en-US" sz="1600" spc="-1" strike="noStrike">
              <a:solidFill>
                <a:srgbClr val="111620"/>
              </a:solidFill>
              <a:latin typeface="Arial"/>
            </a:endParaRPr>
          </a:p>
          <a:p>
            <a:pPr>
              <a:lnSpc>
                <a:spcPct val="90000"/>
              </a:lnSpc>
              <a:spcBef>
                <a:spcPts val="1001"/>
              </a:spcBef>
            </a:pPr>
            <a:r>
              <a:rPr b="1" lang="en-US" sz="1600" spc="-1" strike="noStrike">
                <a:solidFill>
                  <a:srgbClr val="111620"/>
                </a:solidFill>
                <a:latin typeface="Arial"/>
              </a:rPr>
              <a:t>How can system features be engineered to detect, prevent, and minimize operational errors?</a:t>
            </a:r>
            <a:endParaRPr b="0" lang="en-US" sz="1600" spc="-1" strike="noStrike">
              <a:solidFill>
                <a:srgbClr val="111620"/>
              </a:solidFill>
              <a:latin typeface="Arial"/>
            </a:endParaRPr>
          </a:p>
          <a:p>
            <a:pPr>
              <a:lnSpc>
                <a:spcPct val="90000"/>
              </a:lnSpc>
              <a:spcBef>
                <a:spcPts val="1001"/>
              </a:spcBef>
            </a:pPr>
            <a:endParaRPr b="0" lang="en-US" sz="1600" spc="-1" strike="noStrike">
              <a:solidFill>
                <a:srgbClr val="111620"/>
              </a:solidFill>
              <a:latin typeface="Arial"/>
            </a:endParaRPr>
          </a:p>
          <a:p>
            <a:pPr>
              <a:lnSpc>
                <a:spcPct val="90000"/>
              </a:lnSpc>
              <a:spcBef>
                <a:spcPts val="1001"/>
              </a:spcBef>
            </a:pPr>
            <a:endParaRPr b="0" lang="en-US" sz="1600" spc="-1" strike="noStrike">
              <a:solidFill>
                <a:srgbClr val="11162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600" spc="-1" strike="noStrike">
                <a:solidFill>
                  <a:srgbClr val="00539a"/>
                </a:solidFill>
                <a:latin typeface="Arial Bold"/>
              </a:rPr>
              <a:t>Objectives</a:t>
            </a:r>
            <a:endParaRPr b="0" lang="en-US" sz="3600" spc="-1" strike="noStrike">
              <a:solidFill>
                <a:srgbClr val="00539a"/>
              </a:solidFill>
              <a:latin typeface="Arial"/>
            </a:endParaRPr>
          </a:p>
        </p:txBody>
      </p:sp>
      <p:sp>
        <p:nvSpPr>
          <p:cNvPr id="185" name="TextShape 2"/>
          <p:cNvSpPr txBox="1"/>
          <p:nvPr/>
        </p:nvSpPr>
        <p:spPr>
          <a:xfrm>
            <a:off x="572760" y="842760"/>
            <a:ext cx="10780560" cy="4826520"/>
          </a:xfrm>
          <a:prstGeom prst="rect">
            <a:avLst/>
          </a:prstGeom>
          <a:noFill/>
          <a:ln>
            <a:noFill/>
          </a:ln>
        </p:spPr>
        <p:txBody>
          <a:bodyPr>
            <a:noAutofit/>
          </a:bodyPr>
          <a:p>
            <a:pPr>
              <a:lnSpc>
                <a:spcPct val="90000"/>
              </a:lnSpc>
              <a:spcBef>
                <a:spcPts val="1001"/>
              </a:spcBef>
            </a:pPr>
            <a:r>
              <a:rPr b="1" lang="en-US" sz="1800" spc="-1" strike="noStrike">
                <a:solidFill>
                  <a:srgbClr val="111620"/>
                </a:solidFill>
                <a:latin typeface="Arial"/>
              </a:rPr>
              <a:t>[List the areas of improvement in 6 bullet points.]</a:t>
            </a:r>
            <a:endParaRPr b="0" lang="en-US" sz="1800" spc="-1" strike="noStrike">
              <a:solidFill>
                <a:srgbClr val="111620"/>
              </a:solidFill>
              <a:latin typeface="Arial"/>
            </a:endParaRPr>
          </a:p>
          <a:p>
            <a:pPr>
              <a:lnSpc>
                <a:spcPct val="90000"/>
              </a:lnSpc>
              <a:spcBef>
                <a:spcPts val="1001"/>
              </a:spcBef>
            </a:pPr>
            <a:endParaRPr b="0" lang="en-US" sz="1800" spc="-1" strike="noStrike">
              <a:solidFill>
                <a:srgbClr val="111620"/>
              </a:solidFill>
              <a:latin typeface="Arial"/>
            </a:endParaRPr>
          </a:p>
          <a:p>
            <a:pPr>
              <a:lnSpc>
                <a:spcPct val="90000"/>
              </a:lnSpc>
              <a:spcBef>
                <a:spcPts val="1001"/>
              </a:spcBef>
            </a:pPr>
            <a:r>
              <a:rPr b="0" lang="en-US" sz="1800" spc="-1" strike="noStrike">
                <a:solidFill>
                  <a:srgbClr val="111620"/>
                </a:solidFill>
                <a:latin typeface="Arial"/>
              </a:rPr>
              <a:t>Unify patient records across all clinics and departments to create a centralized, accessible, and accurate health information system.</a:t>
            </a:r>
            <a:endParaRPr b="0" lang="en-US" sz="1800" spc="-1" strike="noStrike">
              <a:solidFill>
                <a:srgbClr val="111620"/>
              </a:solidFill>
              <a:latin typeface="Arial"/>
            </a:endParaRPr>
          </a:p>
          <a:p>
            <a:pPr>
              <a:lnSpc>
                <a:spcPct val="90000"/>
              </a:lnSpc>
              <a:spcBef>
                <a:spcPts val="1001"/>
              </a:spcBef>
            </a:pPr>
            <a:endParaRPr b="0" lang="en-US" sz="1800" spc="-1" strike="noStrike">
              <a:solidFill>
                <a:srgbClr val="111620"/>
              </a:solidFill>
              <a:latin typeface="Arial"/>
            </a:endParaRPr>
          </a:p>
          <a:p>
            <a:pPr>
              <a:lnSpc>
                <a:spcPct val="90000"/>
              </a:lnSpc>
              <a:spcBef>
                <a:spcPts val="1001"/>
              </a:spcBef>
            </a:pPr>
            <a:r>
              <a:rPr b="0" lang="en-US" sz="1800" spc="-1" strike="noStrike">
                <a:solidFill>
                  <a:srgbClr val="111620"/>
                </a:solidFill>
                <a:latin typeface="Arial"/>
              </a:rPr>
              <a:t>Achieve 100% HIPAA compliance by implementing robust security protocols and continuous monitoring to safeguard patient privacy and data integrity.</a:t>
            </a:r>
            <a:endParaRPr b="0" lang="en-US" sz="1800" spc="-1" strike="noStrike">
              <a:solidFill>
                <a:srgbClr val="111620"/>
              </a:solidFill>
              <a:latin typeface="Arial"/>
            </a:endParaRPr>
          </a:p>
          <a:p>
            <a:pPr>
              <a:lnSpc>
                <a:spcPct val="90000"/>
              </a:lnSpc>
              <a:spcBef>
                <a:spcPts val="1001"/>
              </a:spcBef>
            </a:pPr>
            <a:endParaRPr b="0" lang="en-US" sz="1800" spc="-1" strike="noStrike">
              <a:solidFill>
                <a:srgbClr val="111620"/>
              </a:solidFill>
              <a:latin typeface="Arial"/>
            </a:endParaRPr>
          </a:p>
          <a:p>
            <a:pPr>
              <a:lnSpc>
                <a:spcPct val="90000"/>
              </a:lnSpc>
              <a:spcBef>
                <a:spcPts val="1001"/>
              </a:spcBef>
            </a:pPr>
            <a:r>
              <a:rPr b="0" lang="en-US" sz="1800" spc="-1" strike="noStrike">
                <a:solidFill>
                  <a:srgbClr val="111620"/>
                </a:solidFill>
                <a:latin typeface="Arial"/>
              </a:rPr>
              <a:t>Reduce appointment errors—including scheduling conflicts, missed appointments, and data entry mistakes—by at least 20%, enhancing operational efficiency.</a:t>
            </a:r>
            <a:endParaRPr b="0" lang="en-US" sz="1800" spc="-1" strike="noStrike">
              <a:solidFill>
                <a:srgbClr val="111620"/>
              </a:solidFill>
              <a:latin typeface="Arial"/>
            </a:endParaRPr>
          </a:p>
          <a:p>
            <a:pPr>
              <a:lnSpc>
                <a:spcPct val="90000"/>
              </a:lnSpc>
              <a:spcBef>
                <a:spcPts val="1001"/>
              </a:spcBef>
            </a:pPr>
            <a:endParaRPr b="0" lang="en-US" sz="1800" spc="-1" strike="noStrike">
              <a:solidFill>
                <a:srgbClr val="111620"/>
              </a:solidFill>
              <a:latin typeface="Arial"/>
            </a:endParaRPr>
          </a:p>
          <a:p>
            <a:pPr>
              <a:lnSpc>
                <a:spcPct val="90000"/>
              </a:lnSpc>
              <a:spcBef>
                <a:spcPts val="1001"/>
              </a:spcBef>
            </a:pPr>
            <a:r>
              <a:rPr b="0" lang="en-US" sz="1800" spc="-1" strike="noStrike">
                <a:solidFill>
                  <a:srgbClr val="111620"/>
                </a:solidFill>
                <a:latin typeface="Arial"/>
              </a:rPr>
              <a:t>Improve patient satisfaction scores by 10% through streamlined processes, reduced wait times, and improved communication enabled by real-time data access.</a:t>
            </a:r>
            <a:endParaRPr b="0" lang="en-US" sz="1800" spc="-1" strike="noStrike">
              <a:solidFill>
                <a:srgbClr val="111620"/>
              </a:solidFill>
              <a:latin typeface="Arial"/>
            </a:endParaRPr>
          </a:p>
          <a:p>
            <a:pPr>
              <a:lnSpc>
                <a:spcPct val="90000"/>
              </a:lnSpc>
              <a:spcBef>
                <a:spcPts val="1001"/>
              </a:spcBef>
            </a:pPr>
            <a:endParaRPr b="0" lang="en-US" sz="1800" spc="-1" strike="noStrike">
              <a:solidFill>
                <a:srgbClr val="111620"/>
              </a:solidFill>
              <a:latin typeface="Arial"/>
            </a:endParaRPr>
          </a:p>
          <a:p>
            <a:pPr>
              <a:lnSpc>
                <a:spcPct val="90000"/>
              </a:lnSpc>
              <a:spcBef>
                <a:spcPts val="1001"/>
              </a:spcBef>
            </a:pPr>
            <a:r>
              <a:rPr b="0" lang="en-US" sz="1800" spc="-1" strike="noStrike">
                <a:solidFill>
                  <a:srgbClr val="111620"/>
                </a:solidFill>
                <a:latin typeface="Arial"/>
              </a:rPr>
              <a:t>Automate billing and reporting processes to minimize manual errors, accelerate revenue cycles, and provide insightful financial analytics for better decision-making.</a:t>
            </a:r>
            <a:endParaRPr b="0" lang="en-US" sz="1800" spc="-1" strike="noStrike">
              <a:solidFill>
                <a:srgbClr val="111620"/>
              </a:solidFill>
              <a:latin typeface="Arial"/>
            </a:endParaRPr>
          </a:p>
          <a:p>
            <a:pPr>
              <a:lnSpc>
                <a:spcPct val="90000"/>
              </a:lnSpc>
              <a:spcBef>
                <a:spcPts val="1001"/>
              </a:spcBef>
            </a:pPr>
            <a:endParaRPr b="0" lang="en-US" sz="1800" spc="-1" strike="noStrike">
              <a:solidFill>
                <a:srgbClr val="111620"/>
              </a:solidFill>
              <a:latin typeface="Arial"/>
            </a:endParaRPr>
          </a:p>
          <a:p>
            <a:pPr>
              <a:lnSpc>
                <a:spcPct val="90000"/>
              </a:lnSpc>
              <a:spcBef>
                <a:spcPts val="1001"/>
              </a:spcBef>
            </a:pPr>
            <a:r>
              <a:rPr b="0" lang="en-US" sz="1800" spc="-1" strike="noStrike">
                <a:solidFill>
                  <a:srgbClr val="111620"/>
                </a:solidFill>
                <a:latin typeface="Arial"/>
              </a:rPr>
              <a:t> </a:t>
            </a:r>
            <a:endParaRPr b="0" lang="en-US" sz="1800" spc="-1" strike="noStrike">
              <a:solidFill>
                <a:srgbClr val="11162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630360" y="2809440"/>
            <a:ext cx="8487720" cy="850320"/>
          </a:xfrm>
          <a:prstGeom prst="rect">
            <a:avLst/>
          </a:prstGeom>
          <a:solidFill>
            <a:srgbClr val="ffffff"/>
          </a:solidFill>
          <a:ln>
            <a:noFill/>
          </a:ln>
        </p:spPr>
        <p:txBody>
          <a:bodyPr anchor="ctr">
            <a:normAutofit/>
          </a:bodyPr>
          <a:p>
            <a:pPr algn="ctr">
              <a:lnSpc>
                <a:spcPct val="90000"/>
              </a:lnSpc>
            </a:pPr>
            <a:r>
              <a:rPr b="0" lang="en-US" sz="5400" spc="-1" strike="noStrike">
                <a:solidFill>
                  <a:srgbClr val="00539a"/>
                </a:solidFill>
                <a:latin typeface="Arial Bold"/>
              </a:rPr>
              <a:t>Artifacts</a:t>
            </a:r>
            <a:endParaRPr b="0" lang="en-US" sz="5400" spc="-1" strike="noStrike">
              <a:solidFill>
                <a:srgbClr val="00539a"/>
              </a:solidFill>
              <a:latin typeface="Arial"/>
            </a:endParaRPr>
          </a:p>
        </p:txBody>
      </p:sp>
      <p:sp>
        <p:nvSpPr>
          <p:cNvPr id="187" name="TextShape 2"/>
          <p:cNvSpPr txBox="1"/>
          <p:nvPr/>
        </p:nvSpPr>
        <p:spPr>
          <a:xfrm>
            <a:off x="0" y="1163520"/>
            <a:ext cx="5181120" cy="5013000"/>
          </a:xfrm>
          <a:prstGeom prst="rect">
            <a:avLst/>
          </a:prstGeom>
          <a:noFill/>
          <a:ln>
            <a:noFill/>
          </a:ln>
        </p:spPr>
        <p:txBody>
          <a:bodyPr>
            <a:normAutofit/>
          </a:bodyPr>
          <a:p>
            <a:pPr>
              <a:lnSpc>
                <a:spcPct val="90000"/>
              </a:lnSpc>
              <a:spcBef>
                <a:spcPts val="1001"/>
              </a:spcBef>
            </a:pPr>
            <a:endParaRPr b="0" lang="en-US" sz="2800" spc="-1" strike="noStrike">
              <a:solidFill>
                <a:srgbClr val="111620"/>
              </a:solidFill>
              <a:latin typeface="Arial"/>
            </a:endParaRPr>
          </a:p>
          <a:p>
            <a:pPr>
              <a:lnSpc>
                <a:spcPct val="90000"/>
              </a:lnSpc>
              <a:spcBef>
                <a:spcPts val="1001"/>
              </a:spcBef>
              <a:spcAft>
                <a:spcPts val="799"/>
              </a:spcAft>
            </a:pPr>
            <a:endParaRPr b="0" lang="en-US" sz="2800" spc="-1" strike="noStrike">
              <a:solidFill>
                <a:srgbClr val="11162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Project Initiation and Stakeholder Engagement</a:t>
            </a:r>
            <a:endParaRPr b="0" lang="en-US" sz="3200" spc="-1" strike="noStrike">
              <a:solidFill>
                <a:srgbClr val="00539a"/>
              </a:solidFill>
              <a:latin typeface="Arial"/>
            </a:endParaRPr>
          </a:p>
        </p:txBody>
      </p:sp>
      <p:sp>
        <p:nvSpPr>
          <p:cNvPr id="189"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Project Charter</a:t>
            </a:r>
            <a:endParaRPr b="0" lang="en-US" sz="2400" spc="-1" strike="noStrike">
              <a:latin typeface="Arial"/>
            </a:endParaRPr>
          </a:p>
          <a:p>
            <a:pPr>
              <a:lnSpc>
                <a:spcPct val="90000"/>
              </a:lnSpc>
              <a:spcBef>
                <a:spcPts val="1001"/>
              </a:spcBef>
            </a:pPr>
            <a:r>
              <a:rPr b="0" lang="en-US" sz="1800" spc="-1" strike="noStrike">
                <a:solidFill>
                  <a:srgbClr val="111620"/>
                </a:solidFill>
                <a:latin typeface="Arial"/>
              </a:rPr>
              <a:t>[</a:t>
            </a:r>
            <a:r>
              <a:rPr b="0" lang="en-US" sz="1800" spc="-1" strike="noStrike">
                <a:solidFill>
                  <a:srgbClr val="111620"/>
                </a:solidFill>
                <a:latin typeface="Arial"/>
                <a:ea typeface="Arial"/>
              </a:rPr>
              <a:t>Paste the table directly from the filled template to show scope, objectives, deliverables, and high-level timeline.]</a:t>
            </a:r>
            <a:endParaRPr b="0" lang="en-US" sz="1800" spc="-1" strike="noStrike">
              <a:latin typeface="Arial"/>
            </a:endParaRPr>
          </a:p>
          <a:p>
            <a:pPr>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190" name="" descr=""/>
          <p:cNvPicPr/>
          <p:nvPr/>
        </p:nvPicPr>
        <p:blipFill>
          <a:blip r:embed="rId1"/>
          <a:stretch/>
        </p:blipFill>
        <p:spPr>
          <a:xfrm>
            <a:off x="360" y="2560320"/>
            <a:ext cx="12191760" cy="16459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572760" y="133920"/>
            <a:ext cx="9813240" cy="850320"/>
          </a:xfrm>
          <a:prstGeom prst="rect">
            <a:avLst/>
          </a:prstGeom>
          <a:noFill/>
          <a:ln>
            <a:noFill/>
          </a:ln>
        </p:spPr>
        <p:txBody>
          <a:bodyPr anchor="ctr">
            <a:noAutofit/>
          </a:bodyPr>
          <a:p>
            <a:pPr>
              <a:lnSpc>
                <a:spcPct val="90000"/>
              </a:lnSpc>
            </a:pPr>
            <a:r>
              <a:rPr b="0" lang="en-US" sz="3200" spc="-1" strike="noStrike">
                <a:solidFill>
                  <a:srgbClr val="00539a"/>
                </a:solidFill>
                <a:latin typeface="Arial Bold"/>
              </a:rPr>
              <a:t>Project Initiation and Stakeholder Engagement</a:t>
            </a:r>
            <a:endParaRPr b="0" lang="en-US" sz="3200" spc="-1" strike="noStrike">
              <a:solidFill>
                <a:srgbClr val="00539a"/>
              </a:solidFill>
              <a:latin typeface="Arial"/>
            </a:endParaRPr>
          </a:p>
        </p:txBody>
      </p:sp>
      <p:sp>
        <p:nvSpPr>
          <p:cNvPr id="192" name="CustomShape 2"/>
          <p:cNvSpPr/>
          <p:nvPr/>
        </p:nvSpPr>
        <p:spPr>
          <a:xfrm>
            <a:off x="573120" y="1216080"/>
            <a:ext cx="10659240" cy="4503240"/>
          </a:xfrm>
          <a:prstGeom prst="rect">
            <a:avLst/>
          </a:prstGeom>
          <a:noFill/>
          <a:ln>
            <a:noFill/>
          </a:ln>
        </p:spPr>
        <p:style>
          <a:lnRef idx="0"/>
          <a:fillRef idx="0"/>
          <a:effectRef idx="0"/>
          <a:fontRef idx="minor"/>
        </p:style>
        <p:txBody>
          <a:bodyPr>
            <a:normAutofit/>
          </a:bodyPr>
          <a:p>
            <a:pPr>
              <a:lnSpc>
                <a:spcPct val="90000"/>
              </a:lnSpc>
              <a:spcBef>
                <a:spcPts val="1001"/>
              </a:spcBef>
            </a:pPr>
            <a:r>
              <a:rPr b="1" lang="en-US" sz="2400" spc="-1" strike="noStrike">
                <a:solidFill>
                  <a:srgbClr val="111620"/>
                </a:solidFill>
                <a:latin typeface="Arial"/>
              </a:rPr>
              <a:t>Stakeholder Register</a:t>
            </a:r>
            <a:endParaRPr b="0" lang="en-US" sz="2400" spc="-1" strike="noStrike">
              <a:latin typeface="Arial"/>
            </a:endParaRPr>
          </a:p>
          <a:p>
            <a:pPr>
              <a:lnSpc>
                <a:spcPct val="90000"/>
              </a:lnSpc>
              <a:spcBef>
                <a:spcPts val="1001"/>
              </a:spcBef>
            </a:pPr>
            <a:r>
              <a:rPr b="0" lang="en-US" sz="1800" spc="-1" strike="noStrike">
                <a:solidFill>
                  <a:srgbClr val="111620"/>
                </a:solidFill>
                <a:latin typeface="Arial"/>
              </a:rPr>
              <a:t>[Paste the table directly from the filled template showing stakeholder names, roles, influence, and interest levels, and interest levels]</a:t>
            </a:r>
            <a:endParaRPr b="0" lang="en-US" sz="1800" spc="-1" strike="noStrike">
              <a:latin typeface="Arial"/>
            </a:endParaRPr>
          </a:p>
          <a:p>
            <a:pPr marL="228600" indent="-228240">
              <a:lnSpc>
                <a:spcPct val="90000"/>
              </a:lnSpc>
              <a:spcBef>
                <a:spcPts val="1001"/>
              </a:spcBef>
            </a:pPr>
            <a:endParaRPr b="0" lang="en-US" sz="1800" spc="-1" strike="noStrike">
              <a:latin typeface="Arial"/>
            </a:endParaRPr>
          </a:p>
          <a:p>
            <a:pPr>
              <a:lnSpc>
                <a:spcPct val="90000"/>
              </a:lnSpc>
              <a:spcBef>
                <a:spcPts val="1001"/>
              </a:spcBef>
            </a:pPr>
            <a:endParaRPr b="0" lang="en-US" sz="1800" spc="-1" strike="noStrike">
              <a:latin typeface="Arial"/>
            </a:endParaRPr>
          </a:p>
        </p:txBody>
      </p:sp>
      <p:pic>
        <p:nvPicPr>
          <p:cNvPr id="193" name="" descr=""/>
          <p:cNvPicPr/>
          <p:nvPr/>
        </p:nvPicPr>
        <p:blipFill>
          <a:blip r:embed="rId1"/>
          <a:stretch/>
        </p:blipFill>
        <p:spPr>
          <a:xfrm>
            <a:off x="1341360" y="2726280"/>
            <a:ext cx="9265680" cy="1297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f62fe"/>
      </a:dk2>
      <a:lt2>
        <a:srgbClr val="f2f4f8"/>
      </a:lt2>
      <a:accent1>
        <a:srgbClr val="00539a"/>
      </a:accent1>
      <a:accent2>
        <a:srgbClr val="8a3ffc"/>
      </a:accent2>
      <a:accent3>
        <a:srgbClr val="d02670"/>
      </a:accent3>
      <a:accent4>
        <a:srgbClr val="198038"/>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f62fe"/>
      </a:dk2>
      <a:lt2>
        <a:srgbClr val="f2f4f8"/>
      </a:lt2>
      <a:accent1>
        <a:srgbClr val="00539a"/>
      </a:accent1>
      <a:accent2>
        <a:srgbClr val="8a3ffc"/>
      </a:accent2>
      <a:accent3>
        <a:srgbClr val="d02670"/>
      </a:accent3>
      <a:accent4>
        <a:srgbClr val="198038"/>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f62fe"/>
      </a:dk2>
      <a:lt2>
        <a:srgbClr val="f2f4f8"/>
      </a:lt2>
      <a:accent1>
        <a:srgbClr val="00539a"/>
      </a:accent1>
      <a:accent2>
        <a:srgbClr val="8a3ffc"/>
      </a:accent2>
      <a:accent3>
        <a:srgbClr val="d02670"/>
      </a:accent3>
      <a:accent4>
        <a:srgbClr val="198038"/>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f62fe"/>
      </a:dk2>
      <a:lt2>
        <a:srgbClr val="f2f4f8"/>
      </a:lt2>
      <a:accent1>
        <a:srgbClr val="00539a"/>
      </a:accent1>
      <a:accent2>
        <a:srgbClr val="8a3ffc"/>
      </a:accent2>
      <a:accent3>
        <a:srgbClr val="d02670"/>
      </a:accent3>
      <a:accent4>
        <a:srgbClr val="198038"/>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f62fe"/>
      </a:dk2>
      <a:lt2>
        <a:srgbClr val="f2f4f8"/>
      </a:lt2>
      <a:accent1>
        <a:srgbClr val="00539a"/>
      </a:accent1>
      <a:accent2>
        <a:srgbClr val="8a3ffc"/>
      </a:accent2>
      <a:accent3>
        <a:srgbClr val="d02670"/>
      </a:accent3>
      <a:accent4>
        <a:srgbClr val="198038"/>
      </a:accent4>
      <a:accent5>
        <a:srgbClr val="a02b93"/>
      </a:accent5>
      <a:accent6>
        <a:srgbClr val="4ea72e"/>
      </a:accent6>
      <a:hlink>
        <a:srgbClr val="467886"/>
      </a:hlink>
      <a:folHlink>
        <a:srgbClr val="9660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Trio_Office/6.2.8.2$Windows_x86 LibreOffice_project/</Application>
  <Words>528</Words>
  <Paragraphs>153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2025-08-12T09:00:23Z</dcterms:created>
  <dc:creator>Vaishali Rani</dc:creator>
  <dc:description/>
  <dc:language>en-US</dc:language>
  <cp:lastModifiedBy/>
  <dcterms:modified xsi:type="dcterms:W3CDTF">2025-10-05T15:46:02Z</dcterms:modified>
  <cp:revision>342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44</vt:i4>
  </property>
</Properties>
</file>