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3300"/>
    <a:srgbClr val="FF9933"/>
    <a:srgbClr val="00CC99"/>
    <a:srgbClr val="FF5050"/>
    <a:srgbClr val="CC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921F-8112-3CD7-662B-30B700F44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41D6F-0A42-3E96-4CA2-7A256EBC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A281-B044-9BF3-B78E-99AB614E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E845-1B3A-B417-5539-BA4A5C47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44AF-0C52-741E-EA36-5B1F6460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55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7987-158B-14CF-2E77-F8B9C964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31AEA-A5E6-1948-4D83-F5EDE859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AE36-EB0D-BE79-526F-097CAE08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934-A1CF-5BB5-A287-305620F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6DDF-513A-E1A4-C3BD-E0420E4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7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BC5B0-071C-1055-E9B2-6D4A84C4C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32AE-CD82-56FD-9325-ED7452C5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6BFE-3DB2-06D8-C582-61E10E1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26E6-E580-CBFF-83B1-C46E2D1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D5BB-310E-9D55-B807-6348BE5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D853-9589-D677-9E85-A89273D5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9282-A4E3-B903-E5FA-54027189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A82E-40FC-A96C-F6AB-A657D9ED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C8A8-88E5-F2BD-4596-F17F5D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2FA8-30C1-9B1E-74E0-9BF3D1C2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0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F87B-84AB-FAA1-0C5B-C93D962F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E1F41-85B4-134B-AFD4-1A01C9B9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596E-40D9-CA6D-98E0-B83F2F6C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A201-D2DC-3364-806E-C0C24B69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3079-B779-D4E4-7D26-8A2E1BE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2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CC06-1955-F50E-1E5B-B683A22C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A35F-D33C-D39F-0A4C-B22F8E30D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2930-664B-83E0-1376-393732D0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2ECE4-0DDA-240D-36D2-0F11D6D2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38E1-8C52-5CB8-C47B-F5B53310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7C80-8B5C-A694-D2B1-971D2FF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2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7415-A2D6-169D-D00B-94879AD9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FA78-3E91-205B-4597-F547EAB7D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8AF1C-44DB-5874-0877-5480A90ED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9C50D-8B47-C7D3-D6BB-45321BD4F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FBC11-767C-F97C-D4C5-EABD6E193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149D7-8C96-A8C9-7687-8530D532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EBD90-4922-8FB5-0B19-1B6852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2FC16-FE57-FA4A-FE91-AEE4263F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7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44C5-12B4-AFB2-2F27-C462244F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289CB-5861-D3AA-3E2D-01617194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EBA1A-A0D0-064A-B431-F3069704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0A7C6-A6BA-7B91-B1AB-17E71D3A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0EC1B-E2A7-E273-F2B3-189CADDE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9BDC7-1431-4CBA-F8A6-963AA090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4DEF-D773-1286-A3D8-27661A1C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6EE8-D1A3-D0BA-EFA3-20BA4ABE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349-35E4-5AC2-9746-6B03CA7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35499-8241-B938-674C-9D46F394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89DA9-0ECD-BB21-BC15-D14722CA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15C5D-E4FC-01AE-C3B1-764E7EC0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F0549-874E-E47E-F68B-E589F797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66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8126-6379-007D-37E9-80933B44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BFAB7-AAA3-6CD8-EED2-D6255BCB9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3126B-B261-3E89-973F-5D77DEB9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6978F-7CF8-AA28-8232-CF9C2AE5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98C2-E321-17CC-6BB2-E151EBC0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98A4-7479-5BEF-658E-9D3FF89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0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53CB8-4D86-605A-E94C-C59776AC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47269-7986-0256-5A8F-8BDC8FFE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4292-7CA3-D0A1-BD33-875D029BE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CB2E-5CD9-4435-8B40-88885E4FF1A3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7B52-16E9-329C-3FAD-640848F6D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E2A8-8FE7-86C2-BC75-9D38235EB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8DED-2C12-4381-A866-D80BCD8C5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86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36BD24-437F-14C8-BF14-F155FA335B90}"/>
              </a:ext>
            </a:extLst>
          </p:cNvPr>
          <p:cNvSpPr/>
          <p:nvPr/>
        </p:nvSpPr>
        <p:spPr>
          <a:xfrm>
            <a:off x="4377347" y="711783"/>
            <a:ext cx="733331" cy="772799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ADHD</a:t>
            </a:r>
            <a:endParaRPr lang="en-CA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3BF9E-F059-4A70-B2AE-42526A2CF973}"/>
              </a:ext>
            </a:extLst>
          </p:cNvPr>
          <p:cNvSpPr txBox="1"/>
          <p:nvPr/>
        </p:nvSpPr>
        <p:spPr>
          <a:xfrm>
            <a:off x="1321981" y="313659"/>
            <a:ext cx="976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 Tree  - A</a:t>
            </a:r>
            <a:r>
              <a:rPr lang="en-CA" sz="14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associations between adults with ADHD and co-occurring conditions as SUBSTANCE ABUSE and ANXIETY</a:t>
            </a:r>
            <a:endParaRPr lang="en-CA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5AB4B-EE67-8D0E-D68D-C1D1AEC273CE}"/>
              </a:ext>
            </a:extLst>
          </p:cNvPr>
          <p:cNvSpPr/>
          <p:nvPr/>
        </p:nvSpPr>
        <p:spPr>
          <a:xfrm>
            <a:off x="1707332" y="3458982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SUBTANCE</a:t>
            </a:r>
            <a:endParaRPr lang="en-CA" sz="7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EA069-3A2D-F23A-F52F-D7BDBE1FE07E}"/>
              </a:ext>
            </a:extLst>
          </p:cNvPr>
          <p:cNvSpPr/>
          <p:nvPr/>
        </p:nvSpPr>
        <p:spPr>
          <a:xfrm>
            <a:off x="2643612" y="1560292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(1)</a:t>
            </a:r>
            <a:endParaRPr lang="en-CA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21E6C-EE40-8F56-DEFB-DDDA38EF83B8}"/>
              </a:ext>
            </a:extLst>
          </p:cNvPr>
          <p:cNvSpPr/>
          <p:nvPr/>
        </p:nvSpPr>
        <p:spPr>
          <a:xfrm>
            <a:off x="6088453" y="1469256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F793A1-36C4-28E6-4935-1D9F2955CD9C}"/>
              </a:ext>
            </a:extLst>
          </p:cNvPr>
          <p:cNvSpPr/>
          <p:nvPr/>
        </p:nvSpPr>
        <p:spPr>
          <a:xfrm>
            <a:off x="5767470" y="3467856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SUBTANCE</a:t>
            </a:r>
            <a:endParaRPr lang="en-CA" sz="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F26A68-BE4E-1EFC-11FF-5172DDFDAB05}"/>
              </a:ext>
            </a:extLst>
          </p:cNvPr>
          <p:cNvSpPr/>
          <p:nvPr/>
        </p:nvSpPr>
        <p:spPr>
          <a:xfrm>
            <a:off x="879692" y="4570334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</a:t>
            </a:r>
            <a:r>
              <a:rPr lang="en-US" sz="1050"/>
              <a:t>0)</a:t>
            </a:r>
            <a:endParaRPr lang="en-CA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3415E-9CE1-2919-0055-B9D02A3FC050}"/>
              </a:ext>
            </a:extLst>
          </p:cNvPr>
          <p:cNvSpPr/>
          <p:nvPr/>
        </p:nvSpPr>
        <p:spPr>
          <a:xfrm>
            <a:off x="2349751" y="4577122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(1)</a:t>
            </a:r>
            <a:endParaRPr lang="en-CA" sz="10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E9FFFE-9870-F3E8-53B6-0EC2059214D8}"/>
              </a:ext>
            </a:extLst>
          </p:cNvPr>
          <p:cNvSpPr/>
          <p:nvPr/>
        </p:nvSpPr>
        <p:spPr>
          <a:xfrm>
            <a:off x="5110678" y="4577123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9D390F-AB93-BA60-5A3A-E9111EF0D370}"/>
              </a:ext>
            </a:extLst>
          </p:cNvPr>
          <p:cNvSpPr/>
          <p:nvPr/>
        </p:nvSpPr>
        <p:spPr>
          <a:xfrm>
            <a:off x="6550181" y="4577122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D2D835-B591-2092-9E88-EB68BE2ED089}"/>
              </a:ext>
            </a:extLst>
          </p:cNvPr>
          <p:cNvSpPr/>
          <p:nvPr/>
        </p:nvSpPr>
        <p:spPr>
          <a:xfrm>
            <a:off x="1707332" y="5142729"/>
            <a:ext cx="878940" cy="8467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AF82A4-2CCF-A462-8EDC-79A3A3DE6CE4}"/>
              </a:ext>
            </a:extLst>
          </p:cNvPr>
          <p:cNvSpPr/>
          <p:nvPr/>
        </p:nvSpPr>
        <p:spPr>
          <a:xfrm>
            <a:off x="5844047" y="5396597"/>
            <a:ext cx="878940" cy="8467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C318C-2FD5-587F-FFA2-35006F95267D}"/>
              </a:ext>
            </a:extLst>
          </p:cNvPr>
          <p:cNvSpPr/>
          <p:nvPr/>
        </p:nvSpPr>
        <p:spPr>
          <a:xfrm>
            <a:off x="5118225" y="6434377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13AF2A-3DA7-76C6-52B3-6674F7435031}"/>
              </a:ext>
            </a:extLst>
          </p:cNvPr>
          <p:cNvSpPr/>
          <p:nvPr/>
        </p:nvSpPr>
        <p:spPr>
          <a:xfrm>
            <a:off x="6557728" y="6434376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D37162-F107-A9FA-3589-849434F7408A}"/>
              </a:ext>
            </a:extLst>
          </p:cNvPr>
          <p:cNvSpPr/>
          <p:nvPr/>
        </p:nvSpPr>
        <p:spPr>
          <a:xfrm>
            <a:off x="932506" y="6423037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4E27F1-C637-0249-EBE7-3106F8C0386A}"/>
              </a:ext>
            </a:extLst>
          </p:cNvPr>
          <p:cNvSpPr/>
          <p:nvPr/>
        </p:nvSpPr>
        <p:spPr>
          <a:xfrm>
            <a:off x="2372009" y="6423036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E3F129-6F77-BACE-EE42-EB08F5FB514D}"/>
              </a:ext>
            </a:extLst>
          </p:cNvPr>
          <p:cNvSpPr/>
          <p:nvPr/>
        </p:nvSpPr>
        <p:spPr>
          <a:xfrm>
            <a:off x="1707332" y="3025408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(1) = 17-29 years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2CB08F-8533-3D3F-58BD-0BAA667CFBE7}"/>
              </a:ext>
            </a:extLst>
          </p:cNvPr>
          <p:cNvSpPr/>
          <p:nvPr/>
        </p:nvSpPr>
        <p:spPr>
          <a:xfrm>
            <a:off x="3349784" y="3033709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(2) = 30-39 years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21280B-D23E-FF0D-8D94-3A85CA3ABEBE}"/>
              </a:ext>
            </a:extLst>
          </p:cNvPr>
          <p:cNvSpPr/>
          <p:nvPr/>
        </p:nvSpPr>
        <p:spPr>
          <a:xfrm>
            <a:off x="5012599" y="3033709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(3) = 40-49 years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F8B43F-C2E0-E5E6-871C-ADD01A8EF6C7}"/>
              </a:ext>
            </a:extLst>
          </p:cNvPr>
          <p:cNvSpPr/>
          <p:nvPr/>
        </p:nvSpPr>
        <p:spPr>
          <a:xfrm>
            <a:off x="6591711" y="3043155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(4) = 50-67 years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D5486F-4E9E-295F-32B9-D276E5F14AF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32499" y="1098183"/>
            <a:ext cx="1244848" cy="38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1AD186-8580-7001-A439-408128B3EA6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110678" y="1098183"/>
            <a:ext cx="1327089" cy="32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0523FF-4141-F05F-22CD-68DAA3A0587D}"/>
              </a:ext>
            </a:extLst>
          </p:cNvPr>
          <p:cNvCxnSpPr>
            <a:stCxn id="7" idx="2"/>
            <a:endCxn id="20" idx="2"/>
          </p:cNvCxnSpPr>
          <p:nvPr/>
        </p:nvCxnSpPr>
        <p:spPr>
          <a:xfrm>
            <a:off x="3132500" y="1868069"/>
            <a:ext cx="1275786" cy="36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3E9FFF-E315-69E5-48D4-9208EE9322D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2419916" y="2230935"/>
            <a:ext cx="1988370" cy="79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D45E7-8712-15B2-9CFB-E9597D396AC0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062368" y="2230935"/>
            <a:ext cx="345918" cy="80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C7EF1F-9FD6-6F22-D679-5FFC4E5825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408286" y="2230935"/>
            <a:ext cx="1308430" cy="7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548892-9DD5-2FFD-D0C3-598128DEB564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4408286" y="2230935"/>
            <a:ext cx="2896009" cy="81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BEDC99-706B-9713-F477-4FE7977AFA92}"/>
              </a:ext>
            </a:extLst>
          </p:cNvPr>
          <p:cNvCxnSpPr>
            <a:stCxn id="8" idx="2"/>
            <a:endCxn id="20" idx="6"/>
          </p:cNvCxnSpPr>
          <p:nvPr/>
        </p:nvCxnSpPr>
        <p:spPr>
          <a:xfrm flipH="1">
            <a:off x="5141617" y="1777033"/>
            <a:ext cx="1435724" cy="4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DC41A-D000-3577-E13C-BA900799E598}"/>
              </a:ext>
            </a:extLst>
          </p:cNvPr>
          <p:cNvCxnSpPr>
            <a:stCxn id="8" idx="2"/>
          </p:cNvCxnSpPr>
          <p:nvPr/>
        </p:nvCxnSpPr>
        <p:spPr>
          <a:xfrm flipH="1">
            <a:off x="2643612" y="1777033"/>
            <a:ext cx="3933729" cy="124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140BF-C564-01DA-3999-601D2990C961}"/>
              </a:ext>
            </a:extLst>
          </p:cNvPr>
          <p:cNvCxnSpPr>
            <a:stCxn id="8" idx="2"/>
          </p:cNvCxnSpPr>
          <p:nvPr/>
        </p:nvCxnSpPr>
        <p:spPr>
          <a:xfrm flipH="1">
            <a:off x="4235327" y="1777033"/>
            <a:ext cx="2342014" cy="126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9F9F2B-5AC2-8E3B-EBCB-8673B2F66D36}"/>
              </a:ext>
            </a:extLst>
          </p:cNvPr>
          <p:cNvCxnSpPr>
            <a:stCxn id="8" idx="2"/>
          </p:cNvCxnSpPr>
          <p:nvPr/>
        </p:nvCxnSpPr>
        <p:spPr>
          <a:xfrm flipH="1">
            <a:off x="5856290" y="1777033"/>
            <a:ext cx="721051" cy="120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855EB5-CB98-AB00-4A42-5DC864D991C5}"/>
              </a:ext>
            </a:extLst>
          </p:cNvPr>
          <p:cNvCxnSpPr>
            <a:stCxn id="8" idx="2"/>
          </p:cNvCxnSpPr>
          <p:nvPr/>
        </p:nvCxnSpPr>
        <p:spPr>
          <a:xfrm>
            <a:off x="6577341" y="1777033"/>
            <a:ext cx="885543" cy="126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6FAA361-196D-06E0-290E-79008A327D43}"/>
              </a:ext>
            </a:extLst>
          </p:cNvPr>
          <p:cNvSpPr/>
          <p:nvPr/>
        </p:nvSpPr>
        <p:spPr>
          <a:xfrm>
            <a:off x="4408286" y="1844535"/>
            <a:ext cx="733331" cy="772799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</a:t>
            </a:r>
            <a:endParaRPr lang="en-CA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AAA3EE-E0D9-CD96-67D0-CAC9DD3CB163}"/>
              </a:ext>
            </a:extLst>
          </p:cNvPr>
          <p:cNvSpPr txBox="1"/>
          <p:nvPr/>
        </p:nvSpPr>
        <p:spPr>
          <a:xfrm>
            <a:off x="3469188" y="103033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51AFC3-4A8B-F6F5-FC3C-E61D02CB8536}"/>
              </a:ext>
            </a:extLst>
          </p:cNvPr>
          <p:cNvSpPr txBox="1"/>
          <p:nvPr/>
        </p:nvSpPr>
        <p:spPr>
          <a:xfrm>
            <a:off x="5735004" y="103932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92276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36BD24-437F-14C8-BF14-F155FA335B90}"/>
              </a:ext>
            </a:extLst>
          </p:cNvPr>
          <p:cNvSpPr/>
          <p:nvPr/>
        </p:nvSpPr>
        <p:spPr>
          <a:xfrm>
            <a:off x="4377347" y="711783"/>
            <a:ext cx="733331" cy="772799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ADHD</a:t>
            </a:r>
            <a:endParaRPr lang="en-CA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3BF9E-F059-4A70-B2AE-42526A2CF973}"/>
              </a:ext>
            </a:extLst>
          </p:cNvPr>
          <p:cNvSpPr txBox="1"/>
          <p:nvPr/>
        </p:nvSpPr>
        <p:spPr>
          <a:xfrm>
            <a:off x="606758" y="302850"/>
            <a:ext cx="976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 Tree  - A</a:t>
            </a:r>
            <a:r>
              <a:rPr lang="en-CA" sz="14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associations between adults with ADHD and co-occurring conditions as SUBSTANCE ABUSE and ANXIETY</a:t>
            </a:r>
            <a:endParaRPr lang="en-CA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5AB4B-EE67-8D0E-D68D-C1D1AEC273CE}"/>
              </a:ext>
            </a:extLst>
          </p:cNvPr>
          <p:cNvSpPr/>
          <p:nvPr/>
        </p:nvSpPr>
        <p:spPr>
          <a:xfrm>
            <a:off x="2304860" y="2240443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SUBTANCE</a:t>
            </a:r>
            <a:endParaRPr lang="en-CA" sz="7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EA069-3A2D-F23A-F52F-D7BDBE1FE07E}"/>
              </a:ext>
            </a:extLst>
          </p:cNvPr>
          <p:cNvSpPr/>
          <p:nvPr/>
        </p:nvSpPr>
        <p:spPr>
          <a:xfrm>
            <a:off x="2643612" y="1560292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(1)</a:t>
            </a:r>
            <a:endParaRPr lang="en-CA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21E6C-EE40-8F56-DEFB-DDDA38EF83B8}"/>
              </a:ext>
            </a:extLst>
          </p:cNvPr>
          <p:cNvSpPr/>
          <p:nvPr/>
        </p:nvSpPr>
        <p:spPr>
          <a:xfrm>
            <a:off x="6088453" y="1469256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F793A1-36C4-28E6-4935-1D9F2955CD9C}"/>
              </a:ext>
            </a:extLst>
          </p:cNvPr>
          <p:cNvSpPr/>
          <p:nvPr/>
        </p:nvSpPr>
        <p:spPr>
          <a:xfrm>
            <a:off x="6364998" y="2201486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SUBTANCE</a:t>
            </a:r>
            <a:endParaRPr lang="en-CA" sz="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F26A68-BE4E-1EFC-11FF-5172DDFDAB05}"/>
              </a:ext>
            </a:extLst>
          </p:cNvPr>
          <p:cNvSpPr/>
          <p:nvPr/>
        </p:nvSpPr>
        <p:spPr>
          <a:xfrm>
            <a:off x="1477220" y="3303964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</a:t>
            </a:r>
            <a:r>
              <a:rPr lang="en-US" sz="1050"/>
              <a:t>0)</a:t>
            </a:r>
            <a:endParaRPr lang="en-CA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3415E-9CE1-2919-0055-B9D02A3FC050}"/>
              </a:ext>
            </a:extLst>
          </p:cNvPr>
          <p:cNvSpPr/>
          <p:nvPr/>
        </p:nvSpPr>
        <p:spPr>
          <a:xfrm>
            <a:off x="2947279" y="3310752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(1)</a:t>
            </a:r>
            <a:endParaRPr lang="en-CA" sz="10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E9FFFE-9870-F3E8-53B6-0EC2059214D8}"/>
              </a:ext>
            </a:extLst>
          </p:cNvPr>
          <p:cNvSpPr/>
          <p:nvPr/>
        </p:nvSpPr>
        <p:spPr>
          <a:xfrm>
            <a:off x="5626729" y="3310753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9D390F-AB93-BA60-5A3A-E9111EF0D370}"/>
              </a:ext>
            </a:extLst>
          </p:cNvPr>
          <p:cNvSpPr/>
          <p:nvPr/>
        </p:nvSpPr>
        <p:spPr>
          <a:xfrm>
            <a:off x="7147709" y="3310752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D2D835-B591-2092-9E88-EB68BE2ED089}"/>
              </a:ext>
            </a:extLst>
          </p:cNvPr>
          <p:cNvSpPr/>
          <p:nvPr/>
        </p:nvSpPr>
        <p:spPr>
          <a:xfrm>
            <a:off x="2304860" y="3876359"/>
            <a:ext cx="878940" cy="8467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AF82A4-2CCF-A462-8EDC-79A3A3DE6CE4}"/>
              </a:ext>
            </a:extLst>
          </p:cNvPr>
          <p:cNvSpPr/>
          <p:nvPr/>
        </p:nvSpPr>
        <p:spPr>
          <a:xfrm>
            <a:off x="6356356" y="3965418"/>
            <a:ext cx="878940" cy="8467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C318C-2FD5-587F-FFA2-35006F95267D}"/>
              </a:ext>
            </a:extLst>
          </p:cNvPr>
          <p:cNvSpPr/>
          <p:nvPr/>
        </p:nvSpPr>
        <p:spPr>
          <a:xfrm>
            <a:off x="5715753" y="5168007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13AF2A-3DA7-76C6-52B3-6674F7435031}"/>
              </a:ext>
            </a:extLst>
          </p:cNvPr>
          <p:cNvSpPr/>
          <p:nvPr/>
        </p:nvSpPr>
        <p:spPr>
          <a:xfrm>
            <a:off x="7155256" y="5168006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D37162-F107-A9FA-3589-849434F7408A}"/>
              </a:ext>
            </a:extLst>
          </p:cNvPr>
          <p:cNvSpPr/>
          <p:nvPr/>
        </p:nvSpPr>
        <p:spPr>
          <a:xfrm>
            <a:off x="1530034" y="5156667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4E27F1-C637-0249-EBE7-3106F8C0386A}"/>
              </a:ext>
            </a:extLst>
          </p:cNvPr>
          <p:cNvSpPr/>
          <p:nvPr/>
        </p:nvSpPr>
        <p:spPr>
          <a:xfrm>
            <a:off x="2969537" y="5156666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D5486F-4E9E-295F-32B9-D276E5F14AF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32499" y="1098183"/>
            <a:ext cx="1244848" cy="38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1AD186-8580-7001-A439-408128B3EA6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110678" y="1098183"/>
            <a:ext cx="1327089" cy="32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AA3EE-E0D9-CD96-67D0-CAC9DD3CB163}"/>
              </a:ext>
            </a:extLst>
          </p:cNvPr>
          <p:cNvSpPr txBox="1"/>
          <p:nvPr/>
        </p:nvSpPr>
        <p:spPr>
          <a:xfrm>
            <a:off x="3469188" y="103033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51AFC3-4A8B-F6F5-FC3C-E61D02CB8536}"/>
              </a:ext>
            </a:extLst>
          </p:cNvPr>
          <p:cNvSpPr txBox="1"/>
          <p:nvPr/>
        </p:nvSpPr>
        <p:spPr>
          <a:xfrm>
            <a:off x="5735004" y="103932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22A73F-3CB0-1E7C-915D-959E6B68886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869949" y="1868069"/>
            <a:ext cx="262551" cy="33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83A331-099C-9201-6D37-05A724ED8102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flipH="1">
            <a:off x="1966108" y="2963176"/>
            <a:ext cx="467470" cy="34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EFAC3F-FDD0-E575-B77F-33392A894517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3055082" y="2963176"/>
            <a:ext cx="381085" cy="34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16FB35-38D5-7145-40DC-CF94F84122AE}"/>
              </a:ext>
            </a:extLst>
          </p:cNvPr>
          <p:cNvSpPr txBox="1"/>
          <p:nvPr/>
        </p:nvSpPr>
        <p:spPr>
          <a:xfrm>
            <a:off x="3166442" y="287516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A9732-7F73-EE33-0FF3-C5C323D287B2}"/>
              </a:ext>
            </a:extLst>
          </p:cNvPr>
          <p:cNvSpPr txBox="1"/>
          <p:nvPr/>
        </p:nvSpPr>
        <p:spPr>
          <a:xfrm>
            <a:off x="1717145" y="30015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CACD5B-469A-1128-9AAB-EF5DEC4B21DC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 flipH="1">
            <a:off x="2018922" y="4599092"/>
            <a:ext cx="414656" cy="5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15BCC3-90AC-8312-875E-5669CEF0042A}"/>
              </a:ext>
            </a:extLst>
          </p:cNvPr>
          <p:cNvSpPr txBox="1"/>
          <p:nvPr/>
        </p:nvSpPr>
        <p:spPr>
          <a:xfrm>
            <a:off x="5953017" y="287126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7E683-3572-89EE-A3F6-2502190E2257}"/>
              </a:ext>
            </a:extLst>
          </p:cNvPr>
          <p:cNvSpPr txBox="1"/>
          <p:nvPr/>
        </p:nvSpPr>
        <p:spPr>
          <a:xfrm>
            <a:off x="2021945" y="46824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BCFEC9-195C-39F8-04A3-84BF6BBD6053}"/>
              </a:ext>
            </a:extLst>
          </p:cNvPr>
          <p:cNvCxnSpPr>
            <a:stCxn id="6" idx="4"/>
            <a:endCxn id="14" idx="0"/>
          </p:cNvCxnSpPr>
          <p:nvPr/>
        </p:nvCxnSpPr>
        <p:spPr>
          <a:xfrm>
            <a:off x="2744330" y="3087177"/>
            <a:ext cx="0" cy="7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390956-41B3-A3DD-5DA7-7BD1A0F930E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132456" y="4496492"/>
            <a:ext cx="325969" cy="66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C3A8F0F-FF2B-7D55-9B1F-A5D409C1360F}"/>
              </a:ext>
            </a:extLst>
          </p:cNvPr>
          <p:cNvSpPr txBox="1"/>
          <p:nvPr/>
        </p:nvSpPr>
        <p:spPr>
          <a:xfrm>
            <a:off x="3263731" y="467863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A5C551-A230-3F18-A244-E16B497CAF3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577341" y="1777033"/>
            <a:ext cx="227127" cy="42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45296-FA33-B0C3-1C25-C06A9B6AB3FF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6115617" y="2924219"/>
            <a:ext cx="378099" cy="38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BD635F-48E8-461F-8655-F96D687F0B1A}"/>
              </a:ext>
            </a:extLst>
          </p:cNvPr>
          <p:cNvCxnSpPr>
            <a:stCxn id="9" idx="5"/>
            <a:endCxn id="13" idx="0"/>
          </p:cNvCxnSpPr>
          <p:nvPr/>
        </p:nvCxnSpPr>
        <p:spPr>
          <a:xfrm>
            <a:off x="7115220" y="2924219"/>
            <a:ext cx="521377" cy="38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D3AB60C-47B0-7E49-516D-4F38B350D14E}"/>
              </a:ext>
            </a:extLst>
          </p:cNvPr>
          <p:cNvSpPr txBox="1"/>
          <p:nvPr/>
        </p:nvSpPr>
        <p:spPr>
          <a:xfrm>
            <a:off x="7259769" y="284006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E152D2-9220-10BF-1002-9606D002F8C0}"/>
              </a:ext>
            </a:extLst>
          </p:cNvPr>
          <p:cNvCxnSpPr>
            <a:stCxn id="9" idx="4"/>
          </p:cNvCxnSpPr>
          <p:nvPr/>
        </p:nvCxnSpPr>
        <p:spPr>
          <a:xfrm>
            <a:off x="6804468" y="3048220"/>
            <a:ext cx="0" cy="91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64B6433-5552-1AA7-07C2-321AAE165EBA}"/>
              </a:ext>
            </a:extLst>
          </p:cNvPr>
          <p:cNvSpPr txBox="1"/>
          <p:nvPr/>
        </p:nvSpPr>
        <p:spPr>
          <a:xfrm>
            <a:off x="5785343" y="474457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E4AC18-4AEB-5815-A115-B593ACB23981}"/>
              </a:ext>
            </a:extLst>
          </p:cNvPr>
          <p:cNvSpPr txBox="1"/>
          <p:nvPr/>
        </p:nvSpPr>
        <p:spPr>
          <a:xfrm>
            <a:off x="7470961" y="474457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743388-BD8A-FAC7-7E8B-A755D444BCE9}"/>
              </a:ext>
            </a:extLst>
          </p:cNvPr>
          <p:cNvCxnSpPr>
            <a:stCxn id="15" idx="3"/>
          </p:cNvCxnSpPr>
          <p:nvPr/>
        </p:nvCxnSpPr>
        <p:spPr>
          <a:xfrm flipH="1">
            <a:off x="6288365" y="4688151"/>
            <a:ext cx="196709" cy="46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DC2321-4138-79ED-FE2F-762D22C28229}"/>
              </a:ext>
            </a:extLst>
          </p:cNvPr>
          <p:cNvCxnSpPr>
            <a:stCxn id="15" idx="5"/>
          </p:cNvCxnSpPr>
          <p:nvPr/>
        </p:nvCxnSpPr>
        <p:spPr>
          <a:xfrm>
            <a:off x="7106578" y="4688151"/>
            <a:ext cx="364383" cy="46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E539EC0-B505-9B21-8C44-FCC4DCE8361F}"/>
              </a:ext>
            </a:extLst>
          </p:cNvPr>
          <p:cNvSpPr/>
          <p:nvPr/>
        </p:nvSpPr>
        <p:spPr>
          <a:xfrm>
            <a:off x="4399231" y="5641684"/>
            <a:ext cx="733331" cy="772799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</a:t>
            </a:r>
            <a:endParaRPr lang="en-CA" sz="105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9554870-A18C-F9D2-A653-9DC221B160EC}"/>
              </a:ext>
            </a:extLst>
          </p:cNvPr>
          <p:cNvSpPr/>
          <p:nvPr/>
        </p:nvSpPr>
        <p:spPr>
          <a:xfrm>
            <a:off x="1707332" y="6583422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(1) = 17-29 years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49ABD1F-A434-5579-0563-8120C23E2672}"/>
              </a:ext>
            </a:extLst>
          </p:cNvPr>
          <p:cNvSpPr/>
          <p:nvPr/>
        </p:nvSpPr>
        <p:spPr>
          <a:xfrm>
            <a:off x="3349784" y="6591723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(2) = 30-39 years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3F36B4D-9F1C-674D-5862-B687DE9DBDD7}"/>
              </a:ext>
            </a:extLst>
          </p:cNvPr>
          <p:cNvSpPr/>
          <p:nvPr/>
        </p:nvSpPr>
        <p:spPr>
          <a:xfrm>
            <a:off x="5012599" y="6591723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(3) = 40-49 years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EAA193-891E-A6AB-6315-39A17AF1364F}"/>
              </a:ext>
            </a:extLst>
          </p:cNvPr>
          <p:cNvSpPr/>
          <p:nvPr/>
        </p:nvSpPr>
        <p:spPr>
          <a:xfrm>
            <a:off x="6591711" y="6601169"/>
            <a:ext cx="1425168" cy="16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(4) = 50-67 years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9DCEB3-88A1-5829-2F44-73A74DF8FC57}"/>
              </a:ext>
            </a:extLst>
          </p:cNvPr>
          <p:cNvCxnSpPr>
            <a:stCxn id="4" idx="4"/>
          </p:cNvCxnSpPr>
          <p:nvPr/>
        </p:nvCxnSpPr>
        <p:spPr>
          <a:xfrm flipH="1">
            <a:off x="4744012" y="1484582"/>
            <a:ext cx="1" cy="41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68F0A9-CB46-D2E9-AB6C-4F1BBE36CEB0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 flipH="1">
            <a:off x="2419916" y="6028084"/>
            <a:ext cx="1979315" cy="55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ABC4D0-C4AF-D79D-E089-AF0CAF312812}"/>
              </a:ext>
            </a:extLst>
          </p:cNvPr>
          <p:cNvCxnSpPr>
            <a:stCxn id="74" idx="3"/>
          </p:cNvCxnSpPr>
          <p:nvPr/>
        </p:nvCxnSpPr>
        <p:spPr>
          <a:xfrm flipH="1">
            <a:off x="4377347" y="6301309"/>
            <a:ext cx="129278" cy="29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6B55F0-44B9-781D-EEB2-1879ADF835C4}"/>
              </a:ext>
            </a:extLst>
          </p:cNvPr>
          <p:cNvCxnSpPr>
            <a:cxnSpLocks/>
            <a:stCxn id="74" idx="5"/>
          </p:cNvCxnSpPr>
          <p:nvPr/>
        </p:nvCxnSpPr>
        <p:spPr>
          <a:xfrm>
            <a:off x="5025168" y="6301309"/>
            <a:ext cx="190650" cy="29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11B803B-D0D5-B4C9-1616-B92D71C7C9BD}"/>
              </a:ext>
            </a:extLst>
          </p:cNvPr>
          <p:cNvCxnSpPr>
            <a:stCxn id="74" idx="6"/>
            <a:endCxn id="78" idx="0"/>
          </p:cNvCxnSpPr>
          <p:nvPr/>
        </p:nvCxnSpPr>
        <p:spPr>
          <a:xfrm>
            <a:off x="5132562" y="6028084"/>
            <a:ext cx="2171733" cy="57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8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36BD24-437F-14C8-BF14-F155FA335B90}"/>
              </a:ext>
            </a:extLst>
          </p:cNvPr>
          <p:cNvSpPr/>
          <p:nvPr/>
        </p:nvSpPr>
        <p:spPr>
          <a:xfrm>
            <a:off x="4377347" y="711783"/>
            <a:ext cx="733331" cy="772799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ADHD</a:t>
            </a:r>
            <a:endParaRPr lang="en-CA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3BF9E-F059-4A70-B2AE-42526A2CF973}"/>
              </a:ext>
            </a:extLst>
          </p:cNvPr>
          <p:cNvSpPr txBox="1"/>
          <p:nvPr/>
        </p:nvSpPr>
        <p:spPr>
          <a:xfrm>
            <a:off x="606758" y="302850"/>
            <a:ext cx="7828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 Tree  - A</a:t>
            </a:r>
            <a:r>
              <a:rPr lang="en-CA" sz="14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associations between adults with ADHD and co-occurring conditions as ANXIETY</a:t>
            </a:r>
            <a:endParaRPr lang="en-CA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5AB4B-EE67-8D0E-D68D-C1D1AEC273CE}"/>
              </a:ext>
            </a:extLst>
          </p:cNvPr>
          <p:cNvSpPr/>
          <p:nvPr/>
        </p:nvSpPr>
        <p:spPr>
          <a:xfrm>
            <a:off x="2496024" y="1463654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AGE </a:t>
            </a:r>
          </a:p>
          <a:p>
            <a:pPr algn="ctr"/>
            <a:r>
              <a:rPr lang="en-US" sz="700" dirty="0"/>
              <a:t>Group 1-4</a:t>
            </a:r>
            <a:endParaRPr lang="en-CA" sz="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D2D835-B591-2092-9E88-EB68BE2ED089}"/>
              </a:ext>
            </a:extLst>
          </p:cNvPr>
          <p:cNvSpPr/>
          <p:nvPr/>
        </p:nvSpPr>
        <p:spPr>
          <a:xfrm>
            <a:off x="1521172" y="2528187"/>
            <a:ext cx="878940" cy="846734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D37162-F107-A9FA-3589-849434F7408A}"/>
              </a:ext>
            </a:extLst>
          </p:cNvPr>
          <p:cNvSpPr/>
          <p:nvPr/>
        </p:nvSpPr>
        <p:spPr>
          <a:xfrm>
            <a:off x="414792" y="4370858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4E27F1-C637-0249-EBE7-3106F8C0386A}"/>
              </a:ext>
            </a:extLst>
          </p:cNvPr>
          <p:cNvSpPr/>
          <p:nvPr/>
        </p:nvSpPr>
        <p:spPr>
          <a:xfrm>
            <a:off x="2167179" y="4436799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D5486F-4E9E-295F-32B9-D276E5F14AF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32499" y="1098183"/>
            <a:ext cx="1244848" cy="38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1AD186-8580-7001-A439-408128B3EA6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110678" y="1098183"/>
            <a:ext cx="1327089" cy="32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AA3EE-E0D9-CD96-67D0-CAC9DD3CB163}"/>
              </a:ext>
            </a:extLst>
          </p:cNvPr>
          <p:cNvSpPr txBox="1"/>
          <p:nvPr/>
        </p:nvSpPr>
        <p:spPr>
          <a:xfrm>
            <a:off x="3469188" y="103033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51AFC3-4A8B-F6F5-FC3C-E61D02CB8536}"/>
              </a:ext>
            </a:extLst>
          </p:cNvPr>
          <p:cNvSpPr txBox="1"/>
          <p:nvPr/>
        </p:nvSpPr>
        <p:spPr>
          <a:xfrm>
            <a:off x="5735004" y="103932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83A331-099C-9201-6D37-05A724ED8102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167179" y="2186387"/>
            <a:ext cx="457563" cy="4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EFAC3F-FDD0-E575-B77F-33392A89451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46246" y="2186387"/>
            <a:ext cx="351875" cy="4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16FB35-38D5-7145-40DC-CF94F84122AE}"/>
              </a:ext>
            </a:extLst>
          </p:cNvPr>
          <p:cNvSpPr txBox="1"/>
          <p:nvPr/>
        </p:nvSpPr>
        <p:spPr>
          <a:xfrm>
            <a:off x="1959807" y="218727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A9732-7F73-EE33-0FF3-C5C323D287B2}"/>
              </a:ext>
            </a:extLst>
          </p:cNvPr>
          <p:cNvSpPr txBox="1"/>
          <p:nvPr/>
        </p:nvSpPr>
        <p:spPr>
          <a:xfrm>
            <a:off x="3368461" y="220148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CACD5B-469A-1128-9AAB-EF5DEC4B21DC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 flipH="1">
            <a:off x="903680" y="3250920"/>
            <a:ext cx="746210" cy="11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47E683-3572-89EE-A3F6-2502190E2257}"/>
              </a:ext>
            </a:extLst>
          </p:cNvPr>
          <p:cNvSpPr txBox="1"/>
          <p:nvPr/>
        </p:nvSpPr>
        <p:spPr>
          <a:xfrm>
            <a:off x="1035503" y="347856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390956-41B3-A3DD-5DA7-7BD1A0F930E3}"/>
              </a:ext>
            </a:extLst>
          </p:cNvPr>
          <p:cNvCxnSpPr>
            <a:cxnSpLocks/>
            <a:stCxn id="14" idx="5"/>
            <a:endCxn id="19" idx="0"/>
          </p:cNvCxnSpPr>
          <p:nvPr/>
        </p:nvCxnSpPr>
        <p:spPr>
          <a:xfrm>
            <a:off x="2271394" y="3250920"/>
            <a:ext cx="384673" cy="118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C3A8F0F-FF2B-7D55-9B1F-A5D409C1360F}"/>
              </a:ext>
            </a:extLst>
          </p:cNvPr>
          <p:cNvSpPr txBox="1"/>
          <p:nvPr/>
        </p:nvSpPr>
        <p:spPr>
          <a:xfrm>
            <a:off x="2323251" y="345373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E8890A-78CF-E04A-8C0E-C0853D6BCBF5}"/>
              </a:ext>
            </a:extLst>
          </p:cNvPr>
          <p:cNvSpPr/>
          <p:nvPr/>
        </p:nvSpPr>
        <p:spPr>
          <a:xfrm>
            <a:off x="3278092" y="2571008"/>
            <a:ext cx="878940" cy="846734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DE827E-D387-3419-619F-74C60D1DEE12}"/>
              </a:ext>
            </a:extLst>
          </p:cNvPr>
          <p:cNvSpPr/>
          <p:nvPr/>
        </p:nvSpPr>
        <p:spPr>
          <a:xfrm>
            <a:off x="6183624" y="1408851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AGE </a:t>
            </a:r>
          </a:p>
          <a:p>
            <a:pPr algn="ctr"/>
            <a:r>
              <a:rPr lang="en-US" sz="700" dirty="0"/>
              <a:t>Group 1-4</a:t>
            </a:r>
            <a:endParaRPr lang="en-CA" sz="7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F3C70B-1AF2-09F7-2ACF-148932D88AC7}"/>
              </a:ext>
            </a:extLst>
          </p:cNvPr>
          <p:cNvSpPr/>
          <p:nvPr/>
        </p:nvSpPr>
        <p:spPr>
          <a:xfrm>
            <a:off x="6000648" y="4383636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0B8F02-74B1-3C24-E086-675E43DA0225}"/>
              </a:ext>
            </a:extLst>
          </p:cNvPr>
          <p:cNvSpPr/>
          <p:nvPr/>
        </p:nvSpPr>
        <p:spPr>
          <a:xfrm>
            <a:off x="7986058" y="4436799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79D4A7-A590-FE61-E8D0-D7DE2EFCBA46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783719" y="2131584"/>
            <a:ext cx="528623" cy="53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C66F5A-28B4-E39C-7B64-BE7E94773F32}"/>
              </a:ext>
            </a:extLst>
          </p:cNvPr>
          <p:cNvCxnSpPr>
            <a:cxnSpLocks/>
            <a:stCxn id="33" idx="5"/>
            <a:endCxn id="48" idx="0"/>
          </p:cNvCxnSpPr>
          <p:nvPr/>
        </p:nvCxnSpPr>
        <p:spPr>
          <a:xfrm>
            <a:off x="6933846" y="2131584"/>
            <a:ext cx="479604" cy="46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DC5199-20D1-6727-DF4E-8F3483108679}"/>
              </a:ext>
            </a:extLst>
          </p:cNvPr>
          <p:cNvSpPr txBox="1"/>
          <p:nvPr/>
        </p:nvSpPr>
        <p:spPr>
          <a:xfrm>
            <a:off x="5655695" y="220989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1D15E8-F68F-66B5-7A0B-4FA53342A5EE}"/>
              </a:ext>
            </a:extLst>
          </p:cNvPr>
          <p:cNvSpPr txBox="1"/>
          <p:nvPr/>
        </p:nvSpPr>
        <p:spPr>
          <a:xfrm>
            <a:off x="7229497" y="218408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63144D-2D7E-8D95-1DBB-1E7F2DD508C9}"/>
              </a:ext>
            </a:extLst>
          </p:cNvPr>
          <p:cNvCxnSpPr>
            <a:cxnSpLocks/>
          </p:cNvCxnSpPr>
          <p:nvPr/>
        </p:nvCxnSpPr>
        <p:spPr>
          <a:xfrm flipH="1">
            <a:off x="6616916" y="3374918"/>
            <a:ext cx="614387" cy="94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F5805D-97EB-EFBC-A280-37391E3E4D47}"/>
              </a:ext>
            </a:extLst>
          </p:cNvPr>
          <p:cNvSpPr txBox="1"/>
          <p:nvPr/>
        </p:nvSpPr>
        <p:spPr>
          <a:xfrm>
            <a:off x="6616916" y="360256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607549-BDF2-6DEA-2D1E-FAAF80B9FD22}"/>
              </a:ext>
            </a:extLst>
          </p:cNvPr>
          <p:cNvCxnSpPr>
            <a:cxnSpLocks/>
          </p:cNvCxnSpPr>
          <p:nvPr/>
        </p:nvCxnSpPr>
        <p:spPr>
          <a:xfrm>
            <a:off x="7588874" y="3321856"/>
            <a:ext cx="794368" cy="104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A49B21-69C9-5DA9-EEE6-9AE31C40C8AD}"/>
              </a:ext>
            </a:extLst>
          </p:cNvPr>
          <p:cNvSpPr txBox="1"/>
          <p:nvPr/>
        </p:nvSpPr>
        <p:spPr>
          <a:xfrm>
            <a:off x="7853176" y="34785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02D7075-4406-7066-65A0-1DF24D9EEBE3}"/>
              </a:ext>
            </a:extLst>
          </p:cNvPr>
          <p:cNvSpPr/>
          <p:nvPr/>
        </p:nvSpPr>
        <p:spPr>
          <a:xfrm>
            <a:off x="6973980" y="2593629"/>
            <a:ext cx="878940" cy="846734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568BB1-D0CE-639E-35B3-C63272C75E17}"/>
              </a:ext>
            </a:extLst>
          </p:cNvPr>
          <p:cNvSpPr/>
          <p:nvPr/>
        </p:nvSpPr>
        <p:spPr>
          <a:xfrm>
            <a:off x="5137751" y="2583959"/>
            <a:ext cx="878940" cy="846734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ANXIETY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8596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36BD24-437F-14C8-BF14-F155FA335B90}"/>
              </a:ext>
            </a:extLst>
          </p:cNvPr>
          <p:cNvSpPr/>
          <p:nvPr/>
        </p:nvSpPr>
        <p:spPr>
          <a:xfrm>
            <a:off x="4377347" y="711783"/>
            <a:ext cx="733331" cy="772799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ADHD</a:t>
            </a:r>
            <a:endParaRPr lang="en-CA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3BF9E-F059-4A70-B2AE-42526A2CF973}"/>
              </a:ext>
            </a:extLst>
          </p:cNvPr>
          <p:cNvSpPr txBox="1"/>
          <p:nvPr/>
        </p:nvSpPr>
        <p:spPr>
          <a:xfrm>
            <a:off x="606758" y="302850"/>
            <a:ext cx="868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 Tree  - A</a:t>
            </a:r>
            <a:r>
              <a:rPr lang="en-CA" sz="14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associations between adults with ADHD and co-occurring conditions as SUBSTANCE ABUSE</a:t>
            </a:r>
            <a:endParaRPr lang="en-CA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5AB4B-EE67-8D0E-D68D-C1D1AEC273CE}"/>
              </a:ext>
            </a:extLst>
          </p:cNvPr>
          <p:cNvSpPr/>
          <p:nvPr/>
        </p:nvSpPr>
        <p:spPr>
          <a:xfrm>
            <a:off x="2496024" y="1463654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AGE </a:t>
            </a:r>
          </a:p>
          <a:p>
            <a:pPr algn="ctr"/>
            <a:r>
              <a:rPr lang="en-US" sz="700" dirty="0"/>
              <a:t>Group 1-4</a:t>
            </a:r>
            <a:endParaRPr lang="en-CA" sz="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D2D835-B591-2092-9E88-EB68BE2ED089}"/>
              </a:ext>
            </a:extLst>
          </p:cNvPr>
          <p:cNvSpPr/>
          <p:nvPr/>
        </p:nvSpPr>
        <p:spPr>
          <a:xfrm>
            <a:off x="1521172" y="2528187"/>
            <a:ext cx="878940" cy="846734"/>
          </a:xfrm>
          <a:prstGeom prst="ellipse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SUBSTANCE ABUSE</a:t>
            </a:r>
            <a:endParaRPr lang="en-CA" sz="7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D37162-F107-A9FA-3589-849434F7408A}"/>
              </a:ext>
            </a:extLst>
          </p:cNvPr>
          <p:cNvSpPr/>
          <p:nvPr/>
        </p:nvSpPr>
        <p:spPr>
          <a:xfrm>
            <a:off x="414792" y="4370858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4E27F1-C637-0249-EBE7-3106F8C0386A}"/>
              </a:ext>
            </a:extLst>
          </p:cNvPr>
          <p:cNvSpPr/>
          <p:nvPr/>
        </p:nvSpPr>
        <p:spPr>
          <a:xfrm>
            <a:off x="2167179" y="4436799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D5486F-4E9E-295F-32B9-D276E5F14AF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32499" y="1098183"/>
            <a:ext cx="1244848" cy="38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1AD186-8580-7001-A439-408128B3EA6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110678" y="1098183"/>
            <a:ext cx="1327089" cy="32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AA3EE-E0D9-CD96-67D0-CAC9DD3CB163}"/>
              </a:ext>
            </a:extLst>
          </p:cNvPr>
          <p:cNvSpPr txBox="1"/>
          <p:nvPr/>
        </p:nvSpPr>
        <p:spPr>
          <a:xfrm>
            <a:off x="3469188" y="103033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51AFC3-4A8B-F6F5-FC3C-E61D02CB8536}"/>
              </a:ext>
            </a:extLst>
          </p:cNvPr>
          <p:cNvSpPr txBox="1"/>
          <p:nvPr/>
        </p:nvSpPr>
        <p:spPr>
          <a:xfrm>
            <a:off x="5735004" y="103932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83A331-099C-9201-6D37-05A724ED8102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167179" y="2186387"/>
            <a:ext cx="457563" cy="4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EFAC3F-FDD0-E575-B77F-33392A89451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46246" y="2186387"/>
            <a:ext cx="351875" cy="4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16FB35-38D5-7145-40DC-CF94F84122AE}"/>
              </a:ext>
            </a:extLst>
          </p:cNvPr>
          <p:cNvSpPr txBox="1"/>
          <p:nvPr/>
        </p:nvSpPr>
        <p:spPr>
          <a:xfrm>
            <a:off x="1959807" y="218727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A9732-7F73-EE33-0FF3-C5C323D287B2}"/>
              </a:ext>
            </a:extLst>
          </p:cNvPr>
          <p:cNvSpPr txBox="1"/>
          <p:nvPr/>
        </p:nvSpPr>
        <p:spPr>
          <a:xfrm>
            <a:off x="3368461" y="220148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CACD5B-469A-1128-9AAB-EF5DEC4B21DC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 flipH="1">
            <a:off x="903680" y="3250920"/>
            <a:ext cx="746210" cy="11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47E683-3572-89EE-A3F6-2502190E2257}"/>
              </a:ext>
            </a:extLst>
          </p:cNvPr>
          <p:cNvSpPr txBox="1"/>
          <p:nvPr/>
        </p:nvSpPr>
        <p:spPr>
          <a:xfrm>
            <a:off x="1035503" y="347856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390956-41B3-A3DD-5DA7-7BD1A0F930E3}"/>
              </a:ext>
            </a:extLst>
          </p:cNvPr>
          <p:cNvCxnSpPr>
            <a:cxnSpLocks/>
            <a:stCxn id="14" idx="5"/>
            <a:endCxn id="19" idx="0"/>
          </p:cNvCxnSpPr>
          <p:nvPr/>
        </p:nvCxnSpPr>
        <p:spPr>
          <a:xfrm>
            <a:off x="2271394" y="3250920"/>
            <a:ext cx="384673" cy="118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C3A8F0F-FF2B-7D55-9B1F-A5D409C1360F}"/>
              </a:ext>
            </a:extLst>
          </p:cNvPr>
          <p:cNvSpPr txBox="1"/>
          <p:nvPr/>
        </p:nvSpPr>
        <p:spPr>
          <a:xfrm>
            <a:off x="2323251" y="345373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DE827E-D387-3419-619F-74C60D1DEE12}"/>
              </a:ext>
            </a:extLst>
          </p:cNvPr>
          <p:cNvSpPr/>
          <p:nvPr/>
        </p:nvSpPr>
        <p:spPr>
          <a:xfrm>
            <a:off x="6183624" y="1408851"/>
            <a:ext cx="878940" cy="846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AGE </a:t>
            </a:r>
          </a:p>
          <a:p>
            <a:pPr algn="ctr"/>
            <a:r>
              <a:rPr lang="en-US" sz="700" dirty="0"/>
              <a:t>Group 1-4</a:t>
            </a:r>
            <a:endParaRPr lang="en-CA" sz="7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F3C70B-1AF2-09F7-2ACF-148932D88AC7}"/>
              </a:ext>
            </a:extLst>
          </p:cNvPr>
          <p:cNvSpPr/>
          <p:nvPr/>
        </p:nvSpPr>
        <p:spPr>
          <a:xfrm>
            <a:off x="6000648" y="4383636"/>
            <a:ext cx="977775" cy="3077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Present (0)</a:t>
            </a:r>
            <a:endParaRPr lang="en-CA" sz="105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0B8F02-74B1-3C24-E086-675E43DA0225}"/>
              </a:ext>
            </a:extLst>
          </p:cNvPr>
          <p:cNvSpPr/>
          <p:nvPr/>
        </p:nvSpPr>
        <p:spPr>
          <a:xfrm>
            <a:off x="7986058" y="4436799"/>
            <a:ext cx="977775" cy="307777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Present (</a:t>
            </a:r>
            <a:r>
              <a:rPr lang="en-US" sz="1050"/>
              <a:t>1)</a:t>
            </a:r>
            <a:endParaRPr lang="en-CA" sz="105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79D4A7-A590-FE61-E8D0-D7DE2EFCBA46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783719" y="2131584"/>
            <a:ext cx="528623" cy="53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C66F5A-28B4-E39C-7B64-BE7E94773F32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6933846" y="2131584"/>
            <a:ext cx="479604" cy="46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DC5199-20D1-6727-DF4E-8F3483108679}"/>
              </a:ext>
            </a:extLst>
          </p:cNvPr>
          <p:cNvSpPr txBox="1"/>
          <p:nvPr/>
        </p:nvSpPr>
        <p:spPr>
          <a:xfrm>
            <a:off x="5655695" y="220989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1D15E8-F68F-66B5-7A0B-4FA53342A5EE}"/>
              </a:ext>
            </a:extLst>
          </p:cNvPr>
          <p:cNvSpPr txBox="1"/>
          <p:nvPr/>
        </p:nvSpPr>
        <p:spPr>
          <a:xfrm>
            <a:off x="7229497" y="218408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63144D-2D7E-8D95-1DBB-1E7F2DD508C9}"/>
              </a:ext>
            </a:extLst>
          </p:cNvPr>
          <p:cNvCxnSpPr>
            <a:cxnSpLocks/>
          </p:cNvCxnSpPr>
          <p:nvPr/>
        </p:nvCxnSpPr>
        <p:spPr>
          <a:xfrm flipH="1">
            <a:off x="6616916" y="3374918"/>
            <a:ext cx="614387" cy="94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F5805D-97EB-EFBC-A280-37391E3E4D47}"/>
              </a:ext>
            </a:extLst>
          </p:cNvPr>
          <p:cNvSpPr txBox="1"/>
          <p:nvPr/>
        </p:nvSpPr>
        <p:spPr>
          <a:xfrm>
            <a:off x="6616916" y="360256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CA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607549-BDF2-6DEA-2D1E-FAAF80B9FD22}"/>
              </a:ext>
            </a:extLst>
          </p:cNvPr>
          <p:cNvCxnSpPr>
            <a:cxnSpLocks/>
          </p:cNvCxnSpPr>
          <p:nvPr/>
        </p:nvCxnSpPr>
        <p:spPr>
          <a:xfrm>
            <a:off x="7588874" y="3321856"/>
            <a:ext cx="794368" cy="104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A49B21-69C9-5DA9-EEE6-9AE31C40C8AD}"/>
              </a:ext>
            </a:extLst>
          </p:cNvPr>
          <p:cNvSpPr txBox="1"/>
          <p:nvPr/>
        </p:nvSpPr>
        <p:spPr>
          <a:xfrm>
            <a:off x="7853176" y="34785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CA" sz="1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A66BB9-6B97-37B2-6AB0-88ED20B7EBB5}"/>
              </a:ext>
            </a:extLst>
          </p:cNvPr>
          <p:cNvSpPr/>
          <p:nvPr/>
        </p:nvSpPr>
        <p:spPr>
          <a:xfrm>
            <a:off x="3237353" y="2582266"/>
            <a:ext cx="878940" cy="846734"/>
          </a:xfrm>
          <a:prstGeom prst="ellipse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SUBSTANCE ABUSE</a:t>
            </a:r>
            <a:endParaRPr lang="en-CA" sz="7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D477EB-A046-A260-D90C-0472654626A4}"/>
              </a:ext>
            </a:extLst>
          </p:cNvPr>
          <p:cNvSpPr/>
          <p:nvPr/>
        </p:nvSpPr>
        <p:spPr>
          <a:xfrm>
            <a:off x="5143089" y="2623005"/>
            <a:ext cx="878940" cy="846734"/>
          </a:xfrm>
          <a:prstGeom prst="ellipse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SUBSTANCE ABUSE</a:t>
            </a:r>
            <a:endParaRPr lang="en-CA" sz="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6F8BE-D382-46BD-48E1-AD2125720FA0}"/>
              </a:ext>
            </a:extLst>
          </p:cNvPr>
          <p:cNvSpPr/>
          <p:nvPr/>
        </p:nvSpPr>
        <p:spPr>
          <a:xfrm>
            <a:off x="6992160" y="2623005"/>
            <a:ext cx="878940" cy="846734"/>
          </a:xfrm>
          <a:prstGeom prst="ellipse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SUBSTANCE ABUSE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34139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307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p</dc:creator>
  <cp:lastModifiedBy>Rocio p</cp:lastModifiedBy>
  <cp:revision>4</cp:revision>
  <dcterms:created xsi:type="dcterms:W3CDTF">2024-05-17T19:54:08Z</dcterms:created>
  <dcterms:modified xsi:type="dcterms:W3CDTF">2024-05-22T18:14:25Z</dcterms:modified>
</cp:coreProperties>
</file>