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47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5EDD-A305-A02A-3682-609501BF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1C1B-06FE-5E4B-DCCC-1D90FF25F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2FFBC-AE11-FE4F-780E-ECB0437A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1717-877A-8E54-F883-DC09560A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0CA3-C1D8-043E-2A8F-23E7641B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97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43E5-6E1C-368E-D1F6-9DECD259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8DA71-F86A-9B34-8C96-3917C5C45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87B2-C1A5-21F9-F67C-70C412FD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5ACA-7C02-2262-A197-E078E7DC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46F5-1C4D-3D0E-70ED-35DB62A2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05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36E22-F60D-CB10-EA53-607C7D3A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56A5-95F0-7026-2690-DFC001978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8477E-5777-3A56-8CA1-F84B809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45D9-0CA7-E01F-4C4E-141B2A15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26FF-C2C9-6E8D-E035-2610A542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61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CC5B-993D-0C35-9A24-F9140A36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BE5A-2CE3-B6F9-5B4F-565F5976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52AD-19D2-0BE7-349F-AE9922BD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5339-6D7B-77E1-100D-C6D7ACD5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738D-B342-4611-16F6-A5C9E864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83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F700-D54A-F1DF-AD28-2035BE5C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710A2-BC07-E723-9643-9704646C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F9A6-0D47-27E8-8271-ABAEC285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DF10-E76D-94BC-6839-12357FC2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200E-AC53-E0F6-64A7-3282CDF5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8289-515D-530C-8316-679A6667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BFC6-6C2C-ED1E-E281-61F4E805A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AF603-979D-D7EF-00EE-E333D157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B501-DF33-291B-06AF-038E1C38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36A3E-545E-F9FD-D7E7-CE312FE4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49C1-34AB-DEE0-BB21-A26CDB7D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6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C2F5-6736-66EC-5D18-A118B1EB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52A8-F633-010C-8E9A-4EDDCDE1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E03B3-9FC5-9BE1-E7F5-DEF6256B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CB2C4-F13C-A55B-42A0-1C4B485AF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35DAD-E1F3-5EB6-958B-1873ED469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0A9FD-9778-7BA2-94CB-D29F9A62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033D-FF9D-DD37-0A8C-72FA15AC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75B3C-B628-8CD3-DC85-EB18A1E5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30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26EC-077D-1936-A1D0-A835DF23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F6BFA-8798-8195-7F19-B570C433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5949D-5616-CA76-24F9-27EA61B5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9C744-5386-8C9C-07EA-D6C4F3DC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15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26318-437F-1359-5927-C390C93D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F57BC-1293-D94C-0575-8115DE28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69B0C-BB16-185A-F350-3295B9CD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12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5FBB-7631-C499-DC96-1D389158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FBEA-8761-2A7C-91BA-F5C99150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E8F57-E3FB-37CF-D4DA-656600ED1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2558A-E3D3-7538-F93E-85CA816A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81C0E-4BD1-7AA7-E9F5-1FB6D545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CE8C8-F924-4C7A-D007-0D7EC7A6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78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AFBB-182C-300D-F7F4-DA85C517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12A2B-5139-E93A-05E1-AFBCE7778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21AB5-756D-CC4F-5CCB-854B0284B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4A92-0B9D-1CA2-02C7-070054A0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D310B-C072-505E-BEB7-5083504D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18F20-F5F8-DBC8-DFF0-01C2EE53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64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2AE4E-3F4F-6B46-5E32-7C657AF2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BF922-FFED-A1A6-5983-2E0864371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6C47-4B53-EBF5-E175-675517459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AEFCA-EC55-46BB-A063-CE14355BA91F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AC45-0FA9-87D5-B742-8AF6A1A45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CABC-E727-BECE-179C-5F946DE52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FE89-285D-4403-A99B-FDF28BB7A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10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264BE5-14C9-E87D-34EF-BBD74E8A71AA}"/>
              </a:ext>
            </a:extLst>
          </p:cNvPr>
          <p:cNvSpPr txBox="1"/>
          <p:nvPr/>
        </p:nvSpPr>
        <p:spPr>
          <a:xfrm>
            <a:off x="355107" y="506027"/>
            <a:ext cx="152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Variables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F4252-B195-8279-4ED6-09B4992E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7" y="952915"/>
            <a:ext cx="2799703" cy="2708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180F85-3167-8D2B-0FC0-F7311C7ABA8A}"/>
              </a:ext>
            </a:extLst>
          </p:cNvPr>
          <p:cNvSpPr txBox="1"/>
          <p:nvPr/>
        </p:nvSpPr>
        <p:spPr>
          <a:xfrm>
            <a:off x="3679332" y="533886"/>
            <a:ext cx="325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variables (Input=Independent)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AF787-28D0-847D-9447-01BC4A5B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32" y="952915"/>
            <a:ext cx="8407044" cy="704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B722C-A54A-95BC-0EB4-8A997D71C503}"/>
              </a:ext>
            </a:extLst>
          </p:cNvPr>
          <p:cNvSpPr txBox="1"/>
          <p:nvPr/>
        </p:nvSpPr>
        <p:spPr>
          <a:xfrm>
            <a:off x="3679331" y="1840383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variable (Output=Dependent=Target)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53A808-2EB8-A1EE-5F28-4A3A4ED85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331" y="2307177"/>
            <a:ext cx="1857375" cy="352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AE12EA-FD3B-FD8C-4EDD-118533085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16" y="4381014"/>
            <a:ext cx="3642327" cy="1388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3E6D5C-F6AF-021B-394E-1B2489D67B70}"/>
              </a:ext>
            </a:extLst>
          </p:cNvPr>
          <p:cNvSpPr txBox="1"/>
          <p:nvPr/>
        </p:nvSpPr>
        <p:spPr>
          <a:xfrm>
            <a:off x="413307" y="4011682"/>
            <a:ext cx="194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2DE58A-CCAE-3A6E-813B-5CD1345B0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331" y="2213555"/>
            <a:ext cx="4800599" cy="3119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F3EE0C-DDBB-4A00-DC02-270592E18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849" y="4350215"/>
            <a:ext cx="2101714" cy="21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Rocio p</dc:creator>
  <cp:lastModifiedBy>Rocio p</cp:lastModifiedBy>
  <cp:revision>2</cp:revision>
  <dcterms:created xsi:type="dcterms:W3CDTF">2024-12-11T20:09:21Z</dcterms:created>
  <dcterms:modified xsi:type="dcterms:W3CDTF">2024-12-11T20:13:31Z</dcterms:modified>
</cp:coreProperties>
</file>