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7AD2-2958-3E5A-BE78-4BFA5FCD0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B2-0025-04E5-015E-D95EA7DF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EEAE-1C5C-E802-3B04-2A855F85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3C23-9A28-89B8-9488-652D81D2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E409-3937-CAB6-D310-9A165B4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51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D4F6-38B6-877A-D706-8CD4DE58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6C047-5039-2A68-BF53-203BDD79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998D-24D5-DE33-676D-C6BC3BF8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EE83-8655-F73B-9844-E6081368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B655-FD32-6BBD-9298-0D3CAACE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27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1B73-29CF-8C4B-1E72-AA10DE92E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DD1F1-75C6-A066-F46D-97203EAFC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4584-552E-0358-5027-C8F3F05B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9165-4F00-9C69-6211-F175041A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45BB-9C00-788C-E945-40357DAE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84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4A52-1772-9361-F71A-58243623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1AA4-7D2A-5BEE-5F9E-A150A22B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0755-9E2D-FA63-27DA-7BB85D19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EADE-1C4D-C106-77B8-4A02ACBE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03F8-0CCA-9000-B3AB-21AD010B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9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5EE2-3676-477B-D733-2FB794F0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2B9D-2A80-A2F1-B3BD-AAF04F3F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9753-72FD-6D5F-CD6E-74BC26E5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28F3-DA70-7148-CDEC-85D0F6DF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A99D-A648-1617-4091-FA2C55CA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4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3465-E18F-A010-1256-C9C2EBFC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D1D0-9AF2-5ABE-A65C-F6E2A80D4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6CD33-323A-9330-E1B9-F3626A690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BF3B1-4DC1-321A-6BEE-217FF64E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A351D-1BD8-8020-7358-6D97BBA5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48E32-EEBA-CC62-A51F-7F84A7BE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3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6447-DB7E-91D4-6A65-56648B4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BB64-1149-7670-BBDB-1921B9B6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4030A-9C22-A715-4B9F-29D7F55A2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2784B-7D4B-0C73-40E2-0A2F03CA8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0CD6B-223F-1D28-5506-E8FD1D5D3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228B2-97D9-611E-D8E7-630E4F88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2B1B3-2B7E-6BE3-0028-4FD10DF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A53BD-A878-E7B2-0AFD-8148E7D8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0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38E7-955B-D14D-54E8-E8B2E158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5F019-8853-2CD0-6DCD-5048229E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871A6-9D63-1506-B116-61004B0B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651BA-7440-463C-DF6D-1A04D6B8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51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44EF9-F82C-637C-6B2C-7DF2331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E455E-7D37-03A9-2D5D-EB926F06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00378-C486-7DD2-8069-C393D998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49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1FB8-B382-EF4E-6DC1-D64150A1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B2A8-BED7-0D6E-C591-A5F0CA7E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349C-CF6D-695C-5E45-EF9C6E1D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C3BCF-9999-4C09-CA67-3FC78A38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8E923-2F6D-B701-3619-3E148DE4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C36D5-1F1E-4526-AE62-175A8FB3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49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E0A4-637F-3857-4B36-73A55531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AD5FC-B913-1D91-CE7B-1368C61DE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CBF64-9FC0-F8AE-6186-94567635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49E6-C88D-F70E-F8FA-9AF47476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5C38D-FB58-DC6B-3DDF-80537BC8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11D2-892C-99C6-9F87-E9690498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82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87BB2-393F-EE00-439F-D513FF56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E3551-2904-8B95-C5EB-2A3195F4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6E17-96A4-47E3-897B-B0CB34E78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C0AF-5A91-42F6-8AD0-15B06B1B4896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E1C1-0D77-1B8C-DCCA-CB2FAACF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C663-D0C7-CCA2-8721-9707143F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09E1-8043-4096-BE8B-716B8A438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64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599B5-83CE-E4F0-0D2D-5E2BB8A0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" y="832455"/>
            <a:ext cx="2135834" cy="2860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3361D-E6BF-419A-3C1F-9C65F6DC4F62}"/>
              </a:ext>
            </a:extLst>
          </p:cNvPr>
          <p:cNvSpPr/>
          <p:nvPr/>
        </p:nvSpPr>
        <p:spPr>
          <a:xfrm>
            <a:off x="54773" y="2641820"/>
            <a:ext cx="2518745" cy="105090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5963A-7598-F4E3-7CFC-A036E18F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82" y="2426095"/>
            <a:ext cx="2933954" cy="14860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712A18-BDE3-6025-BE54-BC9BB5C30C75}"/>
              </a:ext>
            </a:extLst>
          </p:cNvPr>
          <p:cNvSpPr/>
          <p:nvPr/>
        </p:nvSpPr>
        <p:spPr>
          <a:xfrm>
            <a:off x="2643542" y="2490380"/>
            <a:ext cx="3144964" cy="14860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65A27-93A0-B1BD-13DA-52DC4CC69B75}"/>
              </a:ext>
            </a:extLst>
          </p:cNvPr>
          <p:cNvSpPr txBox="1"/>
          <p:nvPr/>
        </p:nvSpPr>
        <p:spPr>
          <a:xfrm>
            <a:off x="-40064" y="0"/>
            <a:ext cx="12232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evaluating the performance of the </a:t>
            </a:r>
            <a:r>
              <a:rPr lang="en-US" b="1" dirty="0"/>
              <a:t>Voting Regressor</a:t>
            </a:r>
            <a:r>
              <a:rPr lang="en-US" dirty="0"/>
              <a:t> compared to individual models and explores </a:t>
            </a:r>
            <a:r>
              <a:rPr lang="en-US" b="1" dirty="0"/>
              <a:t>feature importance</a:t>
            </a:r>
            <a:r>
              <a:rPr lang="en-US" dirty="0"/>
              <a:t> for predicting wages.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46453-DA36-B5F1-ED15-7D583018FA67}"/>
              </a:ext>
            </a:extLst>
          </p:cNvPr>
          <p:cNvSpPr txBox="1"/>
          <p:nvPr/>
        </p:nvSpPr>
        <p:spPr>
          <a:xfrm>
            <a:off x="6096001" y="589898"/>
            <a:ext cx="61278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and Ridge performed the best, so it could be a linear relationship between predictors and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(21.05) and SVR (21.71) underperformed, indicating that local neighbors or kernel-based models may not generalize well for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performed the worst (MSE = 22.47), likely due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 Regressor MSE (19.57) is lower than most individual models, except Linear Regression (19.50).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ensemble approach did not outperform the best individual models, possibly linear models might be sufficient. So wisdom of the crowd (ensemble learning) didn't provide a huge advantage over simpler models.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5AB416-BF77-742A-D726-1A199B5F2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75" y="4117408"/>
            <a:ext cx="2205872" cy="2593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5ACB07-6D15-F2BB-9EEA-DC4900008E52}"/>
              </a:ext>
            </a:extLst>
          </p:cNvPr>
          <p:cNvSpPr txBox="1"/>
          <p:nvPr/>
        </p:nvSpPr>
        <p:spPr>
          <a:xfrm>
            <a:off x="2978870" y="4656841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Experience, Education and Age are the strongest predictors of 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Being in management has high wages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96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Rocio p</dc:creator>
  <cp:lastModifiedBy>Rocio p</cp:lastModifiedBy>
  <cp:revision>3</cp:revision>
  <dcterms:created xsi:type="dcterms:W3CDTF">2025-02-10T18:12:51Z</dcterms:created>
  <dcterms:modified xsi:type="dcterms:W3CDTF">2025-02-10T18:30:00Z</dcterms:modified>
</cp:coreProperties>
</file>