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374" autoAdjust="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CBE61D-4E8D-4978-ADF7-3C0612AE1CD5}" type="datetimeFigureOut">
              <a:rPr lang="en-CA" smtClean="0"/>
              <a:t>2024-12-14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EC71BE-F5F3-4C67-B2D2-5E73C98646A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159134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3D3929"/>
                </a:solidFill>
                <a:effectLst/>
                <a:latin typeface="Inter-Variable"/>
              </a:rPr>
              <a:t>This decision tree visualizes the process of choosing a book to read. Here's a brief description of the decision-making process: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3D3929"/>
                </a:solidFill>
                <a:effectLst/>
                <a:latin typeface="Inter-Variable"/>
              </a:rPr>
              <a:t>The root node represents the initial decision to choose a book.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3D3929"/>
                </a:solidFill>
                <a:effectLst/>
                <a:latin typeface="Inter-Variable"/>
              </a:rPr>
              <a:t>The first major decision is between fiction and non-fiction.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3D3929"/>
                </a:solidFill>
                <a:effectLst/>
                <a:latin typeface="Inter-Variable"/>
              </a:rPr>
              <a:t>If fiction is chosen, the next decision is about the preferred genre (fantasy, mystery, or romance).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3D3929"/>
                </a:solidFill>
                <a:effectLst/>
                <a:latin typeface="Inter-Variable"/>
              </a:rPr>
              <a:t>If non-fiction is chosen, the decision branches into different topics of interest (history, science, or self-help).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3D3929"/>
                </a:solidFill>
                <a:effectLst/>
                <a:latin typeface="Inter-Variable"/>
              </a:rPr>
              <a:t>After selecting a specific type of book, the final consideration is the amount of time available for reading, which influences whether to choose a longer, more complex book or a shorter, more concise one.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3D3929"/>
                </a:solidFill>
                <a:effectLst/>
                <a:latin typeface="Inter-Variable"/>
              </a:rPr>
              <a:t>The decision tree concludes with starting to read the chosen book.</a:t>
            </a:r>
          </a:p>
          <a:p>
            <a:pPr algn="l"/>
            <a:r>
              <a:rPr lang="en-US" b="0" i="0" dirty="0">
                <a:solidFill>
                  <a:srgbClr val="3D3929"/>
                </a:solidFill>
                <a:effectLst/>
                <a:latin typeface="Inter-Variable"/>
              </a:rPr>
              <a:t>This tree helps visualize the multiple factors that go into selecting a book, from broad categories to specific preferences and practical considerations. It demonstrates how a seemingly simple choice can involve several layers of decision-making.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EC71BE-F5F3-4C67-B2D2-5E73C98646AD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70764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BD5C-3698-DF22-48F3-5D90020F6B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6A3AF4-64AC-FC3E-76BD-4DDBAD6522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10123B-4EA8-885B-007B-B1E1902AE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4536E-9FFF-4A63-973A-141B62D87BA5}" type="datetimeFigureOut">
              <a:rPr lang="en-CA" smtClean="0"/>
              <a:t>2024-12-14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A50E4A-55A0-5CC0-AF91-8823DE06C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4AA977-B110-A9F5-37D1-D789695A5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9A653-28C9-47B3-ABA9-186954401F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02193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0D235-3888-81C8-88C2-B3AE88D24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51CC4F-F659-13EE-097B-791A661BA2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3F4132-0F37-9B6E-2E2F-59DA64F08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4536E-9FFF-4A63-973A-141B62D87BA5}" type="datetimeFigureOut">
              <a:rPr lang="en-CA" smtClean="0"/>
              <a:t>2024-12-14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40D76F-26DA-2022-61B5-4D8036B0B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F13D3-1D3F-D909-B352-9B686A474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9A653-28C9-47B3-ABA9-186954401F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52321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FDF94C-0A95-2422-91E2-F8D207D084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9561E-2D10-6F86-7943-D4A1ABE7F2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6997E2-3CCA-AF79-55AE-848CFA6F4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4536E-9FFF-4A63-973A-141B62D87BA5}" type="datetimeFigureOut">
              <a:rPr lang="en-CA" smtClean="0"/>
              <a:t>2024-12-14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A03E5C-2B44-3503-2B1C-6BDB29022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52E498-0A8B-A7C5-BA0A-2F20FA05E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9A653-28C9-47B3-ABA9-186954401F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3572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9A84D-8840-9CC6-E76A-EE7865D09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E1358-F557-1069-54FE-1543316FDC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D9F543-ECD6-A731-D5B4-8FE41CA20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4536E-9FFF-4A63-973A-141B62D87BA5}" type="datetimeFigureOut">
              <a:rPr lang="en-CA" smtClean="0"/>
              <a:t>2024-12-14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DED2D-EE56-B1E9-DEE0-59A1C8C87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99610A-B2ED-5425-04CC-FC53A09D2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9A653-28C9-47B3-ABA9-186954401F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60925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BE98F-B112-2826-361B-2B58A8D55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EE0BD6-B8DE-65B7-27EE-9A01009040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AE3234-A18D-8424-371B-F3181FC86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4536E-9FFF-4A63-973A-141B62D87BA5}" type="datetimeFigureOut">
              <a:rPr lang="en-CA" smtClean="0"/>
              <a:t>2024-12-14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AF2BF9-3245-19F6-0F1C-503C7F81F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824FAD-EE12-61E7-7DCA-BA1C37DF8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9A653-28C9-47B3-ABA9-186954401F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86534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2538A-5716-E331-8C3D-81D8B2A22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05BBB-0D77-6F97-BB74-EC48E4B2DA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46A736-3CBC-FD6B-FD57-918762FFE3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7CF0E5-A278-AA9E-533A-80D264B4C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4536E-9FFF-4A63-973A-141B62D87BA5}" type="datetimeFigureOut">
              <a:rPr lang="en-CA" smtClean="0"/>
              <a:t>2024-12-14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2EDF05-7399-9448-1D9B-19B455813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FD5EE2-AE21-D0ED-6B7E-193579644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9A653-28C9-47B3-ABA9-186954401F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64556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78984-A250-4F26-0510-48225F062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EBD92B-1418-D848-92E2-F5823EF740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682280-0CAD-E49C-F54D-CAEBD043A3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308C3F-642E-D098-3E2B-3EE83113E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97CACA-C7D3-C90A-9096-7AA3BEE648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233E09-E6FB-3EAF-4F95-08C3AE1D9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4536E-9FFF-4A63-973A-141B62D87BA5}" type="datetimeFigureOut">
              <a:rPr lang="en-CA" smtClean="0"/>
              <a:t>2024-12-14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0B704D-1981-6B51-DD8E-653C4C022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089908-E025-D0D6-1751-85D4E0D58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9A653-28C9-47B3-ABA9-186954401F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10284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B5F16-07B8-83E2-396F-3B6896EFA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BA4B00-479F-76BE-5198-678F8DDB9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4536E-9FFF-4A63-973A-141B62D87BA5}" type="datetimeFigureOut">
              <a:rPr lang="en-CA" smtClean="0"/>
              <a:t>2024-12-14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4C2BCC-2CF1-A775-45AF-1B647EE2B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DEB817-B950-5A40-2784-CE8801A1F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9A653-28C9-47B3-ABA9-186954401F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3979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1C5627-D691-83A8-FC04-0894B1D8D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4536E-9FFF-4A63-973A-141B62D87BA5}" type="datetimeFigureOut">
              <a:rPr lang="en-CA" smtClean="0"/>
              <a:t>2024-12-14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F4F0E1-C0E9-7011-676F-E437A138A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1F5E3D-1015-83B6-259A-3011C15B7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9A653-28C9-47B3-ABA9-186954401F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86585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90E6F-2FCF-946B-80FB-9DE1560F5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9B4AA-4B64-90F7-8874-A2DC9C527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5A33C0-0B31-E5C9-69EE-FFA5DFFFE6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A473EE-9801-86FD-151E-0E9A5CFFC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4536E-9FFF-4A63-973A-141B62D87BA5}" type="datetimeFigureOut">
              <a:rPr lang="en-CA" smtClean="0"/>
              <a:t>2024-12-14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EBEB5F-275F-C81E-0AD4-0BC80531D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C53BDD-64FE-4459-6A8D-2AA23C39B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9A653-28C9-47B3-ABA9-186954401F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87200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11186-A521-7213-6F9A-77FBB202D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8BCBE7-1DE2-7FC8-D165-AB1A491734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F623E6-FD4C-9002-1154-74589796F2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7B0C8A-C827-3166-1984-6557101EA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4536E-9FFF-4A63-973A-141B62D87BA5}" type="datetimeFigureOut">
              <a:rPr lang="en-CA" smtClean="0"/>
              <a:t>2024-12-14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B80EB6-B247-B9AD-FDD1-59C3B66C3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3FBFF8-9C7E-188A-80A4-F4A5598BE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9A653-28C9-47B3-ABA9-186954401F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03477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C1C61A-B4D6-9FCF-2C82-EEA4F1EE3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9070E1-3907-8896-E95E-D520DEF95E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7AC185-075E-12D6-8108-0E61286BB9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B4536E-9FFF-4A63-973A-141B62D87BA5}" type="datetimeFigureOut">
              <a:rPr lang="en-CA" smtClean="0"/>
              <a:t>2024-12-14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CE3C56-9244-DCD8-E5C2-F79704CE4E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FFB8A7-F263-6979-ED55-C5D7735ABE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99A653-28C9-47B3-ABA9-186954401F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4477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294C49A-ED05-9601-231B-E0F0A13BAA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165" y="0"/>
            <a:ext cx="88110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5237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176</Words>
  <Application>Microsoft Office PowerPoint</Application>
  <PresentationFormat>Widescreen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Inter-Variable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Rocio p</dc:creator>
  <cp:lastModifiedBy>Rocio p</cp:lastModifiedBy>
  <cp:revision>1</cp:revision>
  <dcterms:created xsi:type="dcterms:W3CDTF">2024-12-14T16:32:58Z</dcterms:created>
  <dcterms:modified xsi:type="dcterms:W3CDTF">2024-12-14T16:35:54Z</dcterms:modified>
</cp:coreProperties>
</file>