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81541-74E1-AEF8-1F8F-748D5C391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A78E4-D92A-F39D-6B56-8BC20C36E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2358D-DCCD-74F4-156A-9690DC86A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54BC-1F90-452F-98B3-C9BAAE6C1FE3}" type="datetimeFigureOut">
              <a:rPr lang="en-CA" smtClean="0"/>
              <a:t>2025-01-10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429CC-134A-7937-D71D-9DC488A82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FE4B5-0F5E-6F67-EBF0-3DD647977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80F4C-AB92-4B78-B0D8-62C86D9E52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976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C0860-901C-A9F3-E56B-7C2EAB2C7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0B43A7-6A59-B74F-A114-08885EF9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3C80F-39C8-E31B-1F5E-192258215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54BC-1F90-452F-98B3-C9BAAE6C1FE3}" type="datetimeFigureOut">
              <a:rPr lang="en-CA" smtClean="0"/>
              <a:t>2025-01-10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44891-1E17-AEFF-D9E3-A48CF21A6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FCF9E-AF88-61B2-47CE-B5BBF6F1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80F4C-AB92-4B78-B0D8-62C86D9E52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1067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C86BC8-D6CF-11F6-7C4A-6EB124C175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94C2C-A586-EB11-07D9-04B086075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B2BD3-44EE-366D-92E9-C4F82A2C1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54BC-1F90-452F-98B3-C9BAAE6C1FE3}" type="datetimeFigureOut">
              <a:rPr lang="en-CA" smtClean="0"/>
              <a:t>2025-01-10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50290-4AD6-FFB8-1E89-42F6BF12A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25BFE-6BA0-5174-0EA4-1082EDD61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80F4C-AB92-4B78-B0D8-62C86D9E52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7321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298EC-389E-982B-305D-CA47438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F70F7-E4CD-C7A0-6A59-D07CC3D43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D9B3B-C254-BD18-C0D2-DCE578EDA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54BC-1F90-452F-98B3-C9BAAE6C1FE3}" type="datetimeFigureOut">
              <a:rPr lang="en-CA" smtClean="0"/>
              <a:t>2025-01-10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6D3EB-C625-581E-45D7-3BDD904C9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8CC62-B9BC-8071-7373-DFFB0DC69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80F4C-AB92-4B78-B0D8-62C86D9E52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8314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C5586-B0F9-7422-AFEE-4A690164C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9B6F8-130A-9ADC-B7A1-4A513B615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37833-7496-4E8F-2824-721CFE0B0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54BC-1F90-452F-98B3-C9BAAE6C1FE3}" type="datetimeFigureOut">
              <a:rPr lang="en-CA" smtClean="0"/>
              <a:t>2025-01-10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0B008-F18A-60FE-9B41-6756A4C4E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BE238-1C2F-E066-EFBC-714178A7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80F4C-AB92-4B78-B0D8-62C86D9E52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6524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56275-1ACE-E685-3958-057FD02A1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D1D4E-CD92-13FB-DF7E-4514EEF37E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004DB-ABFD-8EBF-8CFB-F4A1196C8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A3FC4-0C4E-0C73-FBC6-928F2398E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54BC-1F90-452F-98B3-C9BAAE6C1FE3}" type="datetimeFigureOut">
              <a:rPr lang="en-CA" smtClean="0"/>
              <a:t>2025-01-10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851197-212B-6F87-4CDA-01ABB879A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15026-A782-E7F5-0116-DF4F33A88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80F4C-AB92-4B78-B0D8-62C86D9E52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3541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54F90-08C0-9E18-1719-908304F16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2BB7E-9FA3-93F8-83FB-7A0D9F1B7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FBB989-9681-B423-1666-41AD4D1D1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5A119D-B5CF-C2DD-758C-234E21594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18CA23-606A-69C1-287D-60AAB9DCF5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1BF8DD-4D18-76E9-993C-39E5628FD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54BC-1F90-452F-98B3-C9BAAE6C1FE3}" type="datetimeFigureOut">
              <a:rPr lang="en-CA" smtClean="0"/>
              <a:t>2025-01-10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5BFF43-FEEF-FF7E-4346-1AE9EED79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17A091-AF0C-14BB-4303-E649D00CF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80F4C-AB92-4B78-B0D8-62C86D9E52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5362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5DE9C-7F02-B3C3-5AFF-287FD1543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42521B-A9E3-E789-485F-3824067B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54BC-1F90-452F-98B3-C9BAAE6C1FE3}" type="datetimeFigureOut">
              <a:rPr lang="en-CA" smtClean="0"/>
              <a:t>2025-01-10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F3DC02-5151-4D96-1B23-B43CE757E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452E31-71BA-3203-1881-5801F13CB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80F4C-AB92-4B78-B0D8-62C86D9E52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7143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4572AB-C7FE-420D-1D7C-94866E32F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54BC-1F90-452F-98B3-C9BAAE6C1FE3}" type="datetimeFigureOut">
              <a:rPr lang="en-CA" smtClean="0"/>
              <a:t>2025-01-10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3B50AD-E32A-2F8B-E9B8-83AF0D3E7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4491C-16D1-BBF4-05A4-DA2928881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80F4C-AB92-4B78-B0D8-62C86D9E52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7036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59A40-68F9-56B2-9D26-E6475ADB7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EC484-2C20-558A-64D2-22F631ACC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EE0FBC-BDF4-CD64-61FB-FE70A2F93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EAEC8-504B-7906-43FA-72AEB6D37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54BC-1F90-452F-98B3-C9BAAE6C1FE3}" type="datetimeFigureOut">
              <a:rPr lang="en-CA" smtClean="0"/>
              <a:t>2025-01-10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DE05A-D7C6-CE6C-844C-53CDE04CB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F2376-8756-81EB-7F17-0FE824FB4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80F4C-AB92-4B78-B0D8-62C86D9E52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5870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97E3F-D064-F287-6BEA-5134AA89A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372C6A-2530-5D86-11D6-B43BB0DDE6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B68419-CED6-775D-3784-8DC5B6A45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EF645-9FE0-F2BC-E248-2DEAFA99F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54BC-1F90-452F-98B3-C9BAAE6C1FE3}" type="datetimeFigureOut">
              <a:rPr lang="en-CA" smtClean="0"/>
              <a:t>2025-01-10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02ED6-C1DC-3085-217C-9133276F9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C8A7E-4ECE-8B54-0CCB-851581E15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80F4C-AB92-4B78-B0D8-62C86D9E52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027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9E1C89-1630-934F-C081-EDB656A35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61114-B9BB-5F92-A704-7A2AA9CC2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550A8-FFE5-6060-F512-55C6092FF3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654BC-1F90-452F-98B3-C9BAAE6C1FE3}" type="datetimeFigureOut">
              <a:rPr lang="en-CA" smtClean="0"/>
              <a:t>2025-01-10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EFD46-9D3F-78F4-D375-83630E9A57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0CB7C-5F4A-8447-491A-D725E77AB4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80F4C-AB92-4B78-B0D8-62C86D9E52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396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4A91887-F707-755F-B4BC-755869974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68" y="242887"/>
            <a:ext cx="5209652" cy="49860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C9C3DE-7F6B-B07A-8656-3F651F857DD0}"/>
              </a:ext>
            </a:extLst>
          </p:cNvPr>
          <p:cNvSpPr txBox="1"/>
          <p:nvPr/>
        </p:nvSpPr>
        <p:spPr>
          <a:xfrm>
            <a:off x="5788239" y="242887"/>
            <a:ext cx="574385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KNN</a:t>
            </a:r>
            <a:r>
              <a:rPr lang="en-US" dirty="0"/>
              <a:t>: it seems to be faster for training score, but low in the fit time with 0.03. </a:t>
            </a:r>
          </a:p>
          <a:p>
            <a:r>
              <a:rPr lang="en-US" dirty="0"/>
              <a:t>-it will be hard to explain</a:t>
            </a:r>
          </a:p>
          <a:p>
            <a:r>
              <a:rPr lang="en-US" dirty="0"/>
              <a:t>-does not support large datasets</a:t>
            </a:r>
          </a:p>
          <a:p>
            <a:r>
              <a:rPr lang="en-US" dirty="0"/>
              <a:t>-non parametric</a:t>
            </a:r>
          </a:p>
          <a:p>
            <a:endParaRPr lang="en-US" dirty="0"/>
          </a:p>
          <a:p>
            <a:r>
              <a:rPr lang="en-US" b="1" dirty="0"/>
              <a:t>Logistic Regression: </a:t>
            </a:r>
            <a:r>
              <a:rPr lang="en-US" dirty="0"/>
              <a:t>it is training fast at 0.11 seconds, better than the 0.03 for the KNN</a:t>
            </a:r>
          </a:p>
          <a:p>
            <a:r>
              <a:rPr lang="en-US" dirty="0"/>
              <a:t>-it is a better model as it provides coefficients</a:t>
            </a:r>
          </a:p>
          <a:p>
            <a:r>
              <a:rPr lang="en-US" dirty="0"/>
              <a:t>-allow for better explainability</a:t>
            </a:r>
          </a:p>
          <a:p>
            <a:r>
              <a:rPr lang="en-US" dirty="0"/>
              <a:t>-Needs regularization to avoid overfitting</a:t>
            </a:r>
          </a:p>
          <a:p>
            <a:endParaRPr lang="en-US" dirty="0"/>
          </a:p>
          <a:p>
            <a:r>
              <a:rPr lang="en-US" b="1" dirty="0"/>
              <a:t>SVC</a:t>
            </a:r>
            <a:r>
              <a:rPr lang="en-US" dirty="0"/>
              <a:t>: It takes long in the training fit with 0.084 maybe because it is finding hyperplanes. </a:t>
            </a:r>
          </a:p>
          <a:p>
            <a:r>
              <a:rPr lang="en-US" dirty="0"/>
              <a:t>-can be understood with the kernels, but takes a long time</a:t>
            </a:r>
          </a:p>
          <a:p>
            <a:r>
              <a:rPr lang="en-US" dirty="0"/>
              <a:t>-it can be hard to explain</a:t>
            </a:r>
          </a:p>
          <a:p>
            <a:r>
              <a:rPr lang="en-US" dirty="0"/>
              <a:t>-good for non linear</a:t>
            </a:r>
          </a:p>
          <a:p>
            <a:endParaRPr lang="en-US" dirty="0"/>
          </a:p>
          <a:p>
            <a:r>
              <a:rPr lang="en-US" b="1" dirty="0"/>
              <a:t>Decision Tree: </a:t>
            </a:r>
            <a:r>
              <a:rPr lang="en-US" dirty="0"/>
              <a:t>It is fast similar to the KNN with 0.03 seconds.</a:t>
            </a:r>
          </a:p>
          <a:p>
            <a:r>
              <a:rPr lang="en-US" dirty="0"/>
              <a:t>-Easier to interpret and visualize</a:t>
            </a:r>
          </a:p>
          <a:p>
            <a:r>
              <a:rPr lang="en-US" dirty="0"/>
              <a:t>-Can overfit if it is complex</a:t>
            </a:r>
          </a:p>
          <a:p>
            <a:r>
              <a:rPr lang="en-US" dirty="0"/>
              <a:t>-Good for non linear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38643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Rocio p</dc:creator>
  <cp:lastModifiedBy>Rocio p</cp:lastModifiedBy>
  <cp:revision>1</cp:revision>
  <dcterms:created xsi:type="dcterms:W3CDTF">2025-01-10T19:04:59Z</dcterms:created>
  <dcterms:modified xsi:type="dcterms:W3CDTF">2025-01-10T19:05:42Z</dcterms:modified>
</cp:coreProperties>
</file>