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8A70A9-C758-47DD-88B1-6FF9D0F93085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F278D-D490-4373-81B6-7DCE77257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695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8164A8-32DA-4FA8-99BE-E0B1112A3C9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1036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4F2A-587F-CE23-1019-0A2D371D1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E34DD-7F4B-81D5-5A7E-E9C051B11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597AF-F1AB-4CA0-D31C-DB22F1B45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59BB-A967-904C-ADEC-F40E77A4C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D379-C5A2-C1B3-3A9F-4C7C207C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251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6F75-EA7A-25B5-0F47-164D8EE7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3223F-BCDA-8A12-1FB7-FC2A4B16C1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47DE-CE85-A04A-1046-AC2560FB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57429-AED5-FEEF-F2EC-B8ADA499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17350-3B66-6697-B34B-64E576790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817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6888F2-3141-4FD3-F525-58F8C7D53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96AA-36EA-B598-E1F8-1781ED9B3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D5BD-BB5D-4158-1C63-B524562C3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7F9F1-0D74-B6F8-450B-1225DD6C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FD746E-0BEF-25B1-6712-68D6F96B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123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495FE-378F-F3FF-78A6-27847520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C409D-9868-BDDA-5B3C-53F11894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C31C4-8503-A921-57B3-8FAD08FA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BADD8-BB8E-92FF-D551-F483804B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D9990-B609-37E3-FEED-06EB185A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824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E8A2-944E-AB13-EC2A-4951D8E1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95A9A-D31F-0B9B-BF05-E2A6B8B09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0A3FE-B7BB-AB4F-C52C-C186C31A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7521-FD54-18A5-7B47-1B9C17BDC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682F0-1B2C-D2A8-FFE9-BB5538BA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369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FF823-03DD-6B49-C798-D199D47C7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279E-308F-709A-065F-B1A1860D6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FA08B-ABD6-28F1-DAF3-224D148AF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2C17E-CDEC-3EF3-4C2C-9721FA0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13FC8-65F3-597D-E779-04FBD9637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08AA9-F970-6BB4-B770-93E3DA96D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829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51FE6-B253-9918-C3D6-608299A79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0D6C-41DC-1CDE-E5D8-D9936CF0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7CD11-9A2C-8423-7F38-17577C3F2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A9627-0A34-557B-4BC4-7EE49C2D0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EC870-16B2-5824-C3EA-69690CF86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D033A-1756-8DDE-4846-4FB612AA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C0257-353E-AFD7-347E-B743D10C1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6A03D-DEF6-861B-4785-8B014C99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865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118E0-781B-4AA2-6112-84462EBA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0B6F24-1D45-76A0-A959-4FE7B4DC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346B5-20C1-1C27-C37D-D73452EC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37813-3EBE-18D5-4B01-9AADF311E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1833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B9C56-D1C6-CCF9-A41F-45FE6720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68BE6-595A-A015-4E3C-1C1BD627E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68C5D-54B1-897B-FB26-8AFA10E9E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42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8D6A-781B-8249-EB87-86D03A86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EF0A-21CF-FA5B-B4DA-F04E31FA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16F59-9CEE-FCAD-5DE2-9E444C45D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C9F6-FF4B-6AA5-AB98-0AAEDB6B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3C128-0FE5-8BC5-F53B-9A658982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5FBCD-684C-DB8D-490D-9C4CBD10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128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917F-1B17-89DE-116B-133B94B1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E3E90-2D6E-83C2-B7DB-6DBC96407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04BE0-13EA-93ED-57DD-8BE9798FB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DD619-C8E1-96C9-4807-1B6F03B5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9E7BF-48CD-FE8E-C44A-8555EA26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0AF47-5C90-DE12-3D06-02A1314C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456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E5C58-C7D4-9E5E-44FF-4ED273F5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40878-DB83-BDEE-485C-841E2669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F2CDD-F3F6-E140-C874-821DB854E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90A25-DE28-461B-8EAB-028260903778}" type="datetimeFigureOut">
              <a:rPr lang="en-CA" smtClean="0"/>
              <a:t>2023-12-10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72C81-1267-941A-D742-21F2CEDE6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290A-324A-948D-CD97-5B199205F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70C31-EA5D-4D3D-B4C3-2AEFE5D9AC4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5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ublic-profile/settings?trk=d_flagship3_profile_self_view_public_profile" TargetMode="External"/><Relationship Id="rId2" Type="http://schemas.openxmlformats.org/officeDocument/2006/relationships/hyperlink" Target="https://github.com/AICarope/python-101-mai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DB71-F358-7EC8-18E0-5E27A55D13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0267" y="2235200"/>
            <a:ext cx="10505813" cy="238760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Augmented Reality (AR) </a:t>
            </a:r>
            <a:br>
              <a:rPr lang="en-US" sz="6000" b="1" dirty="0"/>
            </a:br>
            <a:r>
              <a:rPr lang="en-US" sz="6000" b="1" dirty="0"/>
              <a:t> Feelings Thermometer for children with Attention Deficit Disorder (ADHD)</a:t>
            </a:r>
            <a:br>
              <a:rPr lang="en-CA" sz="6000" b="1" dirty="0"/>
            </a:br>
            <a:r>
              <a:rPr lang="en-US" dirty="0"/>
              <a:t> 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B6CA3-89ED-A870-EEA5-F810231DE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9501" y="4491271"/>
            <a:ext cx="9144000" cy="1655762"/>
          </a:xfrm>
        </p:spPr>
        <p:txBody>
          <a:bodyPr/>
          <a:lstStyle/>
          <a:p>
            <a:r>
              <a:rPr lang="en-US" dirty="0"/>
              <a:t>Prepared by Carmen Pena </a:t>
            </a:r>
          </a:p>
          <a:p>
            <a:r>
              <a:rPr lang="en-US" dirty="0"/>
              <a:t>XR Development with Unity </a:t>
            </a:r>
          </a:p>
          <a:p>
            <a:r>
              <a:rPr lang="en-US" dirty="0"/>
              <a:t>University of Toronto</a:t>
            </a:r>
            <a:endParaRPr lang="en-C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B23856C-B190-3882-C21C-C41DBF2155E3}"/>
              </a:ext>
            </a:extLst>
          </p:cNvPr>
          <p:cNvSpPr/>
          <p:nvPr/>
        </p:nvSpPr>
        <p:spPr>
          <a:xfrm>
            <a:off x="153797" y="6289942"/>
            <a:ext cx="3041733" cy="463196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lvl="4"/>
            <a:r>
              <a:rPr lang="en-US" sz="1100" dirty="0"/>
              <a:t>Carmen Pena </a:t>
            </a:r>
          </a:p>
          <a:p>
            <a:pPr lvl="4" algn="ctr"/>
            <a:r>
              <a:rPr lang="en-US" sz="1100" dirty="0">
                <a:hlinkClick r:id="rId2"/>
              </a:rPr>
              <a:t>GitHub</a:t>
            </a:r>
            <a:r>
              <a:rPr lang="en-US" sz="1100" dirty="0"/>
              <a:t> - </a:t>
            </a:r>
            <a:r>
              <a:rPr lang="en-US" sz="1100" dirty="0">
                <a:hlinkClick r:id="rId3"/>
              </a:rPr>
              <a:t>LinkedIn</a:t>
            </a:r>
            <a:endParaRPr lang="en-CA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182A9-E1A8-ECB5-BD99-43812A336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02" y="6290431"/>
            <a:ext cx="1283516" cy="4631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E8D9A-085F-37FE-C5BD-2A826428D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1750" y="6289941"/>
            <a:ext cx="469048" cy="46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295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7F75842A-1C0C-D40E-757A-354908779AC6}"/>
              </a:ext>
            </a:extLst>
          </p:cNvPr>
          <p:cNvSpPr/>
          <p:nvPr/>
        </p:nvSpPr>
        <p:spPr>
          <a:xfrm>
            <a:off x="3967342" y="645052"/>
            <a:ext cx="8140117" cy="587648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A7E7D-9DA1-B274-FEBB-283E10A0F1F4}"/>
              </a:ext>
            </a:extLst>
          </p:cNvPr>
          <p:cNvSpPr txBox="1"/>
          <p:nvPr/>
        </p:nvSpPr>
        <p:spPr>
          <a:xfrm>
            <a:off x="7582454" y="1671663"/>
            <a:ext cx="150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C8904"/>
                </a:solidFill>
              </a:rPr>
              <a:t>List of feelings</a:t>
            </a:r>
            <a:endParaRPr lang="en-CA" sz="1400" b="1" dirty="0">
              <a:solidFill>
                <a:srgbClr val="CC890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DA1557-DBF0-F31E-F1E8-968FFDB07053}"/>
              </a:ext>
            </a:extLst>
          </p:cNvPr>
          <p:cNvSpPr txBox="1"/>
          <p:nvPr/>
        </p:nvSpPr>
        <p:spPr>
          <a:xfrm>
            <a:off x="6311332" y="1693216"/>
            <a:ext cx="15044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C8904"/>
                </a:solidFill>
              </a:rPr>
              <a:t>    Feeling</a:t>
            </a:r>
            <a:endParaRPr lang="en-CA" sz="1400" b="1" dirty="0">
              <a:solidFill>
                <a:srgbClr val="CC8904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0E1D6F-AAF2-A6B3-E42B-B0AE7BBF359C}"/>
              </a:ext>
            </a:extLst>
          </p:cNvPr>
          <p:cNvSpPr txBox="1"/>
          <p:nvPr/>
        </p:nvSpPr>
        <p:spPr>
          <a:xfrm>
            <a:off x="4826640" y="898325"/>
            <a:ext cx="6372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AR - Feelings Thermometer for children with ADHD</a:t>
            </a:r>
            <a:endParaRPr lang="en-CA" sz="20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1F6D47-5BA3-F833-7696-7105054EA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045" y="4372870"/>
            <a:ext cx="595930" cy="6930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797845-6FFD-C844-4E00-B6D42BB68B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373" y="3432663"/>
            <a:ext cx="576402" cy="59255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B93FAE0C-0DAE-7542-991D-001D608030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9481" y="1853069"/>
            <a:ext cx="620855" cy="665105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1B8A47-FDFB-76DA-D85B-EFDD383AC352}"/>
              </a:ext>
            </a:extLst>
          </p:cNvPr>
          <p:cNvCxnSpPr>
            <a:cxnSpLocks/>
          </p:cNvCxnSpPr>
          <p:nvPr/>
        </p:nvCxnSpPr>
        <p:spPr>
          <a:xfrm>
            <a:off x="4468051" y="2478398"/>
            <a:ext cx="0" cy="340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2E0226-0CCA-A0F5-2345-624C5BCD40DA}"/>
              </a:ext>
            </a:extLst>
          </p:cNvPr>
          <p:cNvCxnSpPr>
            <a:cxnSpLocks/>
          </p:cNvCxnSpPr>
          <p:nvPr/>
        </p:nvCxnSpPr>
        <p:spPr>
          <a:xfrm flipH="1">
            <a:off x="4464010" y="3977124"/>
            <a:ext cx="4041" cy="353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DCF358E-8135-227C-7F4F-70DA18B12A19}"/>
              </a:ext>
            </a:extLst>
          </p:cNvPr>
          <p:cNvCxnSpPr/>
          <p:nvPr/>
        </p:nvCxnSpPr>
        <p:spPr>
          <a:xfrm>
            <a:off x="4958815" y="2466315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FAC06D2-982A-0F3E-8983-6D3B7CA871C7}"/>
              </a:ext>
            </a:extLst>
          </p:cNvPr>
          <p:cNvCxnSpPr/>
          <p:nvPr/>
        </p:nvCxnSpPr>
        <p:spPr>
          <a:xfrm>
            <a:off x="4960212" y="3424956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E2D450-907D-56CA-75AB-7BBA457D4CE4}"/>
              </a:ext>
            </a:extLst>
          </p:cNvPr>
          <p:cNvCxnSpPr/>
          <p:nvPr/>
        </p:nvCxnSpPr>
        <p:spPr>
          <a:xfrm>
            <a:off x="4968601" y="4345847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E13EF6-D2C2-FD7E-7C9A-04F79428CAC8}"/>
              </a:ext>
            </a:extLst>
          </p:cNvPr>
          <p:cNvCxnSpPr/>
          <p:nvPr/>
        </p:nvCxnSpPr>
        <p:spPr>
          <a:xfrm>
            <a:off x="4975593" y="5773374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395BAE-24F9-13EF-F6E8-E65195C4A810}"/>
              </a:ext>
            </a:extLst>
          </p:cNvPr>
          <p:cNvCxnSpPr>
            <a:cxnSpLocks/>
          </p:cNvCxnSpPr>
          <p:nvPr/>
        </p:nvCxnSpPr>
        <p:spPr>
          <a:xfrm>
            <a:off x="4958815" y="2466315"/>
            <a:ext cx="8389" cy="330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F91E895-7321-5D36-9DF6-1A72E14D9A73}"/>
              </a:ext>
            </a:extLst>
          </p:cNvPr>
          <p:cNvSpPr/>
          <p:nvPr/>
        </p:nvSpPr>
        <p:spPr>
          <a:xfrm>
            <a:off x="108198" y="872455"/>
            <a:ext cx="3809007" cy="52514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endParaRPr lang="en-US" sz="1050" b="1" dirty="0"/>
          </a:p>
          <a:p>
            <a:r>
              <a:rPr lang="en-US" sz="1050" b="1" dirty="0"/>
              <a:t>Background</a:t>
            </a:r>
          </a:p>
          <a:p>
            <a:r>
              <a:rPr lang="en-US" sz="1050" dirty="0"/>
              <a:t>ADHD stands for attention deficit hyperactivity disorder. It is a medical condition. A person with ADHD has differences in brain development and brain activity that affect attention, the ability to sit still, and self-control. Research shows that just identifying a calming activity can reduce anxiety.  Being aware of children’s feelings is the first step!</a:t>
            </a:r>
          </a:p>
          <a:p>
            <a:endParaRPr lang="en-US" sz="105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r>
              <a:rPr lang="en-US" sz="1050" b="1" dirty="0"/>
              <a:t>Project</a:t>
            </a:r>
          </a:p>
          <a:p>
            <a:r>
              <a:rPr lang="en-CA" sz="1050" dirty="0"/>
              <a:t>The Feelings Thermometer is a visual tool that helps children measure how they are doing emotionally and what steps they can take to shift their mood when ​things are getting tough.</a:t>
            </a:r>
            <a:endParaRPr lang="en-US" sz="1050" dirty="0"/>
          </a:p>
          <a:p>
            <a:endParaRPr lang="en-US" sz="9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9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r>
              <a:rPr lang="en-US" sz="1050" b="1" dirty="0"/>
              <a:t>XR AR - Project Prototype</a:t>
            </a:r>
          </a:p>
          <a:p>
            <a:r>
              <a:rPr lang="en-US" sz="1050" dirty="0"/>
              <a:t>Using Augmented Reality (AR) for Webcam, a user (child between ages of 6 to12 years old) can </a:t>
            </a:r>
            <a:r>
              <a:rPr lang="en-CA" sz="1050" dirty="0"/>
              <a:t>identify how they are feeling at the moment, by selecting an image of a feeling, view a list of names for the selected feeling and identify healthy behaviors such as counting to 10, think of a peaceful place, take fresh air and get a hug. Addionally, be able to listen to music and view videos to find mood stability.</a:t>
            </a:r>
          </a:p>
          <a:p>
            <a:endParaRPr lang="en-CA" sz="105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r>
              <a:rPr lang="en-CA" sz="1050" b="1" dirty="0"/>
              <a:t>Functionalities used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</a:rPr>
              <a:t>Image Targets for markers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3D models</a:t>
            </a:r>
            <a:endParaRPr lang="en-US" sz="105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/>
              <a:t>Animation</a:t>
            </a:r>
            <a:endParaRPr lang="en-US" sz="1050" dirty="0">
              <a:effectLst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effectLst/>
              </a:rPr>
              <a:t>Multi-target Image Tracking</a:t>
            </a:r>
          </a:p>
          <a:p>
            <a:r>
              <a:rPr lang="en-US" sz="1050" dirty="0"/>
              <a:t> </a:t>
            </a: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US" sz="1000" dirty="0">
              <a:solidFill>
                <a:srgbClr val="373A41"/>
              </a:solidFill>
              <a:latin typeface="Montserrat" panose="020F0502020204030204" pitchFamily="2" charset="0"/>
            </a:endParaRPr>
          </a:p>
          <a:p>
            <a:endParaRPr lang="en-CA" sz="1000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548E897-DBF5-4472-D4B5-D5170723EA17}"/>
              </a:ext>
            </a:extLst>
          </p:cNvPr>
          <p:cNvCxnSpPr>
            <a:cxnSpLocks/>
          </p:cNvCxnSpPr>
          <p:nvPr/>
        </p:nvCxnSpPr>
        <p:spPr>
          <a:xfrm flipV="1">
            <a:off x="4779083" y="4147296"/>
            <a:ext cx="213288" cy="2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578AC8-DA49-9D89-4C9D-5F5D9972FA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4642" r="2507" b="12123"/>
          <a:stretch/>
        </p:blipFill>
        <p:spPr>
          <a:xfrm>
            <a:off x="5288876" y="2369376"/>
            <a:ext cx="837453" cy="35689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D5CB5A-E786-B346-978F-59F28830F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6518" y="2141021"/>
            <a:ext cx="766282" cy="40178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C881CB7-D9D4-4344-1AE9-D8EA713892A5}"/>
              </a:ext>
            </a:extLst>
          </p:cNvPr>
          <p:cNvCxnSpPr/>
          <p:nvPr/>
        </p:nvCxnSpPr>
        <p:spPr>
          <a:xfrm>
            <a:off x="8714767" y="2796242"/>
            <a:ext cx="302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8545C-9626-997C-F592-4A3D4BD5E40F}"/>
              </a:ext>
            </a:extLst>
          </p:cNvPr>
          <p:cNvCxnSpPr/>
          <p:nvPr/>
        </p:nvCxnSpPr>
        <p:spPr>
          <a:xfrm>
            <a:off x="8714766" y="3619762"/>
            <a:ext cx="302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4D7F342-CFF2-E22D-2C4E-D464B93A8820}"/>
              </a:ext>
            </a:extLst>
          </p:cNvPr>
          <p:cNvCxnSpPr/>
          <p:nvPr/>
        </p:nvCxnSpPr>
        <p:spPr>
          <a:xfrm>
            <a:off x="8724729" y="4498708"/>
            <a:ext cx="302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008E92F-5C77-B3B1-EBC8-DCA7859EA01F}"/>
              </a:ext>
            </a:extLst>
          </p:cNvPr>
          <p:cNvCxnSpPr/>
          <p:nvPr/>
        </p:nvCxnSpPr>
        <p:spPr>
          <a:xfrm>
            <a:off x="8714765" y="5382347"/>
            <a:ext cx="3027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4382871-0C18-F2E1-A4AF-5EE0EB771CDB}"/>
              </a:ext>
            </a:extLst>
          </p:cNvPr>
          <p:cNvSpPr/>
          <p:nvPr/>
        </p:nvSpPr>
        <p:spPr>
          <a:xfrm>
            <a:off x="9329242" y="2609698"/>
            <a:ext cx="1040477" cy="3730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6FBAC42-4951-E53E-5FBD-B63BE4722C82}"/>
              </a:ext>
            </a:extLst>
          </p:cNvPr>
          <p:cNvSpPr/>
          <p:nvPr/>
        </p:nvSpPr>
        <p:spPr>
          <a:xfrm>
            <a:off x="9337153" y="3250390"/>
            <a:ext cx="1013237" cy="73865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1D742DB-CCA3-B44B-FEF8-D16BF925ABE4}"/>
              </a:ext>
            </a:extLst>
          </p:cNvPr>
          <p:cNvSpPr/>
          <p:nvPr/>
        </p:nvSpPr>
        <p:spPr>
          <a:xfrm>
            <a:off x="9292776" y="4488826"/>
            <a:ext cx="1151534" cy="37308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CDA45AC-9743-688A-57CB-2B2D3E1D7E2D}"/>
              </a:ext>
            </a:extLst>
          </p:cNvPr>
          <p:cNvSpPr/>
          <p:nvPr/>
        </p:nvSpPr>
        <p:spPr>
          <a:xfrm>
            <a:off x="9307554" y="5150811"/>
            <a:ext cx="1121978" cy="55542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136FDFD-4E2A-FB23-686D-0D36F120EA99}"/>
              </a:ext>
            </a:extLst>
          </p:cNvPr>
          <p:cNvCxnSpPr>
            <a:cxnSpLocks/>
          </p:cNvCxnSpPr>
          <p:nvPr/>
        </p:nvCxnSpPr>
        <p:spPr>
          <a:xfrm>
            <a:off x="10427295" y="2808603"/>
            <a:ext cx="24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43760E6C-D40C-1E6D-5977-D745DC5EF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6979" y="1904929"/>
            <a:ext cx="326710" cy="29106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E1608E24-5929-AC7E-9411-0F636AAD86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407" y="2855410"/>
            <a:ext cx="1240071" cy="145037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9595A8AD-C934-BE87-836E-9E2CFC9AD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73" y="4015067"/>
            <a:ext cx="1111260" cy="117593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AF9B31E-6440-1E8B-2F23-C84B0E14F9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610" y="5122067"/>
            <a:ext cx="1111260" cy="1121068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F75867C-DEBB-640F-CB2F-A6A252AD25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41" y="1979911"/>
            <a:ext cx="1135506" cy="1167615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F37D3883-DD5F-A590-2415-CAF6756601D6}"/>
              </a:ext>
            </a:extLst>
          </p:cNvPr>
          <p:cNvSpPr txBox="1"/>
          <p:nvPr/>
        </p:nvSpPr>
        <p:spPr>
          <a:xfrm>
            <a:off x="9200684" y="1613756"/>
            <a:ext cx="2259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C8904"/>
                </a:solidFill>
              </a:rPr>
              <a:t>What can you </a:t>
            </a:r>
          </a:p>
          <a:p>
            <a:r>
              <a:rPr lang="en-US" sz="1400" b="1" dirty="0">
                <a:solidFill>
                  <a:srgbClr val="CC8904"/>
                </a:solidFill>
              </a:rPr>
              <a:t>do about it?</a:t>
            </a:r>
            <a:endParaRPr lang="en-CA" sz="1400" b="1" dirty="0">
              <a:solidFill>
                <a:srgbClr val="CC8904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E079DF6-7325-5D2D-377F-79B669A4AC4A}"/>
              </a:ext>
            </a:extLst>
          </p:cNvPr>
          <p:cNvSpPr txBox="1"/>
          <p:nvPr/>
        </p:nvSpPr>
        <p:spPr>
          <a:xfrm>
            <a:off x="9323533" y="2648520"/>
            <a:ext cx="10404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Count to 10</a:t>
            </a:r>
            <a:endParaRPr lang="en-CA" sz="14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0753BF2-6A4C-705B-3B24-B8CE1A997D33}"/>
              </a:ext>
            </a:extLst>
          </p:cNvPr>
          <p:cNvSpPr txBox="1"/>
          <p:nvPr/>
        </p:nvSpPr>
        <p:spPr>
          <a:xfrm>
            <a:off x="10698431" y="2565659"/>
            <a:ext cx="136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3D Image Target</a:t>
            </a:r>
            <a:endParaRPr lang="en-CA" sz="1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7224AB-C881-D1C0-684F-1765803C55D9}"/>
              </a:ext>
            </a:extLst>
          </p:cNvPr>
          <p:cNvSpPr txBox="1"/>
          <p:nvPr/>
        </p:nvSpPr>
        <p:spPr>
          <a:xfrm>
            <a:off x="9360225" y="3358630"/>
            <a:ext cx="1016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Relax and Smile</a:t>
            </a:r>
            <a:endParaRPr lang="en-CA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7A1BEDE-8859-BEB3-15C2-A6F0BA65965E}"/>
              </a:ext>
            </a:extLst>
          </p:cNvPr>
          <p:cNvSpPr txBox="1"/>
          <p:nvPr/>
        </p:nvSpPr>
        <p:spPr>
          <a:xfrm>
            <a:off x="9320514" y="4515316"/>
            <a:ext cx="1131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Enjoy Nature</a:t>
            </a:r>
            <a:endParaRPr lang="en-CA" sz="14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0E94A74-0F59-A6CA-6304-191D9A99364D}"/>
              </a:ext>
            </a:extLst>
          </p:cNvPr>
          <p:cNvSpPr txBox="1"/>
          <p:nvPr/>
        </p:nvSpPr>
        <p:spPr>
          <a:xfrm>
            <a:off x="9391672" y="5252744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Dance</a:t>
            </a:r>
            <a:endParaRPr lang="en-CA" sz="14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FF52A0F-A026-0494-DB20-034DE2760CA2}"/>
              </a:ext>
            </a:extLst>
          </p:cNvPr>
          <p:cNvSpPr txBox="1"/>
          <p:nvPr/>
        </p:nvSpPr>
        <p:spPr>
          <a:xfrm>
            <a:off x="10225000" y="1693217"/>
            <a:ext cx="1879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C8904"/>
                </a:solidFill>
              </a:rPr>
              <a:t>Parallel flow</a:t>
            </a:r>
            <a:endParaRPr lang="en-CA" sz="1400" b="1" dirty="0">
              <a:solidFill>
                <a:srgbClr val="CC8904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9499379-CF06-E21B-5A0E-A7B6CE62F720}"/>
              </a:ext>
            </a:extLst>
          </p:cNvPr>
          <p:cNvSpPr txBox="1"/>
          <p:nvPr/>
        </p:nvSpPr>
        <p:spPr>
          <a:xfrm>
            <a:off x="10698430" y="3635791"/>
            <a:ext cx="136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3D Image Target</a:t>
            </a:r>
            <a:endParaRPr lang="en-CA" sz="14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F0BF5A-3552-031F-FB33-D229C5B6BA68}"/>
              </a:ext>
            </a:extLst>
          </p:cNvPr>
          <p:cNvSpPr txBox="1"/>
          <p:nvPr/>
        </p:nvSpPr>
        <p:spPr>
          <a:xfrm>
            <a:off x="10698430" y="4588198"/>
            <a:ext cx="136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3D Image Target</a:t>
            </a:r>
            <a:endParaRPr lang="en-CA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29BCCD2-BF76-88F5-3453-15826C4BDA82}"/>
              </a:ext>
            </a:extLst>
          </p:cNvPr>
          <p:cNvSpPr txBox="1"/>
          <p:nvPr/>
        </p:nvSpPr>
        <p:spPr>
          <a:xfrm>
            <a:off x="10698429" y="5348600"/>
            <a:ext cx="1368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3D Image Target</a:t>
            </a:r>
            <a:endParaRPr lang="en-CA" sz="1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A40C8C7-921D-028E-51EC-47F9E1CFF05C}"/>
              </a:ext>
            </a:extLst>
          </p:cNvPr>
          <p:cNvCxnSpPr>
            <a:cxnSpLocks/>
          </p:cNvCxnSpPr>
          <p:nvPr/>
        </p:nvCxnSpPr>
        <p:spPr>
          <a:xfrm>
            <a:off x="10427295" y="3769983"/>
            <a:ext cx="24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34879E1-045E-1265-0815-A33C07486735}"/>
              </a:ext>
            </a:extLst>
          </p:cNvPr>
          <p:cNvCxnSpPr>
            <a:cxnSpLocks/>
          </p:cNvCxnSpPr>
          <p:nvPr/>
        </p:nvCxnSpPr>
        <p:spPr>
          <a:xfrm>
            <a:off x="10427295" y="4797144"/>
            <a:ext cx="24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0E9732B-2A06-DF85-4432-F9E82E1C1145}"/>
              </a:ext>
            </a:extLst>
          </p:cNvPr>
          <p:cNvCxnSpPr>
            <a:cxnSpLocks/>
          </p:cNvCxnSpPr>
          <p:nvPr/>
        </p:nvCxnSpPr>
        <p:spPr>
          <a:xfrm>
            <a:off x="10427295" y="5489592"/>
            <a:ext cx="245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40BF4A-41ED-FC90-0A05-9C9ED3A7211A}"/>
              </a:ext>
            </a:extLst>
          </p:cNvPr>
          <p:cNvCxnSpPr/>
          <p:nvPr/>
        </p:nvCxnSpPr>
        <p:spPr>
          <a:xfrm>
            <a:off x="6235618" y="2416430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BD2EB3-4464-456D-7671-4DE53901C6BA}"/>
              </a:ext>
            </a:extLst>
          </p:cNvPr>
          <p:cNvCxnSpPr/>
          <p:nvPr/>
        </p:nvCxnSpPr>
        <p:spPr>
          <a:xfrm>
            <a:off x="6237015" y="3375071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E57B2F6-45D0-4E2C-2321-97F229DDFD8B}"/>
              </a:ext>
            </a:extLst>
          </p:cNvPr>
          <p:cNvCxnSpPr/>
          <p:nvPr/>
        </p:nvCxnSpPr>
        <p:spPr>
          <a:xfrm>
            <a:off x="6245404" y="4295962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28D2DD0-D345-FC74-C460-FECDF8859EFE}"/>
              </a:ext>
            </a:extLst>
          </p:cNvPr>
          <p:cNvCxnSpPr/>
          <p:nvPr/>
        </p:nvCxnSpPr>
        <p:spPr>
          <a:xfrm>
            <a:off x="6244007" y="5723489"/>
            <a:ext cx="318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812A90A-9A76-E63B-5202-EAFDF74D53E2}"/>
              </a:ext>
            </a:extLst>
          </p:cNvPr>
          <p:cNvCxnSpPr>
            <a:cxnSpLocks/>
          </p:cNvCxnSpPr>
          <p:nvPr/>
        </p:nvCxnSpPr>
        <p:spPr>
          <a:xfrm>
            <a:off x="6235618" y="2416430"/>
            <a:ext cx="8389" cy="330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242556-E9EE-E6EE-8A84-3851850A8F8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0264" y="2808602"/>
            <a:ext cx="564079" cy="60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72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EBC8-55E8-3C9E-1897-4031302E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11" y="826520"/>
            <a:ext cx="10515600" cy="1325563"/>
          </a:xfrm>
        </p:spPr>
        <p:txBody>
          <a:bodyPr/>
          <a:lstStyle/>
          <a:p>
            <a:r>
              <a:rPr lang="en-US" dirty="0"/>
              <a:t>Minimum Viable Product (MVP)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144C2-8FE7-628F-5F32-BC285DD855F0}"/>
              </a:ext>
            </a:extLst>
          </p:cNvPr>
          <p:cNvSpPr txBox="1"/>
          <p:nvPr/>
        </p:nvSpPr>
        <p:spPr>
          <a:xfrm>
            <a:off x="829811" y="2370409"/>
            <a:ext cx="1036879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 User Interface (UI): Develop an intuitive and user-friendly interface that allows children age 6 to 12 years old to easily navigate through the app and access its features.</a:t>
            </a:r>
          </a:p>
          <a:p>
            <a:pPr marL="342900" indent="-342900" algn="l" fontAlgn="auto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Satoshi"/>
            </a:endParaRPr>
          </a:p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AR Integration: Incorporate AR technology into the app to provide users with an enhanced and interactive experience. This includes features like object recognition, tracking, and overlaying digital content onto the real world.</a:t>
            </a:r>
          </a:p>
          <a:p>
            <a:pPr marL="342900" indent="-342900" algn="l" fontAlgn="auto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Satoshi"/>
            </a:endParaRPr>
          </a:p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Task Visualization: Provide visual representations of tasks and steps within the AR environment. This include 3D models or animations.</a:t>
            </a:r>
          </a:p>
          <a:p>
            <a:pPr marL="342900" indent="-342900" algn="l" fontAlgn="auto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latin typeface="Satoshi"/>
            </a:endParaRPr>
          </a:p>
          <a:p>
            <a:pPr marL="342900" indent="-342900" algn="l" fontAlgn="auto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Satoshi"/>
              </a:rPr>
              <a:t>Offline Functionality: Ensure that the app can work with Webcam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EAE55-3186-5E99-2C24-70A17059317F}"/>
              </a:ext>
            </a:extLst>
          </p:cNvPr>
          <p:cNvSpPr txBox="1"/>
          <p:nvPr/>
        </p:nvSpPr>
        <p:spPr>
          <a:xfrm>
            <a:off x="-408963" y="712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AR - Feelings Thermometer for children with ADHD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3781623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2FD99-FCCA-9433-3ACA-940B9CF3C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54" y="3049908"/>
            <a:ext cx="10515600" cy="75818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5400" dirty="0"/>
              <a:t>Thank you</a:t>
            </a:r>
            <a:endParaRPr lang="en-CA" sz="5400" dirty="0"/>
          </a:p>
        </p:txBody>
      </p:sp>
    </p:spTree>
    <p:extLst>
      <p:ext uri="{BB962C8B-B14F-4D97-AF65-F5344CB8AC3E}">
        <p14:creationId xmlns:p14="http://schemas.microsoft.com/office/powerpoint/2010/main" val="25029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400</Words>
  <Application>Microsoft Office PowerPoint</Application>
  <PresentationFormat>Widescreen</PresentationFormat>
  <Paragraphs>82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Montserrat</vt:lpstr>
      <vt:lpstr>Satoshi</vt:lpstr>
      <vt:lpstr>Office Theme</vt:lpstr>
      <vt:lpstr>Augmented Reality (AR)   Feelings Thermometer for children with Attention Deficit Disorder (ADHD)  </vt:lpstr>
      <vt:lpstr>PowerPoint Presentation</vt:lpstr>
      <vt:lpstr>Minimum Viable Product (MVP)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 AR - Feelings Thermometer for children with ADHD</dc:title>
  <dc:creator>Rocio p</dc:creator>
  <cp:lastModifiedBy>Rocio p</cp:lastModifiedBy>
  <cp:revision>2</cp:revision>
  <dcterms:created xsi:type="dcterms:W3CDTF">2023-12-09T20:01:03Z</dcterms:created>
  <dcterms:modified xsi:type="dcterms:W3CDTF">2023-12-10T17:24:55Z</dcterms:modified>
</cp:coreProperties>
</file>