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https://youtu.be/X6DbDMW2OXE?t=2h11m15s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https://youtu.be/X6DbDMW2OXE?t=2h11m15s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почему так важно самообучение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https://youtu.be/X6DbDMW2OXE?t=2h11m15s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D1DokN" TargetMode="External"/><Relationship Id="rId4" Type="http://schemas.openxmlformats.org/officeDocument/2006/relationships/hyperlink" Target="https://github.com/BATMAH69/NativeExample/blob/java-school-apk/apk/app-release.apk" TargetMode="External"/><Relationship Id="rId5" Type="http://schemas.openxmlformats.org/officeDocument/2006/relationships/hyperlink" Target="https://github.com/BATMAH69/java-school-front/tree/react-rou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-mdl.github.io/react-mdl/componen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 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https://goo.gl/7Ai2AR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изменилось за выходные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Добавил в презентацию ссылки на видео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Добавил документирование хитрых моментов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ReactNative meetup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Собрал apk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Собрал пример использования ReactRouter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Что там за задание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 вас есть три сущности - клиенты, счета, проводки.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Надо организовать работу с ними и перемещения по связям.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Было бы неплохо использовать React MDL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https://react-mdl.github.io/react-mdl/components/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Ты заслоняешь мне солнце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25" y="1211324"/>
            <a:ext cx="4761150" cy="3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Что делать если возникли вопросы?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6283" l="15713" r="4484" t="31384"/>
          <a:stretch/>
        </p:blipFill>
        <p:spPr>
          <a:xfrm>
            <a:off x="2743899" y="1017725"/>
            <a:ext cx="382067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Что делать если возникли вопросы?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Проработать алгоритм на бумаге.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Иметь исходники на гитхаб или флешке.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Подходите за полчаса задавайте вопросы.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