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81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335F-7985-4153-BE71-70D31BF02079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758D5-0D59-4146-A1EC-EC21DF5C8A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48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Our project is on breaking sentences into parts of speech mainly using CSP, among other things such as libraries like pybind11, NLTK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We also use the Backtracking Algorithm as well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758D5-0D59-4146-A1EC-EC21DF5C8A8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68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As you can see in the code, inside a class called </a:t>
            </a:r>
            <a:r>
              <a:rPr lang="en-CA" dirty="0" err="1"/>
              <a:t>CSPSolver</a:t>
            </a:r>
            <a:r>
              <a:rPr lang="en-CA" dirty="0"/>
              <a:t> we have vectors stored for variables, domains, and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758D5-0D59-4146-A1EC-EC21DF5C8A8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81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We have a function Boolean function called backtrack where it has conditional statements for the size of the assignment itself, and the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Explain how backtracking works which is what the for-loop is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758D5-0D59-4146-A1EC-EC21DF5C8A8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24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We also used pybind11 which is a python library to avoid hardcoding some things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And after some research we found out that NLTK has packages that many use in AI linguistics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758D5-0D59-4146-A1EC-EC21DF5C8A8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73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As you can see these are some of the hard-coded libraries on the left however we did not need to use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758D5-0D59-4146-A1EC-EC21DF5C8A8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865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Basically a sentence is inputted, or in this case hardcoded for the sake of an example, then each word has given tags thanks to our </a:t>
            </a:r>
            <a:r>
              <a:rPr lang="en-CA" dirty="0" err="1"/>
              <a:t>pos_tag</a:t>
            </a:r>
            <a:r>
              <a:rPr lang="en-CA" dirty="0"/>
              <a:t> function in “</a:t>
            </a:r>
            <a:r>
              <a:rPr lang="en-CA" dirty="0" err="1"/>
              <a:t>py</a:t>
            </a:r>
            <a:r>
              <a:rPr lang="en-CA" dirty="0"/>
              <a:t>” inside our int 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Then variables are created to store those tags including their domains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Constraints are defined and applied in our class </a:t>
            </a:r>
            <a:r>
              <a:rPr lang="en-CA" dirty="0" err="1"/>
              <a:t>CSPSolver</a:t>
            </a:r>
            <a:r>
              <a:rPr lang="en-CA" dirty="0"/>
              <a:t> which then gets a solution and maps out each word using the tags by defining each word. For example “Michael”, “Tarun”, “</a:t>
            </a:r>
            <a:r>
              <a:rPr lang="en-CA" dirty="0" err="1"/>
              <a:t>Devjot</a:t>
            </a:r>
            <a:r>
              <a:rPr lang="en-CA" dirty="0"/>
              <a:t>” are names, and names are noun, which are the constraints and the grammatical rules implemented. So the output would be Tarun = noun,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758D5-0D59-4146-A1EC-EC21DF5C8A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57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part of our int main highlighting the </a:t>
            </a:r>
            <a:r>
              <a:rPr lang="en-CA" dirty="0" err="1"/>
              <a:t>pos_tag</a:t>
            </a:r>
            <a:r>
              <a:rPr lang="en-CA" dirty="0"/>
              <a:t> that applies tags to each word which then variables are created to store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Then of course there is a string sentence example used from 3615 that is hard-coded for an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Afterwards the output is a list “(list </a:t>
            </a:r>
            <a:r>
              <a:rPr lang="en-CA" dirty="0" err="1"/>
              <a:t>tagged_words</a:t>
            </a:r>
            <a:r>
              <a:rPr lang="en-CA" dirty="0"/>
              <a:t>)” which would use the tags of “noun”, “verb”, etc. for each word in the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758D5-0D59-4146-A1EC-EC21DF5C8A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5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So this is the sample output for the sentence in our code we used for an example, as you can see each word has a tag that is being called using variables that were created, and those tags represent the constraints, or the grammatical rules of noun, verb,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Run the program to show to </a:t>
            </a:r>
            <a:r>
              <a:rPr lang="en-CA"/>
              <a:t>the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758D5-0D59-4146-A1EC-EC21DF5C8A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71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758D5-0D59-4146-A1EC-EC21DF5C8A8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9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4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0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5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2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straint-satisfaction-problems-csp-in-artificial-intelligenc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7FC6633D-967F-70EC-CD72-406F8A8D9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5221B-6DAB-4E7B-89BF-6DF910180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CA" sz="5400" dirty="0"/>
              <a:t>CPSC 3750 –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0F866-EEA2-F97A-6125-1E3FBE36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CA" dirty="0"/>
              <a:t>By: Tarun, Michael, and </a:t>
            </a:r>
            <a:r>
              <a:rPr lang="en-CA" dirty="0" err="1"/>
              <a:t>Devjot</a:t>
            </a: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F136DF68-79C2-3F32-6B5C-C38F42E21D41}"/>
              </a:ext>
            </a:extLst>
          </p:cNvPr>
          <p:cNvSpPr txBox="1">
            <a:spLocks/>
          </p:cNvSpPr>
          <p:nvPr/>
        </p:nvSpPr>
        <p:spPr>
          <a:xfrm>
            <a:off x="7208546" y="3710553"/>
            <a:ext cx="5267217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Breaking Down Sentences into Parts of Speech</a:t>
            </a:r>
          </a:p>
        </p:txBody>
      </p:sp>
    </p:spTree>
    <p:extLst>
      <p:ext uri="{BB962C8B-B14F-4D97-AF65-F5344CB8AC3E}">
        <p14:creationId xmlns:p14="http://schemas.microsoft.com/office/powerpoint/2010/main" val="322165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96C9C-F61F-DE5C-C4CC-43248A4F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Main.cpp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884E-40E4-6FE3-0427-F1536E6F4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/>
              <a:t>Code Snippet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53D7E0-1B80-12C9-41AE-0E90FA6FE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90" y="2169236"/>
            <a:ext cx="7815018" cy="371213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DB033D4-FF2A-FCCD-678E-09F15323A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90" y="1557139"/>
            <a:ext cx="224028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0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67221-5D8C-6502-57B2-AAD81E93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Main.cpp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F855-9F84-FD51-7E5D-AC15DBDD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Example Output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Output ">
            <a:extLst>
              <a:ext uri="{FF2B5EF4-FFF2-40B4-BE49-F238E27FC236}">
                <a16:creationId xmlns:a16="http://schemas.microsoft.com/office/drawing/2014/main" id="{BFF86B82-E25F-7EF7-1B6A-417D80C21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4847" y="2169236"/>
            <a:ext cx="4698904" cy="3712134"/>
          </a:xfrm>
          <a:prstGeom prst="rect">
            <a:avLst/>
          </a:prstGeom>
          <a:noFill/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9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3BE7-FFA0-345C-0FAC-8E7413EE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53AD-FC49-E4E7-2670-19F81456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NLTK. (n.d.). https://www.nltk.org/ </a:t>
            </a:r>
          </a:p>
          <a:p>
            <a:r>
              <a:rPr lang="en-CA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 satisfaction problem in ai</a:t>
            </a:r>
            <a:r>
              <a:rPr lang="en-CA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AlmaBetter</a:t>
            </a:r>
            <a:r>
              <a:rPr lang="en-CA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https://www.almabetter.com/bytes/tutorials/artificial-intelligence/constraint-satisfaction-problem-in-ai 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CA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CA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(2024, June 6). </a:t>
            </a:r>
            <a:r>
              <a:rPr lang="en-CA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 satisfaction problems (CSP) in Artificial Intelligence</a:t>
            </a:r>
            <a:r>
              <a:rPr lang="en-CA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https://www.geeksforgeeks.org/constraint-satisfaction-problems-csp-in-artificial-intelligence/ </a:t>
            </a:r>
          </a:p>
          <a:p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Pybind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lang="en-US" sz="16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Pybind</a:t>
            </a:r>
            <a:r>
              <a:rPr lang="en-US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/pybind11: Seamless operability between C++11 and python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GitHub. https://github.com/pybind/pybind11.git </a:t>
            </a:r>
          </a:p>
          <a:p>
            <a:r>
              <a:rPr lang="en-CA" sz="1800" kern="0" dirty="0">
                <a:solidFill>
                  <a:srgbClr val="302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Slides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Russell, S., &amp;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Norwig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 (2013).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modern approach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(4th ed.). Pearson Education Limited. </a:t>
            </a: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1B66-BC92-C1E9-0926-A9037328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1E4C-7D89-466E-02C1-4F77FE47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For our project, we’ve created a program written in C++ that breaks down sentences into parts of speech using Constraint Satisfaction Problem (CSP) technique.</a:t>
            </a:r>
          </a:p>
          <a:p>
            <a:r>
              <a:rPr lang="en-CA" dirty="0"/>
              <a:t>We’ve used libraries and tools such as pybind11, NLTK, and CMAKE</a:t>
            </a:r>
          </a:p>
          <a:p>
            <a:r>
              <a:rPr lang="en-CA" dirty="0"/>
              <a:t>Along with CSP, we’ve also utilized the Backtracking Algorithm in our program, similar to our second assignment.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93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3D74B-4151-8681-41EA-E42593B1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Constraint Satisfaction Problem (CSP)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1393-30F3-E35F-5063-5FA27DB1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/>
              <a:t>What is CSP exactly? In layman’s terms, it is a problem that requires a solution to be within limitations and specific conditions set</a:t>
            </a:r>
          </a:p>
          <a:p>
            <a:pPr>
              <a:lnSpc>
                <a:spcPct val="90000"/>
              </a:lnSpc>
            </a:pPr>
            <a:r>
              <a:rPr lang="en-CA" sz="2000"/>
              <a:t>This means there are a finite variable, a domain variable, and a finite constraint set</a:t>
            </a:r>
          </a:p>
          <a:p>
            <a:pPr>
              <a:lnSpc>
                <a:spcPct val="90000"/>
              </a:lnSpc>
            </a:pPr>
            <a:r>
              <a:rPr lang="en-CA" sz="2000"/>
              <a:t>The variables are the words in a sentence</a:t>
            </a:r>
          </a:p>
          <a:p>
            <a:pPr>
              <a:lnSpc>
                <a:spcPct val="90000"/>
              </a:lnSpc>
            </a:pPr>
            <a:r>
              <a:rPr lang="en-CA" sz="2000"/>
              <a:t>The domains are the possible parts of speech for each word</a:t>
            </a:r>
          </a:p>
          <a:p>
            <a:pPr>
              <a:lnSpc>
                <a:spcPct val="90000"/>
              </a:lnSpc>
            </a:pPr>
            <a:r>
              <a:rPr lang="en-CA" sz="2000"/>
              <a:t>While the constraints are grammatical rules</a:t>
            </a:r>
          </a:p>
        </p:txBody>
      </p:sp>
      <p:pic>
        <p:nvPicPr>
          <p:cNvPr id="5" name="Picture 4" descr="A map of australia with different colored areas">
            <a:extLst>
              <a:ext uri="{FF2B5EF4-FFF2-40B4-BE49-F238E27FC236}">
                <a16:creationId xmlns:a16="http://schemas.microsoft.com/office/drawing/2014/main" id="{6707AEAA-6609-31B2-BED9-B3FAA058A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48832"/>
            <a:ext cx="4334439" cy="34235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F211-3C88-BC1E-0C51-43E3EA24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Constraint Satisfaction Problem (CSP)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9CC0-A397-2855-EBB4-B20A4F74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/>
              <a:t>Code Snippet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EED01AE7-DF0C-C9A8-F087-AFEE8820F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93" y="2169236"/>
            <a:ext cx="7733612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5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9E5F-5BC3-A767-0210-6E9B1B1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Backtracking Algorithm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9183-C6DA-3E92-7BEB-BEFE5A73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r>
              <a:rPr lang="en-CA" dirty="0"/>
              <a:t>We’ve also used the Backtracking Algorithm we learned in the lecture as well. Which is a method for essentially generating all possible solutions to a CSP by incrementing potential candidates for a solution</a:t>
            </a:r>
          </a:p>
          <a:p>
            <a:r>
              <a:rPr lang="en-CA" dirty="0"/>
              <a:t>But a candidate is invalid after it fails to be a complete solution that is valid and sound.</a:t>
            </a:r>
          </a:p>
        </p:txBody>
      </p:sp>
      <p:pic>
        <p:nvPicPr>
          <p:cNvPr id="5" name="Picture 4" descr="A diagram of a end&#10;&#10;Description automatically generated">
            <a:extLst>
              <a:ext uri="{FF2B5EF4-FFF2-40B4-BE49-F238E27FC236}">
                <a16:creationId xmlns:a16="http://schemas.microsoft.com/office/drawing/2014/main" id="{DD6E430C-6678-A9C0-DDB6-06F693FEA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83193"/>
            <a:ext cx="4334439" cy="335485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7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049B6-3260-C338-F50B-0BB256D7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Backtracking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47DA-E238-92F7-2AD3-34A00CDD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4283239"/>
            <a:ext cx="4134537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Code Snippet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9105EBB-CB9D-406F-BDE5-4D9FD5F23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71" y="681645"/>
            <a:ext cx="5569603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4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47862-3DF9-B150-5722-02EC8C04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CA" dirty="0"/>
              <a:t>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737D-E981-D31F-316C-5F2F31B5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r>
              <a:rPr lang="en-CA" dirty="0"/>
              <a:t>Pybind11 is used so that we don’t have to hardcode some of the fundamentals. This Python library is used to create C++ bindings and integrate it with our C++ source code.</a:t>
            </a:r>
          </a:p>
          <a:p>
            <a:r>
              <a:rPr lang="en-CA" dirty="0"/>
              <a:t>This is where the Natural Language Toolkit (NLTK) is also used for linguistics of sentences being inputted.</a:t>
            </a:r>
          </a:p>
          <a:p>
            <a:endParaRPr lang="en-CA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227A09C5-B839-EDA2-5677-5FEA52877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04" y="2160015"/>
            <a:ext cx="3310431" cy="36012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2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CA45-2E2B-836D-CC60-D5AEAA17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Pybind11 and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11D0-E613-B880-A3E3-CACEF57A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/>
              <a:t>Code Snippet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E92569-9766-5461-5A8E-00AFA8BD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95" y="2168907"/>
            <a:ext cx="1496020" cy="3716821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59646A9-37F9-291F-32F7-C4FB1D6C4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70" y="2328333"/>
            <a:ext cx="5329858" cy="315794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7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70B1-A590-394E-8999-5E2BCDBD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Execution –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A512-E7BD-E1F6-A9CF-48ABDE2D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The sentence is tokenized into individual words/terms.</a:t>
            </a:r>
          </a:p>
          <a:p>
            <a:r>
              <a:rPr lang="en-CA" dirty="0"/>
              <a:t>Our </a:t>
            </a:r>
            <a:r>
              <a:rPr lang="en-CA" dirty="0" err="1"/>
              <a:t>pos_tag</a:t>
            </a:r>
            <a:r>
              <a:rPr lang="en-CA" dirty="0"/>
              <a:t> function is used to give tags to each word in that very sentence</a:t>
            </a:r>
          </a:p>
          <a:p>
            <a:r>
              <a:rPr lang="en-CA" dirty="0"/>
              <a:t>Afterwards, variables are created for each word, and their domains have those tags stored in them</a:t>
            </a:r>
          </a:p>
          <a:p>
            <a:r>
              <a:rPr lang="en-CA" dirty="0"/>
              <a:t>The grammatical constraints are defined and added to our </a:t>
            </a:r>
            <a:r>
              <a:rPr lang="en-CA" dirty="0" err="1"/>
              <a:t>CSPSolver</a:t>
            </a:r>
            <a:r>
              <a:rPr lang="en-CA" dirty="0"/>
              <a:t> class</a:t>
            </a:r>
          </a:p>
          <a:p>
            <a:r>
              <a:rPr lang="en-CA" dirty="0"/>
              <a:t>Finally when the </a:t>
            </a:r>
            <a:r>
              <a:rPr lang="en-CA" dirty="0" err="1"/>
              <a:t>CSPSolver</a:t>
            </a:r>
            <a:r>
              <a:rPr lang="en-CA" dirty="0"/>
              <a:t> function is invoked to get a solution. And the solution itself contains a mapping of the words based on their tags</a:t>
            </a:r>
          </a:p>
          <a:p>
            <a:r>
              <a:rPr lang="en-CA" dirty="0"/>
              <a:t>For example “Tarun” = noun. (Constraints)</a:t>
            </a:r>
          </a:p>
        </p:txBody>
      </p:sp>
    </p:spTree>
    <p:extLst>
      <p:ext uri="{BB962C8B-B14F-4D97-AF65-F5344CB8AC3E}">
        <p14:creationId xmlns:p14="http://schemas.microsoft.com/office/powerpoint/2010/main" val="252700681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938</Words>
  <Application>Microsoft Office PowerPoint</Application>
  <PresentationFormat>Widescreen</PresentationFormat>
  <Paragraphs>68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</vt:lpstr>
      <vt:lpstr>Neue Haas Grotesk Text Pro</vt:lpstr>
      <vt:lpstr>Times New Roman</vt:lpstr>
      <vt:lpstr>PunchcardVTI</vt:lpstr>
      <vt:lpstr>CPSC 3750 – Artificial Intelligence</vt:lpstr>
      <vt:lpstr>Introduction</vt:lpstr>
      <vt:lpstr>Constraint Satisfaction Problem (CSP)</vt:lpstr>
      <vt:lpstr>Constraint Satisfaction Problem (CSP) </vt:lpstr>
      <vt:lpstr>Backtracking Algorithm</vt:lpstr>
      <vt:lpstr>Backtracking Algorithm</vt:lpstr>
      <vt:lpstr>Libraries </vt:lpstr>
      <vt:lpstr>Pybind11 and NLTK</vt:lpstr>
      <vt:lpstr>Execution – How Does It Work?</vt:lpstr>
      <vt:lpstr>Main.cpp</vt:lpstr>
      <vt:lpstr>Main.cpp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3750 – Artificial Intelligence</dc:title>
  <dc:creator>Pokra, Tarun</dc:creator>
  <cp:lastModifiedBy>Pokra, Tarun</cp:lastModifiedBy>
  <cp:revision>15</cp:revision>
  <dcterms:created xsi:type="dcterms:W3CDTF">2024-06-11T22:21:43Z</dcterms:created>
  <dcterms:modified xsi:type="dcterms:W3CDTF">2024-06-11T23:40:35Z</dcterms:modified>
</cp:coreProperties>
</file>