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5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862E-8936-484E-8DD8-227099C4591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0E2D-435E-488B-B00E-83E4AA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ClubU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ECC-5276-4C7C-B633-CEE3D21E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53" y="1041400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Welcome to the ML/AI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EBAF-108C-421E-A585-A1731DAD6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D883-60D5-4B93-BC3C-B01484E9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007-9BD2-476F-82A4-96E6C7F2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6 week program to learn everything you need</a:t>
            </a:r>
          </a:p>
          <a:p>
            <a:pPr lvl="1"/>
            <a:r>
              <a:rPr lang="en-US" sz="2800" dirty="0"/>
              <a:t>6 weeks max</a:t>
            </a:r>
          </a:p>
          <a:p>
            <a:r>
              <a:rPr lang="en-US" sz="2800" dirty="0"/>
              <a:t>Learn everything you need to be dangerous</a:t>
            </a:r>
          </a:p>
          <a:p>
            <a:r>
              <a:rPr lang="en-US" sz="2800" dirty="0"/>
              <a:t>Build a confident skillset that will make you hirable by any firm</a:t>
            </a:r>
          </a:p>
          <a:p>
            <a:r>
              <a:rPr lang="en-US" sz="2800" dirty="0"/>
              <a:t>Build foundation and passion to want to learn more independently</a:t>
            </a:r>
          </a:p>
        </p:txBody>
      </p:sp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88CDA6A4-D856-4C25-BD13-EC9D088D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70" y="2366029"/>
            <a:ext cx="1959865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7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03C9-170D-4115-A551-EF75CEA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EACD-FB57-4609-89C6-CF359364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165"/>
            <a:ext cx="9905999" cy="3801036"/>
          </a:xfrm>
        </p:spPr>
        <p:txBody>
          <a:bodyPr>
            <a:noAutofit/>
          </a:bodyPr>
          <a:lstStyle/>
          <a:p>
            <a:r>
              <a:rPr lang="en-US" sz="2800" dirty="0"/>
              <a:t>Meeting structure</a:t>
            </a:r>
          </a:p>
          <a:p>
            <a:pPr lvl="1"/>
            <a:r>
              <a:rPr lang="en-US" sz="2500" dirty="0"/>
              <a:t>45 min high level overview</a:t>
            </a:r>
          </a:p>
          <a:p>
            <a:pPr lvl="1"/>
            <a:r>
              <a:rPr lang="en-US" sz="2500" dirty="0"/>
              <a:t>Code breakout afterwards for those interested</a:t>
            </a:r>
          </a:p>
          <a:p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en-US" sz="2500" dirty="0">
                <a:hlinkClick r:id="rId2"/>
              </a:rPr>
              <a:t>https://github.com/AIClubUA</a:t>
            </a:r>
            <a:endParaRPr lang="en-US" sz="2500" dirty="0"/>
          </a:p>
          <a:p>
            <a:pPr lvl="1"/>
            <a:r>
              <a:rPr lang="en-US" sz="2500" dirty="0"/>
              <a:t>Will be posting all meeting presentations and tons of other resources</a:t>
            </a:r>
          </a:p>
          <a:p>
            <a:r>
              <a:rPr lang="en-US" sz="2800" dirty="0"/>
              <a:t>Presentation of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26557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9E7-4393-4936-873B-76B460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Next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74F-1C0A-4924-81D9-3DF74394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 Implementation:</a:t>
            </a:r>
          </a:p>
          <a:p>
            <a:pPr lvl="1"/>
            <a:r>
              <a:rPr lang="en-US" sz="2800" dirty="0"/>
              <a:t>9/10 – Recurrent Neural Nets to Classify Toxic Comments</a:t>
            </a:r>
          </a:p>
          <a:p>
            <a:r>
              <a:rPr lang="en-US" sz="2800" dirty="0"/>
              <a:t>Python Basics:</a:t>
            </a:r>
          </a:p>
          <a:p>
            <a:pPr lvl="1"/>
            <a:r>
              <a:rPr lang="en-US" sz="2800" dirty="0"/>
              <a:t>09/13 – Introduction to Python Syntax</a:t>
            </a:r>
          </a:p>
        </p:txBody>
      </p:sp>
    </p:spTree>
    <p:extLst>
      <p:ext uri="{BB962C8B-B14F-4D97-AF65-F5344CB8AC3E}">
        <p14:creationId xmlns:p14="http://schemas.microsoft.com/office/powerpoint/2010/main" val="293114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A74B-0574-4318-A597-B71A9053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 for coming!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8823-6191-4D1A-B79E-B84E9047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D90-9E94-4104-9B64-56440AF6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7063-3023-455A-A342-FEC8F407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376"/>
            <a:ext cx="9905999" cy="3854825"/>
          </a:xfrm>
        </p:spPr>
        <p:txBody>
          <a:bodyPr/>
          <a:lstStyle/>
          <a:p>
            <a:r>
              <a:rPr lang="en-US" sz="3600" dirty="0"/>
              <a:t>A group interested in all aspects of AI</a:t>
            </a:r>
          </a:p>
          <a:p>
            <a:r>
              <a:rPr lang="en-US" sz="3600" dirty="0"/>
              <a:t>Our interests are focused on:</a:t>
            </a:r>
          </a:p>
          <a:p>
            <a:pPr lvl="1"/>
            <a:r>
              <a:rPr lang="en-US" sz="3200" dirty="0"/>
              <a:t>Technical Implementations</a:t>
            </a:r>
          </a:p>
          <a:p>
            <a:pPr lvl="1"/>
            <a:r>
              <a:rPr lang="en-US" sz="3200" dirty="0"/>
              <a:t>Social and Ethical Implementations</a:t>
            </a:r>
          </a:p>
          <a:p>
            <a:pPr lvl="1"/>
            <a:r>
              <a:rPr lang="en-US" sz="3200" dirty="0"/>
              <a:t>New use cases for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45301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4D21-A451-45FD-A265-8563714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What is the club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3F56-FEAA-49EB-8FBE-6B8BFDEC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718"/>
            <a:ext cx="9905999" cy="381448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Group to talk AI and Data Science with</a:t>
            </a:r>
          </a:p>
          <a:p>
            <a:r>
              <a:rPr lang="en-US" sz="3600" dirty="0"/>
              <a:t>Place to learn skills and meet people that will motivate you</a:t>
            </a:r>
          </a:p>
          <a:p>
            <a:r>
              <a:rPr lang="en-US" sz="3600" dirty="0"/>
              <a:t>Place to brainstorm</a:t>
            </a:r>
          </a:p>
          <a:p>
            <a:pPr lvl="1"/>
            <a:r>
              <a:rPr lang="en-US" sz="3200" dirty="0"/>
              <a:t>Project ideas, problem solving, etc..</a:t>
            </a:r>
          </a:p>
          <a:p>
            <a:r>
              <a:rPr lang="en-US" sz="3600" dirty="0"/>
              <a:t>Place to meet people to collaborate with</a:t>
            </a:r>
          </a:p>
        </p:txBody>
      </p:sp>
      <p:pic>
        <p:nvPicPr>
          <p:cNvPr id="7" name="Graphic 6" descr="Watering pot">
            <a:extLst>
              <a:ext uri="{FF2B5EF4-FFF2-40B4-BE49-F238E27FC236}">
                <a16:creationId xmlns:a16="http://schemas.microsoft.com/office/drawing/2014/main" id="{C3294248-BE74-4C38-B98B-A17FF2A6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798859" y="3711061"/>
            <a:ext cx="1851212" cy="18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25AF-047A-4268-A632-DF77610D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What is ML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E89E-919C-4C95-AB3D-8884D5E0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9905999" cy="401618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Mathematical models that generate an expected output from a given input - y = mx + b</a:t>
            </a:r>
          </a:p>
          <a:p>
            <a:r>
              <a:rPr lang="en-US" sz="3600" dirty="0"/>
              <a:t>Large number of algorithms and techniques for various problem types and input data</a:t>
            </a:r>
          </a:p>
          <a:p>
            <a:r>
              <a:rPr lang="en-US" sz="3600" dirty="0"/>
              <a:t>We will be covering all of the following:</a:t>
            </a:r>
          </a:p>
          <a:p>
            <a:pPr lvl="1"/>
            <a:r>
              <a:rPr lang="en-US" sz="3200" dirty="0"/>
              <a:t>Natural Language Processing</a:t>
            </a:r>
          </a:p>
          <a:p>
            <a:pPr lvl="1"/>
            <a:r>
              <a:rPr lang="en-US" sz="3200" dirty="0"/>
              <a:t>Numerical Data Processing</a:t>
            </a:r>
          </a:p>
          <a:p>
            <a:pPr lvl="1"/>
            <a:r>
              <a:rPr lang="en-US" sz="3200" dirty="0"/>
              <a:t>Image Processing</a:t>
            </a:r>
          </a:p>
        </p:txBody>
      </p:sp>
      <p:pic>
        <p:nvPicPr>
          <p:cNvPr id="2050" name="Picture 2" descr="Image result for ai brain">
            <a:extLst>
              <a:ext uri="{FF2B5EF4-FFF2-40B4-BE49-F238E27FC236}">
                <a16:creationId xmlns:a16="http://schemas.microsoft.com/office/drawing/2014/main" id="{C114EC19-C32F-49A3-9C94-B9CAD6CF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5" y="3631417"/>
            <a:ext cx="4062973" cy="22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7DF-E974-4AE5-90C6-50F839F4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Why ML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35DC-DD0F-4E06-A365-690A8C35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929"/>
            <a:ext cx="9905999" cy="386827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Incredibly high demand for skills</a:t>
            </a:r>
          </a:p>
          <a:p>
            <a:r>
              <a:rPr lang="en-US" sz="3600" dirty="0"/>
              <a:t>Super cool and fulfilling</a:t>
            </a:r>
          </a:p>
          <a:p>
            <a:r>
              <a:rPr lang="en-US" sz="3600" dirty="0"/>
              <a:t>If you have a computer and free time, you can practice anywhere (as opposed to robotics or team based club)</a:t>
            </a:r>
          </a:p>
          <a:p>
            <a:r>
              <a:rPr lang="en-US" sz="3600" dirty="0"/>
              <a:t>Very well paying</a:t>
            </a:r>
          </a:p>
          <a:p>
            <a:r>
              <a:rPr lang="en-US" sz="3600" dirty="0"/>
              <a:t>Pays super well</a:t>
            </a:r>
          </a:p>
        </p:txBody>
      </p:sp>
    </p:spTree>
    <p:extLst>
      <p:ext uri="{BB962C8B-B14F-4D97-AF65-F5344CB8AC3E}">
        <p14:creationId xmlns:p14="http://schemas.microsoft.com/office/powerpoint/2010/main" val="58333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A6F-4042-49B4-8493-603CD862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Data Science Salaries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635EA-98BB-42A1-86D1-E3F947B2F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94" y="1780942"/>
            <a:ext cx="8001000" cy="44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959E-D022-4FE3-9C09-92F66255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Machine Learning Salaries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CF65CD-84D1-4D58-BF73-0CBB5C8E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54" y="1891387"/>
            <a:ext cx="10279716" cy="151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F5D3-CABA-4654-9D97-741189CE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4" y="3360404"/>
            <a:ext cx="10279716" cy="132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A6E3F-6A8C-4CF7-BB8F-A5D20C824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42" y="4685966"/>
            <a:ext cx="1027971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985-AFB2-4D1D-9476-7F74BA34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/>
              <a:t>Industries utilizing ML/AL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7528-1ED6-47B6-A62B-84D528E4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4529"/>
            <a:ext cx="9905999" cy="3996672"/>
          </a:xfrm>
        </p:spPr>
        <p:txBody>
          <a:bodyPr>
            <a:noAutofit/>
          </a:bodyPr>
          <a:lstStyle/>
          <a:p>
            <a:r>
              <a:rPr lang="en-US" sz="2800" dirty="0"/>
              <a:t>Finance</a:t>
            </a:r>
          </a:p>
          <a:p>
            <a:r>
              <a:rPr lang="en-US" sz="2800" dirty="0"/>
              <a:t>Healthcare</a:t>
            </a:r>
          </a:p>
          <a:p>
            <a:r>
              <a:rPr lang="en-US" sz="2800" dirty="0"/>
              <a:t>Defense</a:t>
            </a:r>
          </a:p>
          <a:p>
            <a:r>
              <a:rPr lang="en-US" sz="2800" dirty="0"/>
              <a:t>Advertising</a:t>
            </a:r>
          </a:p>
          <a:p>
            <a:r>
              <a:rPr lang="en-US" sz="2800" dirty="0"/>
              <a:t>Transportation</a:t>
            </a:r>
          </a:p>
          <a:p>
            <a:r>
              <a:rPr lang="en-US" sz="2800" dirty="0"/>
              <a:t>Energy</a:t>
            </a:r>
          </a:p>
          <a:p>
            <a:r>
              <a:rPr lang="en-US" sz="2800" dirty="0"/>
              <a:t>Actually every single industry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CBECD50B-52BC-4E52-8833-EEA4E5DE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172" y="1961030"/>
            <a:ext cx="1268506" cy="1268506"/>
          </a:xfrm>
          <a:prstGeom prst="rect">
            <a:avLst/>
          </a:prstGeom>
        </p:spPr>
      </p:pic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9E358D49-5BE4-40DF-8193-D4CCEAB1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4098" y="3860428"/>
            <a:ext cx="1134034" cy="1134034"/>
          </a:xfrm>
          <a:prstGeom prst="rect">
            <a:avLst/>
          </a:prstGeom>
        </p:spPr>
      </p:pic>
      <p:pic>
        <p:nvPicPr>
          <p:cNvPr id="9" name="Graphic 8" descr="Headphones">
            <a:extLst>
              <a:ext uri="{FF2B5EF4-FFF2-40B4-BE49-F238E27FC236}">
                <a16:creationId xmlns:a16="http://schemas.microsoft.com/office/drawing/2014/main" id="{9E9A80CC-53CE-4EFB-86DA-45907354A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960" y="1794529"/>
            <a:ext cx="1268506" cy="1268506"/>
          </a:xfrm>
          <a:prstGeom prst="rect">
            <a:avLst/>
          </a:prstGeom>
        </p:spPr>
      </p:pic>
      <p:pic>
        <p:nvPicPr>
          <p:cNvPr id="11" name="Graphic 10" descr="Baseball">
            <a:extLst>
              <a:ext uri="{FF2B5EF4-FFF2-40B4-BE49-F238E27FC236}">
                <a16:creationId xmlns:a16="http://schemas.microsoft.com/office/drawing/2014/main" id="{3B560AF8-E6E4-4A92-BE53-EAB67BA5F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3432" y="3672029"/>
            <a:ext cx="1134034" cy="1134034"/>
          </a:xfrm>
          <a:prstGeom prst="rect">
            <a:avLst/>
          </a:prstGeom>
        </p:spPr>
      </p:pic>
      <p:pic>
        <p:nvPicPr>
          <p:cNvPr id="13" name="Graphic 12" descr="Gavel">
            <a:extLst>
              <a:ext uri="{FF2B5EF4-FFF2-40B4-BE49-F238E27FC236}">
                <a16:creationId xmlns:a16="http://schemas.microsoft.com/office/drawing/2014/main" id="{ADBBFB1D-718A-4164-B651-048DBE9097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2594" y="4803822"/>
            <a:ext cx="1134034" cy="1134034"/>
          </a:xfrm>
          <a:prstGeom prst="rect">
            <a:avLst/>
          </a:prstGeom>
        </p:spPr>
      </p:pic>
      <p:pic>
        <p:nvPicPr>
          <p:cNvPr id="15" name="Graphic 14" descr="Car">
            <a:extLst>
              <a:ext uri="{FF2B5EF4-FFF2-40B4-BE49-F238E27FC236}">
                <a16:creationId xmlns:a16="http://schemas.microsoft.com/office/drawing/2014/main" id="{3C09F4E2-28C0-47A1-A14F-C8D657D02D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9851" y="3008640"/>
            <a:ext cx="1326777" cy="13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DEB-20B6-486F-91F6-22709ECC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Semester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D389-F694-4270-AB9B-B9B8B834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353"/>
            <a:ext cx="9905999" cy="3975848"/>
          </a:xfrm>
        </p:spPr>
        <p:txBody>
          <a:bodyPr>
            <a:noAutofit/>
          </a:bodyPr>
          <a:lstStyle/>
          <a:p>
            <a:r>
              <a:rPr lang="en-US" sz="2800" dirty="0"/>
              <a:t>Learn Python</a:t>
            </a:r>
          </a:p>
          <a:p>
            <a:pPr lvl="1"/>
            <a:r>
              <a:rPr lang="en-US" sz="2800" dirty="0"/>
              <a:t>Provide opportunity to build skillset required for Algorithm implementation</a:t>
            </a:r>
          </a:p>
          <a:p>
            <a:r>
              <a:rPr lang="en-US" sz="2800" dirty="0"/>
              <a:t>Learn Data Pipelines</a:t>
            </a:r>
          </a:p>
          <a:p>
            <a:r>
              <a:rPr lang="en-US" sz="2800" dirty="0"/>
              <a:t>Learn Algorithm Implementation</a:t>
            </a:r>
          </a:p>
          <a:p>
            <a:r>
              <a:rPr lang="en-US" sz="2800" dirty="0"/>
              <a:t>Stay up to date on relevant news events regarding AI and societal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81056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338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Welcome to the ML/AI Club</vt:lpstr>
      <vt:lpstr>Who are we?</vt:lpstr>
      <vt:lpstr>What is the club about? </vt:lpstr>
      <vt:lpstr>What is ML and AI?</vt:lpstr>
      <vt:lpstr>Why ML and AI?</vt:lpstr>
      <vt:lpstr>Data Science Salaries</vt:lpstr>
      <vt:lpstr>Machine Learning Salaries</vt:lpstr>
      <vt:lpstr>Industries utilizing ML/AL</vt:lpstr>
      <vt:lpstr>Semester Goals</vt:lpstr>
      <vt:lpstr>Learning Python</vt:lpstr>
      <vt:lpstr>Learning Algorithms</vt:lpstr>
      <vt:lpstr>Next Week: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ML/AI Club</dc:title>
  <dc:creator>Boonk Ganggg</dc:creator>
  <cp:lastModifiedBy>Boonk Ganggg</cp:lastModifiedBy>
  <cp:revision>14</cp:revision>
  <dcterms:created xsi:type="dcterms:W3CDTF">2018-09-04T14:43:28Z</dcterms:created>
  <dcterms:modified xsi:type="dcterms:W3CDTF">2018-09-06T15:10:01Z</dcterms:modified>
</cp:coreProperties>
</file>