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6408" autoAdjust="0"/>
  </p:normalViewPr>
  <p:slideViewPr>
    <p:cSldViewPr snapToGrid="0">
      <p:cViewPr varScale="1">
        <p:scale>
          <a:sx n="98" d="100"/>
          <a:sy n="9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A-4DB4-95D7-27D8BE985A6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A-4DB4-95D7-27D8BE985A6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A-4DB4-95D7-27D8BE985A61}"/>
              </c:ext>
            </c:extLst>
          </c:dPt>
          <c:dLbls>
            <c:dLbl>
              <c:idx val="0"/>
              <c:layout>
                <c:manualLayout>
                  <c:x val="-1.2399322625981268E-2"/>
                  <c:y val="5.650810257814049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EEE97B-5B97-4A9D-93DB-3038FF4B87BA}" type="CELLRANGE">
                      <a:rPr lang="en-US" dirty="0"/>
                      <a:pPr>
                        <a:defRPr b="1"/>
                      </a:pPr>
                      <a:t>[CELLRANGE]</a:t>
                    </a:fld>
                    <a:r>
                      <a:rPr lang="en-US" baseline="0" dirty="0"/>
                      <a:t>: </a:t>
                    </a:r>
                    <a:fld id="{E58A8CB5-AD4D-4FC7-B089-C96A51E9F0C7}" type="VALUE">
                      <a:rPr lang="en-US" baseline="0" dirty="0"/>
                      <a:pPr>
                        <a:defRPr b="1"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651098682498746"/>
                      <c:h val="4.511339897672400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FAA-4DB4-95D7-27D8BE985A6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0950C77-896F-44F0-89CF-3EBD2A46DC0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3C43279F-23A4-4E0C-824F-B23E03D98A9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AA-4DB4-95D7-27D8BE985A6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C8A0EC0-76A5-489F-8C05-455F2B314A5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A8CB7BD4-0829-4CE5-90C1-12CCE116336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AA-4DB4-95D7-27D8BE985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80</c:v>
                </c:pt>
                <c:pt idx="2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FAA-4DB4-95D7-27D8BE985A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A0-4CB8-A346-5EB9756A7E8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A0-4CB8-A346-5EB9756A7E8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A0-4CB8-A346-5EB9756A7E8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9FC43A2C-51E1-4B2D-B74D-01099068DE8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9407BC36-FD56-4DD5-BB2D-C4BCCEA17ED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A0-4CB8-A346-5EB9756A7E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47F291F-A4B0-48BC-9116-E001BADFB08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2279157C-C7BC-46EA-B78C-46EBC3113B0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A0-4CB8-A346-5EB9756A7E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A014F0-F18D-4DC8-A926-047B9DD3DA7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7138DEE1-4294-4F0C-8697-22333132C9F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A0-4CB8-A346-5EB9756A7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63</c:v>
                </c:pt>
                <c:pt idx="2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3A0-4CB8-A346-5EB9756A7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AI Course Selection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Explanation/Description of Tom’s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53F-5D54-421A-AF75-AF8B4B4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38C2-79B5-48F6-B9C2-6D6F8DEF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 to Tom’s recommendation system or c</a:t>
            </a:r>
            <a:r>
              <a:rPr lang="en-AU" dirty="0" smtClean="0"/>
              <a:t>ue </a:t>
            </a:r>
            <a:r>
              <a:rPr lang="en-AU" dirty="0"/>
              <a:t>to exit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0" y="1234121"/>
            <a:ext cx="21432731" cy="3042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Brainstorm designs and concepts based on gathered data (Sprint 3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Create a feature list for the product (Sprint 3)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Conceptualise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AI framework (Sprint 4)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Prototype options for recommendations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of AI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model (Sprint 4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Try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out ideas for AI recommendations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and searches (Sprint 4)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Gill Sans MT" panose="020B0502020104020203" pitchFamily="34" charset="0"/>
              </a:rPr>
              <a:t>Define</a:t>
            </a:r>
          </a:p>
          <a:p>
            <a:pPr>
              <a:lnSpc>
                <a:spcPct val="120000"/>
              </a:lnSpc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Prepare </a:t>
            </a:r>
            <a:r>
              <a:rPr lang="en-US" sz="1400" dirty="0">
                <a:latin typeface="Gill Sans MT" panose="020B0502020104020203" pitchFamily="34" charset="0"/>
              </a:rPr>
              <a:t>and send out survey to ANU </a:t>
            </a:r>
            <a:r>
              <a:rPr lang="en-US" sz="1400" dirty="0" smtClean="0">
                <a:latin typeface="Gill Sans MT" panose="020B0502020104020203" pitchFamily="34" charset="0"/>
              </a:rPr>
              <a:t>students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Collate </a:t>
            </a:r>
            <a:r>
              <a:rPr lang="en-US" sz="1400" dirty="0">
                <a:latin typeface="Gill Sans MT" panose="020B0502020104020203" pitchFamily="34" charset="0"/>
              </a:rPr>
              <a:t>and </a:t>
            </a:r>
            <a:r>
              <a:rPr lang="en-US" sz="1400" dirty="0" err="1">
                <a:latin typeface="Gill Sans MT" panose="020B0502020104020203" pitchFamily="34" charset="0"/>
              </a:rPr>
              <a:t>analyse</a:t>
            </a:r>
            <a:r>
              <a:rPr lang="en-US" sz="1400" dirty="0">
                <a:latin typeface="Gill Sans MT" panose="020B0502020104020203" pitchFamily="34" charset="0"/>
              </a:rPr>
              <a:t> the chatbot, interview, and survey data. 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Refine the scope of the problem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13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TechLauncher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Prototype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reviews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92534" y="4219212"/>
            <a:ext cx="3531868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Deploy imitation chatbot on Facebook for data collection (Sprint 1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8945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9" grpId="0"/>
      <p:bldP spid="9" grpId="1"/>
      <p:bldP spid="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66091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Definitive answer to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“Website or Chatbot?”</a:t>
            </a:r>
            <a:endParaRPr lang="en-US" sz="1400" kern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266091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Poll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026667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 responses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Useful and clear data</a:t>
            </a:r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Narrowed project scope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26667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Survey</a:t>
            </a:r>
            <a:endParaRPr lang="en-US" sz="1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4787243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APO at </a:t>
            </a:r>
            <a:r>
              <a:rPr lang="en-US" sz="1400" kern="1200" dirty="0" err="1" smtClean="0"/>
              <a:t>Fenner</a:t>
            </a:r>
            <a:r>
              <a:rPr lang="en-US" sz="1400" kern="1200" dirty="0" smtClean="0"/>
              <a:t> Hall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Refined survey questions</a:t>
            </a:r>
          </a:p>
          <a:p>
            <a:pPr marL="114300" lvl="1" indent="-114300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400" dirty="0" smtClean="0"/>
              <a:t>Agreement with poll and survey results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787243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Interview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6547818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Limited results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Questions for Intelligent Search</a:t>
            </a:r>
            <a:endParaRPr lang="en-US" sz="14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6547818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Imitation Chatbot</a:t>
            </a:r>
            <a:endParaRPr lang="en-US" sz="14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8308394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Unbiased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Contacts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ANUSA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Planning and Performance Measurement (PPM)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Recommended action: Ethics approval</a:t>
            </a:r>
            <a:endParaRPr lang="en-US" sz="14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8308394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 Survey</a:t>
            </a:r>
            <a:endParaRPr lang="en-US" sz="1400" kern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18" grpId="0" animBg="1"/>
      <p:bldP spid="26" grpId="0" animBg="1"/>
      <p:bldP spid="25" grpId="0" animBg="1"/>
      <p:bldP spid="28" grpId="0" animBg="1"/>
      <p:bldP spid="27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Chatbot, Website, or App?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90949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 smtClean="0"/>
              <a:t>Poll</a:t>
            </a:r>
            <a:endParaRPr lang="en-NZ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807784"/>
              </p:ext>
            </p:extLst>
          </p:nvPr>
        </p:nvGraphicFramePr>
        <p:xfrm>
          <a:off x="1108847" y="2251494"/>
          <a:ext cx="4096998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00123" y="1828800"/>
            <a:ext cx="379094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NZ" sz="2800" dirty="0" smtClean="0"/>
              <a:t>Survey</a:t>
            </a:r>
            <a:endParaRPr lang="en-NZ" sz="2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064266"/>
              </p:ext>
            </p:extLst>
          </p:nvPr>
        </p:nvGraphicFramePr>
        <p:xfrm>
          <a:off x="5306770" y="2251494"/>
          <a:ext cx="517765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354792" y="5582055"/>
            <a:ext cx="4485261" cy="79057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Ins="108000" rtlCol="0" anchor="ctr"/>
          <a:lstStyle/>
          <a:p>
            <a:pPr algn="r"/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9789" y="5672671"/>
            <a:ext cx="1928986" cy="602673"/>
          </a:xfrm>
          <a:prstGeom prst="rightArrow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052821" y="5787715"/>
            <a:ext cx="2787232" cy="369332"/>
          </a:xfrm>
          <a:prstGeom prst="rect">
            <a:avLst/>
          </a:prstGeom>
          <a:noFill/>
        </p:spPr>
        <p:txBody>
          <a:bodyPr wrap="square" rIns="144000" rtlCol="0">
            <a:spAutoFit/>
          </a:bodyPr>
          <a:lstStyle/>
          <a:p>
            <a:pPr algn="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Platform: 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0" grpId="0"/>
      <p:bldGraphic spid="14" grpId="0">
        <p:bldAsOne/>
      </p:bldGraphic>
      <p:bldP spid="15" grpId="0" animBg="1"/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4700"/>
              </p:ext>
            </p:extLst>
          </p:nvPr>
        </p:nvGraphicFramePr>
        <p:xfrm>
          <a:off x="709691" y="40806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938</TotalTime>
  <Words>583</Words>
  <Application>Microsoft Office PowerPoint</Application>
  <PresentationFormat>Widescreen</PresentationFormat>
  <Paragraphs>158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Schoolbook</vt:lpstr>
      <vt:lpstr>Courier New</vt:lpstr>
      <vt:lpstr>Gill Sans MT</vt:lpstr>
      <vt:lpstr>Wingdings</vt:lpstr>
      <vt:lpstr>Wingdings 2</vt:lpstr>
      <vt:lpstr>View</vt:lpstr>
      <vt:lpstr>AI Course Selection</vt:lpstr>
      <vt:lpstr>Progress</vt:lpstr>
      <vt:lpstr>Project Timeline</vt:lpstr>
      <vt:lpstr>Data Collection Channels</vt:lpstr>
      <vt:lpstr>Chatbot, Website, or App?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Demonstration</vt:lpstr>
      <vt:lpstr>Demonstration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Kim;u6060661@anu.edu.au</dc:creator>
  <cp:lastModifiedBy>Joseph Meltzer</cp:lastModifiedBy>
  <cp:revision>106</cp:revision>
  <dcterms:created xsi:type="dcterms:W3CDTF">2018-03-22T09:00:38Z</dcterms:created>
  <dcterms:modified xsi:type="dcterms:W3CDTF">2018-03-24T12:58:01Z</dcterms:modified>
</cp:coreProperties>
</file>