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8" autoAdjust="0"/>
  </p:normalViewPr>
  <p:slideViewPr>
    <p:cSldViewPr snapToGrid="0">
      <p:cViewPr varScale="1">
        <p:scale>
          <a:sx n="108" d="100"/>
          <a:sy n="108" d="100"/>
        </p:scale>
        <p:origin x="134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8AA9-6CE2-4F3B-9EAC-D7EA2F4C3D8A}" type="datetimeFigureOut">
              <a:rPr lang="en-NZ" smtClean="0"/>
              <a:t>24/03/2018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655-9F8D-4F5E-920D-9BD64575D3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938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8AA9-6CE2-4F3B-9EAC-D7EA2F4C3D8A}" type="datetimeFigureOut">
              <a:rPr lang="en-NZ" smtClean="0"/>
              <a:t>24/03/2018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655-9F8D-4F5E-920D-9BD64575D3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664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8AA9-6CE2-4F3B-9EAC-D7EA2F4C3D8A}" type="datetimeFigureOut">
              <a:rPr lang="en-NZ" smtClean="0"/>
              <a:t>24/03/2018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655-9F8D-4F5E-920D-9BD64575D3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745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8AA9-6CE2-4F3B-9EAC-D7EA2F4C3D8A}" type="datetimeFigureOut">
              <a:rPr lang="en-NZ" smtClean="0"/>
              <a:t>24/03/2018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655-9F8D-4F5E-920D-9BD64575D3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5023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8AA9-6CE2-4F3B-9EAC-D7EA2F4C3D8A}" type="datetimeFigureOut">
              <a:rPr lang="en-NZ" smtClean="0"/>
              <a:t>24/03/2018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655-9F8D-4F5E-920D-9BD64575D3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90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8AA9-6CE2-4F3B-9EAC-D7EA2F4C3D8A}" type="datetimeFigureOut">
              <a:rPr lang="en-NZ" smtClean="0"/>
              <a:t>24/03/2018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655-9F8D-4F5E-920D-9BD64575D3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515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8AA9-6CE2-4F3B-9EAC-D7EA2F4C3D8A}" type="datetimeFigureOut">
              <a:rPr lang="en-NZ" smtClean="0"/>
              <a:t>24/03/2018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655-9F8D-4F5E-920D-9BD64575D3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230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8AA9-6CE2-4F3B-9EAC-D7EA2F4C3D8A}" type="datetimeFigureOut">
              <a:rPr lang="en-NZ" smtClean="0"/>
              <a:t>24/03/2018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655-9F8D-4F5E-920D-9BD64575D3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0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8AA9-6CE2-4F3B-9EAC-D7EA2F4C3D8A}" type="datetimeFigureOut">
              <a:rPr lang="en-NZ" smtClean="0"/>
              <a:t>24/03/2018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655-9F8D-4F5E-920D-9BD64575D3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463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8AA9-6CE2-4F3B-9EAC-D7EA2F4C3D8A}" type="datetimeFigureOut">
              <a:rPr lang="en-NZ" smtClean="0"/>
              <a:t>24/03/2018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655-9F8D-4F5E-920D-9BD64575D3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096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8AA9-6CE2-4F3B-9EAC-D7EA2F4C3D8A}" type="datetimeFigureOut">
              <a:rPr lang="en-NZ" smtClean="0"/>
              <a:t>24/03/2018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655-9F8D-4F5E-920D-9BD64575D3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872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28AA9-6CE2-4F3B-9EAC-D7EA2F4C3D8A}" type="datetimeFigureOut">
              <a:rPr lang="en-NZ" smtClean="0"/>
              <a:t>24/03/2018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7655-9F8D-4F5E-920D-9BD64575D3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73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8E383F-5DDC-4DD6-B4DF-EE3385D972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449189"/>
              </p:ext>
            </p:extLst>
          </p:nvPr>
        </p:nvGraphicFramePr>
        <p:xfrm>
          <a:off x="129722" y="3429000"/>
          <a:ext cx="9646561" cy="3267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561">
                  <a:extLst>
                    <a:ext uri="{9D8B030D-6E8A-4147-A177-3AD203B41FA5}">
                      <a16:colId xmlns:a16="http://schemas.microsoft.com/office/drawing/2014/main" val="493534122"/>
                    </a:ext>
                  </a:extLst>
                </a:gridCol>
                <a:gridCol w="1683600">
                  <a:extLst>
                    <a:ext uri="{9D8B030D-6E8A-4147-A177-3AD203B41FA5}">
                      <a16:colId xmlns:a16="http://schemas.microsoft.com/office/drawing/2014/main" val="3645944336"/>
                    </a:ext>
                  </a:extLst>
                </a:gridCol>
                <a:gridCol w="1683600">
                  <a:extLst>
                    <a:ext uri="{9D8B030D-6E8A-4147-A177-3AD203B41FA5}">
                      <a16:colId xmlns:a16="http://schemas.microsoft.com/office/drawing/2014/main" val="1088142542"/>
                    </a:ext>
                  </a:extLst>
                </a:gridCol>
                <a:gridCol w="1683600">
                  <a:extLst>
                    <a:ext uri="{9D8B030D-6E8A-4147-A177-3AD203B41FA5}">
                      <a16:colId xmlns:a16="http://schemas.microsoft.com/office/drawing/2014/main" val="2489520425"/>
                    </a:ext>
                  </a:extLst>
                </a:gridCol>
                <a:gridCol w="1683600">
                  <a:extLst>
                    <a:ext uri="{9D8B030D-6E8A-4147-A177-3AD203B41FA5}">
                      <a16:colId xmlns:a16="http://schemas.microsoft.com/office/drawing/2014/main" val="3573065895"/>
                    </a:ext>
                  </a:extLst>
                </a:gridCol>
                <a:gridCol w="1683600">
                  <a:extLst>
                    <a:ext uri="{9D8B030D-6E8A-4147-A177-3AD203B41FA5}">
                      <a16:colId xmlns:a16="http://schemas.microsoft.com/office/drawing/2014/main" val="1653123825"/>
                    </a:ext>
                  </a:extLst>
                </a:gridCol>
              </a:tblGrid>
              <a:tr h="26763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5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Kick Off</a:t>
                      </a:r>
                      <a:endParaRPr lang="en-US" sz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Team introductions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TechLauncher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 induction workshop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Kick off meetings with clients at Accenture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AU" sz="10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5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Define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Deploy imitation chatbot on Facebook for data collection (Sprint 1)</a:t>
                      </a:r>
                      <a:endParaRPr kumimoji="0" lang="en-NZ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Prepare and send out survey to ANU students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Interview academic officers for relevant information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Collate and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analyse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 the chatbot, interview, and survey data. 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Refine the scope of the problem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AU" sz="10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5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Ideate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Brainstorm designs and concepts based on gathered data (Sprint 3)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Create a feature list for the product (Sprint 3)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AU" sz="1000" b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Conceptualise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 AI framework (Sprint 4)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Prototype options for recommendations of AI model (Sprint 4)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Try out ideas for AI recommendations and searches (Sprint 4)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500"/>
                        </a:spcAft>
                      </a:pPr>
                      <a:r>
                        <a:rPr lang="en-US" sz="12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Prototype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Create high level design for the </a:t>
                      </a:r>
                      <a:r>
                        <a:rPr lang="en-US" sz="10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finalised</a:t>
                      </a:r>
                      <a:r>
                        <a:rPr 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 product (Sprint 5)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Decide on the tech stack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Complete task chunking for first prototype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Meet to assign responsibilities in prototype creation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Code prototype (Sprint 6)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Code reviews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AU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500"/>
                        </a:spcAft>
                      </a:pPr>
                      <a:r>
                        <a:rPr lang="en-US" sz="12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Test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Deploy prototype through designated medium (Sprint 7)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Prepare new survey for product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Deploy survey to product users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Collate results of survey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Analyze survey results (Sprint 8)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AU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500"/>
                        </a:spcAft>
                      </a:pPr>
                      <a:r>
                        <a:rPr lang="en-US" sz="12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Implement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Implement testing result changes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Implement any algorithmic optimization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Prepare Amazon Web Services or other cloud computing service for handover to client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Prepare any required documentation (</a:t>
                      </a:r>
                      <a:r>
                        <a:rPr lang="en-US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Sprints </a:t>
                      </a:r>
                      <a:r>
                        <a:rPr 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 &amp; 10)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AU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1540"/>
                  </a:ext>
                </a:extLst>
              </a:tr>
            </a:tbl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726" y="225514"/>
            <a:ext cx="9646556" cy="1077020"/>
          </a:xfrm>
        </p:spPr>
        <p:txBody>
          <a:bodyPr>
            <a:normAutofit fontScale="90000"/>
          </a:bodyPr>
          <a:lstStyle/>
          <a:p>
            <a:pPr algn="ctr"/>
            <a:r>
              <a:rPr lang="en-NZ" dirty="0" smtClean="0">
                <a:latin typeface="Gill Sans MT" panose="020B0502020104020203" pitchFamily="34" charset="0"/>
              </a:rPr>
              <a:t>AI Course Selection Schedule and Milestones</a:t>
            </a:r>
            <a:endParaRPr lang="en-NZ" dirty="0">
              <a:latin typeface="Gill Sans MT" panose="020B05020201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462325"/>
            <a:ext cx="9906000" cy="170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221</Words>
  <Application>Microsoft Office PowerPoint</Application>
  <PresentationFormat>A4 Paper (210x297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Gill Sans MT</vt:lpstr>
      <vt:lpstr>Wingdings</vt:lpstr>
      <vt:lpstr>Office Theme</vt:lpstr>
      <vt:lpstr>AI Course Selection Schedule and Milestones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Course Selection Schedule and Milestones</dc:title>
  <dc:creator>Joseph Meltzer</dc:creator>
  <cp:lastModifiedBy>Joseph Meltzer</cp:lastModifiedBy>
  <cp:revision>6</cp:revision>
  <dcterms:created xsi:type="dcterms:W3CDTF">2018-03-24T12:14:39Z</dcterms:created>
  <dcterms:modified xsi:type="dcterms:W3CDTF">2018-03-24T12:31:10Z</dcterms:modified>
</cp:coreProperties>
</file>