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1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1D9CE-9F13-4174-8EDE-EEB7C1E23E3E}" type="datetimeFigureOut">
              <a:rPr lang="en-AU" smtClean="0"/>
              <a:t>4/03/2018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FBFBA-2FFF-4B3F-BB72-FDF84753DC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52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6685D-1DC3-467A-9755-A4FC0193B35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02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526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 Imag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668" cy="4874895"/>
          </a:xfrm>
          <a:prstGeom prst="rect">
            <a:avLst/>
          </a:prstGeom>
        </p:spPr>
        <p:txBody>
          <a:bodyPr anchor="ctr"/>
          <a:lstStyle>
            <a:lvl1pPr algn="ctr">
              <a:defRPr sz="675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00278" y="701317"/>
            <a:ext cx="6231391" cy="3962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5142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0766" y="1124003"/>
            <a:ext cx="6255884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73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00278" y="427704"/>
            <a:ext cx="6231391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5142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198566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36" name="Freeform 3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37" name="Freeform 3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38" name="Group 37"/>
          <p:cNvGrpSpPr/>
          <p:nvPr userDrawn="1"/>
        </p:nvGrpSpPr>
        <p:grpSpPr>
          <a:xfrm flipH="1">
            <a:off x="381105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39" name="Freeform 3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40" name="Freeform 3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41" name="Rectangle 40"/>
          <p:cNvSpPr/>
          <p:nvPr userDrawn="1"/>
        </p:nvSpPr>
        <p:spPr>
          <a:xfrm>
            <a:off x="2829988" y="6350367"/>
            <a:ext cx="3484025" cy="372255"/>
          </a:xfrm>
          <a:prstGeom prst="rect">
            <a:avLst/>
          </a:prstGeom>
        </p:spPr>
        <p:txBody>
          <a:bodyPr wrap="square" lIns="68553" tIns="34277" rIns="68553" bIns="34277">
            <a:spAutoFit/>
          </a:bodyPr>
          <a:lstStyle/>
          <a:p>
            <a:pPr algn="ctr" defTabSz="685733"/>
            <a:r>
              <a:rPr lang="id-ID" sz="1125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685733"/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844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0" y="6335426"/>
            <a:ext cx="9144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 userDrawn="1"/>
        </p:nvSpPr>
        <p:spPr>
          <a:xfrm>
            <a:off x="8581222" y="6175033"/>
            <a:ext cx="295751" cy="2957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8026"/>
            <a:endParaRPr lang="en-US" sz="1512">
              <a:solidFill>
                <a:prstClr val="white"/>
              </a:solidFill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8595755" y="6223376"/>
            <a:ext cx="266686" cy="199131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733"/>
            <a:fld id="{260E2A6B-A809-4840-BF14-8648BC0BDF87}" type="slidenum">
              <a:rPr lang="id-ID" sz="844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685733"/>
              <a:t>‹#›</a:t>
            </a:fld>
            <a:endParaRPr lang="id-ID" sz="1050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89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00278" y="701317"/>
            <a:ext cx="6231391" cy="3962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5142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0766" y="1124003"/>
            <a:ext cx="6255884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73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00278" y="427704"/>
            <a:ext cx="6231391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5142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98566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22" name="Freeform 2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3" name="Freeform 2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4" name="Group 23"/>
          <p:cNvGrpSpPr/>
          <p:nvPr userDrawn="1"/>
        </p:nvGrpSpPr>
        <p:grpSpPr>
          <a:xfrm flipH="1">
            <a:off x="381105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25" name="Freeform 2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6" name="Freeform 2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27" name="Rectangle 26"/>
          <p:cNvSpPr/>
          <p:nvPr userDrawn="1"/>
        </p:nvSpPr>
        <p:spPr>
          <a:xfrm>
            <a:off x="2829988" y="6350367"/>
            <a:ext cx="3484025" cy="372255"/>
          </a:xfrm>
          <a:prstGeom prst="rect">
            <a:avLst/>
          </a:prstGeom>
        </p:spPr>
        <p:txBody>
          <a:bodyPr wrap="square" lIns="68553" tIns="34277" rIns="68553" bIns="34277">
            <a:spAutoFit/>
          </a:bodyPr>
          <a:lstStyle/>
          <a:p>
            <a:pPr algn="ctr" defTabSz="685733"/>
            <a:r>
              <a:rPr lang="id-ID" sz="1125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685733"/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844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0" y="6335426"/>
            <a:ext cx="9144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 userDrawn="1"/>
        </p:nvSpPr>
        <p:spPr>
          <a:xfrm>
            <a:off x="8581222" y="6175033"/>
            <a:ext cx="295751" cy="2957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8026"/>
            <a:endParaRPr lang="en-US" sz="1512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8595755" y="6223376"/>
            <a:ext cx="266686" cy="199131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733"/>
            <a:fld id="{260E2A6B-A809-4840-BF14-8648BC0BDF87}" type="slidenum">
              <a:rPr lang="id-ID" sz="844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685733"/>
              <a:t>‹#›</a:t>
            </a:fld>
            <a:endParaRPr lang="id-ID" sz="1050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954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60669" cy="6858000"/>
          </a:xfrm>
          <a:prstGeom prst="rect">
            <a:avLst/>
          </a:prstGeom>
        </p:spPr>
        <p:txBody>
          <a:bodyPr anchor="ctr"/>
          <a:lstStyle>
            <a:lvl1pPr algn="ctr">
              <a:defRPr lang="en-US" sz="1050" kern="12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00278" y="701317"/>
            <a:ext cx="6231391" cy="3962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5142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0766" y="1124003"/>
            <a:ext cx="6255884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73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00278" y="427704"/>
            <a:ext cx="6231391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5142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98566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23" name="Freeform 22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4" name="Freeform 23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 flipH="1">
            <a:off x="381105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26" name="Freeform 25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7" name="Freeform 26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28" name="Rectangle 27"/>
          <p:cNvSpPr/>
          <p:nvPr userDrawn="1"/>
        </p:nvSpPr>
        <p:spPr>
          <a:xfrm>
            <a:off x="2829988" y="6350367"/>
            <a:ext cx="3484025" cy="372255"/>
          </a:xfrm>
          <a:prstGeom prst="rect">
            <a:avLst/>
          </a:prstGeom>
        </p:spPr>
        <p:txBody>
          <a:bodyPr wrap="square" lIns="68553" tIns="34277" rIns="68553" bIns="34277">
            <a:spAutoFit/>
          </a:bodyPr>
          <a:lstStyle/>
          <a:p>
            <a:pPr algn="ctr" defTabSz="685733"/>
            <a:r>
              <a:rPr lang="id-ID" sz="1125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685733"/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844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0" y="6335426"/>
            <a:ext cx="9144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 userDrawn="1"/>
        </p:nvSpPr>
        <p:spPr>
          <a:xfrm>
            <a:off x="8581222" y="6175033"/>
            <a:ext cx="295751" cy="2957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8026"/>
            <a:endParaRPr lang="en-US" sz="1512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8595755" y="6223376"/>
            <a:ext cx="266686" cy="199131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733"/>
            <a:fld id="{260E2A6B-A809-4840-BF14-8648BC0BDF87}" type="slidenum">
              <a:rPr lang="id-ID" sz="844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685733"/>
              <a:t>‹#›</a:t>
            </a:fld>
            <a:endParaRPr lang="id-ID" sz="1050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565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515633"/>
            <a:ext cx="9144000" cy="2342367"/>
          </a:xfrm>
          <a:prstGeom prst="rect">
            <a:avLst/>
          </a:prstGeom>
          <a:solidFill>
            <a:srgbClr val="1B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33"/>
            <a:endParaRPr lang="en-US" sz="135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515633"/>
          </a:xfrm>
          <a:prstGeom prst="rect">
            <a:avLst/>
          </a:prstGeom>
        </p:spPr>
        <p:txBody>
          <a:bodyPr anchor="ctr"/>
          <a:lstStyle>
            <a:lvl1pPr algn="ctr">
              <a:defRPr lang="en-US" sz="1050" kern="12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00278" y="701317"/>
            <a:ext cx="6231391" cy="3962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5142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0766" y="1124003"/>
            <a:ext cx="6255884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73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00278" y="427704"/>
            <a:ext cx="6231391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5142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</p:spTree>
    <p:extLst>
      <p:ext uri="{BB962C8B-B14F-4D97-AF65-F5344CB8AC3E}">
        <p14:creationId xmlns:p14="http://schemas.microsoft.com/office/powerpoint/2010/main" val="356209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Sl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472113" y="0"/>
            <a:ext cx="3672555" cy="68580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00278" y="701317"/>
            <a:ext cx="6231391" cy="3962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5142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0766" y="1124003"/>
            <a:ext cx="6255884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73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00278" y="427704"/>
            <a:ext cx="6231391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5142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98566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23" name="Freeform 22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4" name="Freeform 23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 flipH="1">
            <a:off x="381105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26" name="Freeform 25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7" name="Freeform 26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28" name="Rectangle 27"/>
          <p:cNvSpPr/>
          <p:nvPr userDrawn="1"/>
        </p:nvSpPr>
        <p:spPr>
          <a:xfrm>
            <a:off x="2829988" y="6350367"/>
            <a:ext cx="3484025" cy="372255"/>
          </a:xfrm>
          <a:prstGeom prst="rect">
            <a:avLst/>
          </a:prstGeom>
        </p:spPr>
        <p:txBody>
          <a:bodyPr wrap="square" lIns="68553" tIns="34277" rIns="68553" bIns="34277">
            <a:spAutoFit/>
          </a:bodyPr>
          <a:lstStyle/>
          <a:p>
            <a:pPr algn="ctr" defTabSz="685733"/>
            <a:r>
              <a:rPr lang="id-ID" sz="1125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685733"/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844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0" y="6335426"/>
            <a:ext cx="9144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 userDrawn="1"/>
        </p:nvSpPr>
        <p:spPr>
          <a:xfrm>
            <a:off x="8581222" y="6175033"/>
            <a:ext cx="295751" cy="2957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8026"/>
            <a:endParaRPr lang="en-US" sz="1512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8595755" y="6223376"/>
            <a:ext cx="266686" cy="199131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733"/>
            <a:fld id="{260E2A6B-A809-4840-BF14-8648BC0BDF87}" type="slidenum">
              <a:rPr lang="id-ID" sz="844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685733"/>
              <a:t>‹#›</a:t>
            </a:fld>
            <a:endParaRPr lang="id-ID" sz="1050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796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1581444"/>
            <a:ext cx="9144000" cy="2660356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00278" y="701317"/>
            <a:ext cx="6231391" cy="3962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5142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0766" y="1124003"/>
            <a:ext cx="6255884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73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00278" y="427704"/>
            <a:ext cx="6231391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5142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98566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23" name="Freeform 22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4" name="Freeform 23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 flipH="1">
            <a:off x="381105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26" name="Freeform 25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7" name="Freeform 26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28" name="Rectangle 27"/>
          <p:cNvSpPr/>
          <p:nvPr userDrawn="1"/>
        </p:nvSpPr>
        <p:spPr>
          <a:xfrm>
            <a:off x="2829988" y="6350367"/>
            <a:ext cx="3484025" cy="372255"/>
          </a:xfrm>
          <a:prstGeom prst="rect">
            <a:avLst/>
          </a:prstGeom>
        </p:spPr>
        <p:txBody>
          <a:bodyPr wrap="square" lIns="68553" tIns="34277" rIns="68553" bIns="34277">
            <a:spAutoFit/>
          </a:bodyPr>
          <a:lstStyle/>
          <a:p>
            <a:pPr algn="ctr" defTabSz="685733"/>
            <a:r>
              <a:rPr lang="id-ID" sz="1125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685733"/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844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0" y="6335426"/>
            <a:ext cx="9144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 userDrawn="1"/>
        </p:nvSpPr>
        <p:spPr>
          <a:xfrm>
            <a:off x="8581222" y="6175033"/>
            <a:ext cx="295751" cy="2957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8026"/>
            <a:endParaRPr lang="en-US" sz="1512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8595755" y="6223376"/>
            <a:ext cx="266686" cy="199131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733"/>
            <a:fld id="{260E2A6B-A809-4840-BF14-8648BC0BDF87}" type="slidenum">
              <a:rPr lang="id-ID" sz="844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685733"/>
              <a:t>‹#›</a:t>
            </a:fld>
            <a:endParaRPr lang="id-ID" sz="1050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677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8333733"/>
            <a:ext cx="2133600" cy="365126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pPr defTabSz="685733"/>
            <a:r>
              <a:rPr lang="en-US" sz="1350" smtClean="0">
                <a:solidFill>
                  <a:srgbClr val="FFFFFF"/>
                </a:solidFill>
              </a:rPr>
              <a:t>www.bestppt.com</a:t>
            </a:r>
            <a:endParaRPr lang="en-US" sz="1350" dirty="0">
              <a:solidFill>
                <a:srgbClr val="FFFFFF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00278" y="701317"/>
            <a:ext cx="6231391" cy="3962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5142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0766" y="1124003"/>
            <a:ext cx="6255884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73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00278" y="427704"/>
            <a:ext cx="6231391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5142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98566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23" name="Freeform 22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4" name="Freeform 23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 flipH="1">
            <a:off x="381105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26" name="Freeform 25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7" name="Freeform 26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28" name="Rectangle 27"/>
          <p:cNvSpPr/>
          <p:nvPr userDrawn="1"/>
        </p:nvSpPr>
        <p:spPr>
          <a:xfrm>
            <a:off x="2829988" y="6350367"/>
            <a:ext cx="3484025" cy="372255"/>
          </a:xfrm>
          <a:prstGeom prst="rect">
            <a:avLst/>
          </a:prstGeom>
        </p:spPr>
        <p:txBody>
          <a:bodyPr wrap="square" lIns="68553" tIns="34277" rIns="68553" bIns="34277">
            <a:spAutoFit/>
          </a:bodyPr>
          <a:lstStyle/>
          <a:p>
            <a:pPr algn="ctr" defTabSz="685733"/>
            <a:r>
              <a:rPr lang="id-ID" sz="1125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685733"/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844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0" y="6335426"/>
            <a:ext cx="9144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 userDrawn="1"/>
        </p:nvSpPr>
        <p:spPr>
          <a:xfrm>
            <a:off x="8581222" y="6175033"/>
            <a:ext cx="295751" cy="2957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8026"/>
            <a:endParaRPr lang="en-US" sz="1512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8595755" y="6223376"/>
            <a:ext cx="266686" cy="199131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733"/>
            <a:fld id="{260E2A6B-A809-4840-BF14-8648BC0BDF87}" type="slidenum">
              <a:rPr lang="id-ID" sz="844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685733"/>
              <a:t>‹#›</a:t>
            </a:fld>
            <a:endParaRPr lang="id-ID" sz="1050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38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374653" y="1727203"/>
            <a:ext cx="4095747" cy="19642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00278" y="701317"/>
            <a:ext cx="6231391" cy="3962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5142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0766" y="1124003"/>
            <a:ext cx="6255884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73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00278" y="427704"/>
            <a:ext cx="6231391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5142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98566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23" name="Freeform 22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4" name="Freeform 23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 flipH="1">
            <a:off x="381105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26" name="Freeform 25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7" name="Freeform 26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28" name="Rectangle 27"/>
          <p:cNvSpPr/>
          <p:nvPr userDrawn="1"/>
        </p:nvSpPr>
        <p:spPr>
          <a:xfrm>
            <a:off x="2829988" y="6350367"/>
            <a:ext cx="3484025" cy="372255"/>
          </a:xfrm>
          <a:prstGeom prst="rect">
            <a:avLst/>
          </a:prstGeom>
        </p:spPr>
        <p:txBody>
          <a:bodyPr wrap="square" lIns="68553" tIns="34277" rIns="68553" bIns="34277">
            <a:spAutoFit/>
          </a:bodyPr>
          <a:lstStyle/>
          <a:p>
            <a:pPr algn="ctr" defTabSz="685733"/>
            <a:r>
              <a:rPr lang="id-ID" sz="1125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685733"/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844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0" y="6335426"/>
            <a:ext cx="9144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 userDrawn="1"/>
        </p:nvSpPr>
        <p:spPr>
          <a:xfrm>
            <a:off x="8581222" y="6175033"/>
            <a:ext cx="295751" cy="2957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8026"/>
            <a:endParaRPr lang="en-US" sz="1512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8595755" y="6223376"/>
            <a:ext cx="266686" cy="199131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733"/>
            <a:fld id="{260E2A6B-A809-4840-BF14-8648BC0BDF87}" type="slidenum">
              <a:rPr lang="id-ID" sz="844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685733"/>
              <a:t>‹#›</a:t>
            </a:fld>
            <a:endParaRPr lang="id-ID" sz="1050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631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Working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351" y="1735669"/>
            <a:ext cx="1520856" cy="15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529746" y="1735669"/>
            <a:ext cx="1520856" cy="15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053143" y="1735669"/>
            <a:ext cx="1520856" cy="15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4576539" y="1735669"/>
            <a:ext cx="1520856" cy="15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6099934" y="1735669"/>
            <a:ext cx="1520856" cy="15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7623330" y="1735669"/>
            <a:ext cx="1520856" cy="15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6351" y="3271668"/>
            <a:ext cx="1520856" cy="15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529746" y="3271668"/>
            <a:ext cx="1520856" cy="15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4" hasCustomPrompt="1"/>
          </p:nvPr>
        </p:nvSpPr>
        <p:spPr>
          <a:xfrm>
            <a:off x="3053143" y="3271668"/>
            <a:ext cx="1520856" cy="15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4576539" y="3271668"/>
            <a:ext cx="1520856" cy="15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6" hasCustomPrompt="1"/>
          </p:nvPr>
        </p:nvSpPr>
        <p:spPr>
          <a:xfrm>
            <a:off x="6099934" y="3271668"/>
            <a:ext cx="1520856" cy="15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7" hasCustomPrompt="1"/>
          </p:nvPr>
        </p:nvSpPr>
        <p:spPr>
          <a:xfrm>
            <a:off x="7623330" y="3271668"/>
            <a:ext cx="1520856" cy="15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00278" y="701317"/>
            <a:ext cx="6231391" cy="3962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5142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0766" y="1124003"/>
            <a:ext cx="6255884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73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00278" y="427704"/>
            <a:ext cx="6231391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5142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98566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34" name="Freeform 3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35" name="Freeform 3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 flipH="1">
            <a:off x="381105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37" name="Freeform 3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38" name="Freeform 3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39" name="Rectangle 38"/>
          <p:cNvSpPr/>
          <p:nvPr userDrawn="1"/>
        </p:nvSpPr>
        <p:spPr>
          <a:xfrm>
            <a:off x="2829988" y="6350367"/>
            <a:ext cx="3484025" cy="372255"/>
          </a:xfrm>
          <a:prstGeom prst="rect">
            <a:avLst/>
          </a:prstGeom>
        </p:spPr>
        <p:txBody>
          <a:bodyPr wrap="square" lIns="68553" tIns="34277" rIns="68553" bIns="34277">
            <a:spAutoFit/>
          </a:bodyPr>
          <a:lstStyle/>
          <a:p>
            <a:pPr algn="ctr" defTabSz="685733"/>
            <a:r>
              <a:rPr lang="id-ID" sz="1125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685733"/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844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0" y="6335426"/>
            <a:ext cx="9144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 userDrawn="1"/>
        </p:nvSpPr>
        <p:spPr>
          <a:xfrm>
            <a:off x="8581222" y="6175033"/>
            <a:ext cx="295751" cy="2957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8026"/>
            <a:endParaRPr lang="en-US" sz="1512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 userDrawn="1"/>
        </p:nvSpPr>
        <p:spPr>
          <a:xfrm>
            <a:off x="8595755" y="6223376"/>
            <a:ext cx="266686" cy="199131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733"/>
            <a:fld id="{260E2A6B-A809-4840-BF14-8648BC0BDF87}" type="slidenum">
              <a:rPr lang="id-ID" sz="844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685733"/>
              <a:t>‹#›</a:t>
            </a:fld>
            <a:endParaRPr lang="id-ID" sz="1050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3021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Working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351" y="1518355"/>
            <a:ext cx="4570186" cy="46156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4576539" y="1518355"/>
            <a:ext cx="1520856" cy="15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6099934" y="1518355"/>
            <a:ext cx="1520856" cy="15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7623330" y="1518355"/>
            <a:ext cx="1520856" cy="15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4576539" y="3054355"/>
            <a:ext cx="1520856" cy="15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6" hasCustomPrompt="1"/>
          </p:nvPr>
        </p:nvSpPr>
        <p:spPr>
          <a:xfrm>
            <a:off x="6099934" y="3054355"/>
            <a:ext cx="1520856" cy="15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7" hasCustomPrompt="1"/>
          </p:nvPr>
        </p:nvSpPr>
        <p:spPr>
          <a:xfrm>
            <a:off x="7623330" y="3054355"/>
            <a:ext cx="1520856" cy="15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28" hasCustomPrompt="1"/>
          </p:nvPr>
        </p:nvSpPr>
        <p:spPr>
          <a:xfrm>
            <a:off x="4576539" y="4598822"/>
            <a:ext cx="1520856" cy="15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9" hasCustomPrompt="1"/>
          </p:nvPr>
        </p:nvSpPr>
        <p:spPr>
          <a:xfrm>
            <a:off x="6099934" y="4598822"/>
            <a:ext cx="1520856" cy="15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0" hasCustomPrompt="1"/>
          </p:nvPr>
        </p:nvSpPr>
        <p:spPr>
          <a:xfrm>
            <a:off x="7623330" y="4598822"/>
            <a:ext cx="1520856" cy="15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00278" y="701317"/>
            <a:ext cx="6231391" cy="3962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5142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0766" y="1124003"/>
            <a:ext cx="6255884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73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00278" y="427704"/>
            <a:ext cx="6231391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5142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198566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32" name="Freeform 3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33" name="Freeform 3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381105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37" name="Rectangle 36"/>
          <p:cNvSpPr/>
          <p:nvPr userDrawn="1"/>
        </p:nvSpPr>
        <p:spPr>
          <a:xfrm>
            <a:off x="2829988" y="6350367"/>
            <a:ext cx="3484025" cy="372255"/>
          </a:xfrm>
          <a:prstGeom prst="rect">
            <a:avLst/>
          </a:prstGeom>
        </p:spPr>
        <p:txBody>
          <a:bodyPr wrap="square" lIns="68553" tIns="34277" rIns="68553" bIns="34277">
            <a:spAutoFit/>
          </a:bodyPr>
          <a:lstStyle/>
          <a:p>
            <a:pPr algn="ctr" defTabSz="685733"/>
            <a:r>
              <a:rPr lang="id-ID" sz="1125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685733"/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844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0" y="6335426"/>
            <a:ext cx="9144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 userDrawn="1"/>
        </p:nvSpPr>
        <p:spPr>
          <a:xfrm>
            <a:off x="8581222" y="6175033"/>
            <a:ext cx="295751" cy="2957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8026"/>
            <a:endParaRPr lang="en-US" sz="1512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8595755" y="6223376"/>
            <a:ext cx="266686" cy="199131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733"/>
            <a:fld id="{260E2A6B-A809-4840-BF14-8648BC0BDF87}" type="slidenum">
              <a:rPr lang="id-ID" sz="844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685733"/>
              <a:t>‹#›</a:t>
            </a:fld>
            <a:endParaRPr lang="id-ID" sz="1050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0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321401" y="727035"/>
            <a:ext cx="4501199" cy="3962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5142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998285" y="1518091"/>
            <a:ext cx="1147432" cy="152990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98566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flipH="1">
            <a:off x="381105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23" name="Rectangle 22"/>
          <p:cNvSpPr/>
          <p:nvPr userDrawn="1"/>
        </p:nvSpPr>
        <p:spPr>
          <a:xfrm>
            <a:off x="2829988" y="6350367"/>
            <a:ext cx="3484025" cy="372255"/>
          </a:xfrm>
          <a:prstGeom prst="rect">
            <a:avLst/>
          </a:prstGeom>
        </p:spPr>
        <p:txBody>
          <a:bodyPr wrap="square" lIns="68553" tIns="34277" rIns="68553" bIns="34277">
            <a:spAutoFit/>
          </a:bodyPr>
          <a:lstStyle/>
          <a:p>
            <a:pPr algn="ctr" defTabSz="685733"/>
            <a:r>
              <a:rPr lang="id-ID" sz="1125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685733"/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844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0" y="6335426"/>
            <a:ext cx="9144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 userDrawn="1"/>
        </p:nvSpPr>
        <p:spPr>
          <a:xfrm>
            <a:off x="8581222" y="6175033"/>
            <a:ext cx="295751" cy="2957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8026"/>
            <a:endParaRPr lang="en-US" sz="1512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8595755" y="6223376"/>
            <a:ext cx="266686" cy="199131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733"/>
            <a:fld id="{260E2A6B-A809-4840-BF14-8648BC0BDF87}" type="slidenum">
              <a:rPr lang="id-ID" sz="844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685733"/>
              <a:t>‹#›</a:t>
            </a:fld>
            <a:endParaRPr lang="id-ID" sz="1050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8523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Working Ty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374653" y="1727203"/>
            <a:ext cx="4013383" cy="3386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37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4703902" y="1727203"/>
            <a:ext cx="4013383" cy="3386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1" name="Text Placeholder 27"/>
          <p:cNvSpPr>
            <a:spLocks noGrp="1"/>
          </p:cNvSpPr>
          <p:nvPr>
            <p:ph type="body" sz="quarter" idx="37" hasCustomPrompt="1"/>
          </p:nvPr>
        </p:nvSpPr>
        <p:spPr>
          <a:xfrm>
            <a:off x="374700" y="5206741"/>
            <a:ext cx="4013336" cy="38106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1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 Work Name</a:t>
            </a:r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38" hasCustomPrompt="1"/>
          </p:nvPr>
        </p:nvSpPr>
        <p:spPr>
          <a:xfrm>
            <a:off x="374700" y="5435339"/>
            <a:ext cx="4013336" cy="31333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43" name="Text Placeholder 27"/>
          <p:cNvSpPr>
            <a:spLocks noGrp="1"/>
          </p:cNvSpPr>
          <p:nvPr>
            <p:ph type="body" sz="quarter" idx="39" hasCustomPrompt="1"/>
          </p:nvPr>
        </p:nvSpPr>
        <p:spPr>
          <a:xfrm>
            <a:off x="4703901" y="5206741"/>
            <a:ext cx="4013336" cy="38106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1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Work Name</a:t>
            </a:r>
          </a:p>
        </p:txBody>
      </p:sp>
      <p:sp>
        <p:nvSpPr>
          <p:cNvPr id="44" name="Text Placeholder 27"/>
          <p:cNvSpPr>
            <a:spLocks noGrp="1"/>
          </p:cNvSpPr>
          <p:nvPr>
            <p:ph type="body" sz="quarter" idx="40" hasCustomPrompt="1"/>
          </p:nvPr>
        </p:nvSpPr>
        <p:spPr>
          <a:xfrm>
            <a:off x="4703901" y="5435339"/>
            <a:ext cx="4013336" cy="31333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00278" y="701317"/>
            <a:ext cx="6231391" cy="3962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5142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0766" y="1124003"/>
            <a:ext cx="6255884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73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00278" y="427704"/>
            <a:ext cx="6231391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5142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198566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381105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33" name="Rectangle 32"/>
          <p:cNvSpPr/>
          <p:nvPr userDrawn="1"/>
        </p:nvSpPr>
        <p:spPr>
          <a:xfrm>
            <a:off x="2829988" y="6350367"/>
            <a:ext cx="3484025" cy="372255"/>
          </a:xfrm>
          <a:prstGeom prst="rect">
            <a:avLst/>
          </a:prstGeom>
        </p:spPr>
        <p:txBody>
          <a:bodyPr wrap="square" lIns="68553" tIns="34277" rIns="68553" bIns="34277">
            <a:spAutoFit/>
          </a:bodyPr>
          <a:lstStyle/>
          <a:p>
            <a:pPr algn="ctr" defTabSz="685733"/>
            <a:r>
              <a:rPr lang="id-ID" sz="1125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685733"/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844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0" y="6335426"/>
            <a:ext cx="9144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 userDrawn="1"/>
        </p:nvSpPr>
        <p:spPr>
          <a:xfrm>
            <a:off x="8581222" y="6175033"/>
            <a:ext cx="295751" cy="2957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8026"/>
            <a:endParaRPr lang="en-US" sz="1512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8595755" y="6223376"/>
            <a:ext cx="266686" cy="199131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733"/>
            <a:fld id="{260E2A6B-A809-4840-BF14-8648BC0BDF87}" type="slidenum">
              <a:rPr lang="id-ID" sz="844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685733"/>
              <a:t>‹#›</a:t>
            </a:fld>
            <a:endParaRPr lang="id-ID" sz="1050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9038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Working Typ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374652" y="1727202"/>
            <a:ext cx="1993898" cy="33866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32" hasCustomPrompt="1"/>
          </p:nvPr>
        </p:nvSpPr>
        <p:spPr>
          <a:xfrm>
            <a:off x="2510370" y="1727202"/>
            <a:ext cx="1993898" cy="33866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3" hasCustomPrompt="1"/>
          </p:nvPr>
        </p:nvSpPr>
        <p:spPr>
          <a:xfrm>
            <a:off x="4646086" y="1727202"/>
            <a:ext cx="1993898" cy="33866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4" hasCustomPrompt="1"/>
          </p:nvPr>
        </p:nvSpPr>
        <p:spPr>
          <a:xfrm>
            <a:off x="6781803" y="1727202"/>
            <a:ext cx="1993898" cy="33866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39" hasCustomPrompt="1"/>
          </p:nvPr>
        </p:nvSpPr>
        <p:spPr>
          <a:xfrm>
            <a:off x="6781802" y="5206741"/>
            <a:ext cx="1993899" cy="38106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1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Work Name</a:t>
            </a: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40" hasCustomPrompt="1"/>
          </p:nvPr>
        </p:nvSpPr>
        <p:spPr>
          <a:xfrm>
            <a:off x="6781802" y="5435339"/>
            <a:ext cx="1993899" cy="31333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41" hasCustomPrompt="1"/>
          </p:nvPr>
        </p:nvSpPr>
        <p:spPr>
          <a:xfrm>
            <a:off x="4646087" y="5206741"/>
            <a:ext cx="1993899" cy="38106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1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Work Name</a:t>
            </a:r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42" hasCustomPrompt="1"/>
          </p:nvPr>
        </p:nvSpPr>
        <p:spPr>
          <a:xfrm>
            <a:off x="4646087" y="5435339"/>
            <a:ext cx="1993899" cy="31333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43" hasCustomPrompt="1"/>
          </p:nvPr>
        </p:nvSpPr>
        <p:spPr>
          <a:xfrm>
            <a:off x="2510369" y="5206741"/>
            <a:ext cx="1993899" cy="38106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1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Work Name</a:t>
            </a:r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44" hasCustomPrompt="1"/>
          </p:nvPr>
        </p:nvSpPr>
        <p:spPr>
          <a:xfrm>
            <a:off x="2510369" y="5435339"/>
            <a:ext cx="1993899" cy="31333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45" hasCustomPrompt="1"/>
          </p:nvPr>
        </p:nvSpPr>
        <p:spPr>
          <a:xfrm>
            <a:off x="374653" y="5206741"/>
            <a:ext cx="1993899" cy="38106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1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Work Name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46" hasCustomPrompt="1"/>
          </p:nvPr>
        </p:nvSpPr>
        <p:spPr>
          <a:xfrm>
            <a:off x="374653" y="5435339"/>
            <a:ext cx="1993899" cy="31333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8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00278" y="701317"/>
            <a:ext cx="6231391" cy="3962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5142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0766" y="1124003"/>
            <a:ext cx="6255884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73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00278" y="427704"/>
            <a:ext cx="6231391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5142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98566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21" name="Freeform 20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31" name="Freeform 30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32" name="Group 31"/>
          <p:cNvGrpSpPr/>
          <p:nvPr userDrawn="1"/>
        </p:nvGrpSpPr>
        <p:grpSpPr>
          <a:xfrm flipH="1">
            <a:off x="381105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33" name="Freeform 3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34" name="Freeform 3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35" name="Rectangle 34"/>
          <p:cNvSpPr/>
          <p:nvPr userDrawn="1"/>
        </p:nvSpPr>
        <p:spPr>
          <a:xfrm>
            <a:off x="2829988" y="6350367"/>
            <a:ext cx="3484025" cy="372255"/>
          </a:xfrm>
          <a:prstGeom prst="rect">
            <a:avLst/>
          </a:prstGeom>
        </p:spPr>
        <p:txBody>
          <a:bodyPr wrap="square" lIns="68553" tIns="34277" rIns="68553" bIns="34277">
            <a:spAutoFit/>
          </a:bodyPr>
          <a:lstStyle/>
          <a:p>
            <a:pPr algn="ctr" defTabSz="685733"/>
            <a:r>
              <a:rPr lang="id-ID" sz="1125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685733"/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844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0" y="6335426"/>
            <a:ext cx="9144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 userDrawn="1"/>
        </p:nvSpPr>
        <p:spPr>
          <a:xfrm>
            <a:off x="8581222" y="6175033"/>
            <a:ext cx="295751" cy="2957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8026"/>
            <a:endParaRPr lang="en-US" sz="1512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8595755" y="6223376"/>
            <a:ext cx="266686" cy="199131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733"/>
            <a:fld id="{260E2A6B-A809-4840-BF14-8648BC0BDF87}" type="slidenum">
              <a:rPr lang="id-ID" sz="844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685733"/>
              <a:t>‹#›</a:t>
            </a:fld>
            <a:endParaRPr lang="id-ID" sz="1050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355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Working Typ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727203"/>
            <a:ext cx="9144000" cy="3386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/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00278" y="701317"/>
            <a:ext cx="6231391" cy="3962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5142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0766" y="1124003"/>
            <a:ext cx="6255884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73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00278" y="427704"/>
            <a:ext cx="6231391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5142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98566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23" name="Freeform 22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4" name="Freeform 23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 flipH="1">
            <a:off x="381105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26" name="Freeform 25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7" name="Freeform 26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28" name="Rectangle 27"/>
          <p:cNvSpPr/>
          <p:nvPr userDrawn="1"/>
        </p:nvSpPr>
        <p:spPr>
          <a:xfrm>
            <a:off x="2829988" y="6350367"/>
            <a:ext cx="3484025" cy="372255"/>
          </a:xfrm>
          <a:prstGeom prst="rect">
            <a:avLst/>
          </a:prstGeom>
        </p:spPr>
        <p:txBody>
          <a:bodyPr wrap="square" lIns="68553" tIns="34277" rIns="68553" bIns="34277">
            <a:spAutoFit/>
          </a:bodyPr>
          <a:lstStyle/>
          <a:p>
            <a:pPr algn="ctr" defTabSz="685733"/>
            <a:r>
              <a:rPr lang="id-ID" sz="1125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685733"/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844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0" y="6335426"/>
            <a:ext cx="9144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 userDrawn="1"/>
        </p:nvSpPr>
        <p:spPr>
          <a:xfrm>
            <a:off x="8581222" y="6175033"/>
            <a:ext cx="295751" cy="2957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8026"/>
            <a:endParaRPr lang="en-US" sz="1512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8595755" y="6223376"/>
            <a:ext cx="266686" cy="199131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733"/>
            <a:fld id="{260E2A6B-A809-4840-BF14-8648BC0BDF87}" type="slidenum">
              <a:rPr lang="id-ID" sz="844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685733"/>
              <a:t>‹#›</a:t>
            </a:fld>
            <a:endParaRPr lang="id-ID" sz="1050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154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64185"/>
            <a:ext cx="9144000" cy="3117885"/>
          </a:xfrm>
          <a:prstGeom prst="rect">
            <a:avLst/>
          </a:prstGeom>
        </p:spPr>
        <p:txBody>
          <a:bodyPr lIns="91422" tIns="45711" rIns="91422" bIns="45711"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00278" y="701317"/>
            <a:ext cx="6231391" cy="3962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5142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0766" y="1124003"/>
            <a:ext cx="6255884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73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00278" y="427704"/>
            <a:ext cx="6231391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5142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98566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23" name="Freeform 22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4" name="Freeform 23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 flipH="1">
            <a:off x="381105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26" name="Freeform 25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7" name="Freeform 26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28" name="Rectangle 27"/>
          <p:cNvSpPr/>
          <p:nvPr userDrawn="1"/>
        </p:nvSpPr>
        <p:spPr>
          <a:xfrm>
            <a:off x="2829988" y="6350367"/>
            <a:ext cx="3484025" cy="372255"/>
          </a:xfrm>
          <a:prstGeom prst="rect">
            <a:avLst/>
          </a:prstGeom>
        </p:spPr>
        <p:txBody>
          <a:bodyPr wrap="square" lIns="68553" tIns="34277" rIns="68553" bIns="34277">
            <a:spAutoFit/>
          </a:bodyPr>
          <a:lstStyle/>
          <a:p>
            <a:pPr algn="ctr" defTabSz="685733"/>
            <a:r>
              <a:rPr lang="id-ID" sz="1125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685733"/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844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0" y="6335426"/>
            <a:ext cx="9144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 userDrawn="1"/>
        </p:nvSpPr>
        <p:spPr>
          <a:xfrm>
            <a:off x="8581222" y="6175033"/>
            <a:ext cx="295751" cy="2957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8026"/>
            <a:endParaRPr lang="en-US" sz="1512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8595755" y="6223376"/>
            <a:ext cx="266686" cy="199131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733"/>
            <a:fld id="{260E2A6B-A809-4840-BF14-8648BC0BDF87}" type="slidenum">
              <a:rPr lang="id-ID" sz="844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685733"/>
              <a:t>‹#›</a:t>
            </a:fld>
            <a:endParaRPr lang="id-ID" sz="1050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6192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203700" y="0"/>
            <a:ext cx="4940300" cy="6858000"/>
          </a:xfrm>
          <a:prstGeom prst="rect">
            <a:avLst/>
          </a:prstGeom>
        </p:spPr>
        <p:txBody>
          <a:bodyPr lIns="91422" tIns="45711" rIns="91422" bIns="45711" anchor="ctr">
            <a:normAutofit/>
          </a:bodyPr>
          <a:lstStyle>
            <a:lvl1pPr marL="0" indent="0" algn="ctr">
              <a:buNone/>
              <a:defRPr sz="1000" baseline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00278" y="701317"/>
            <a:ext cx="6231391" cy="3962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5142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10766" y="1124003"/>
            <a:ext cx="6255884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73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00278" y="427704"/>
            <a:ext cx="6231391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5142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98566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21" name="Freeform 20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2" name="Freeform 21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 flipH="1">
            <a:off x="381105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24" name="Freeform 23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5" name="Freeform 24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26" name="Rectangle 25"/>
          <p:cNvSpPr/>
          <p:nvPr userDrawn="1"/>
        </p:nvSpPr>
        <p:spPr>
          <a:xfrm>
            <a:off x="2829988" y="6350367"/>
            <a:ext cx="3484025" cy="372255"/>
          </a:xfrm>
          <a:prstGeom prst="rect">
            <a:avLst/>
          </a:prstGeom>
        </p:spPr>
        <p:txBody>
          <a:bodyPr wrap="square" lIns="68553" tIns="34277" rIns="68553" bIns="34277">
            <a:spAutoFit/>
          </a:bodyPr>
          <a:lstStyle/>
          <a:p>
            <a:pPr algn="ctr" defTabSz="685733"/>
            <a:r>
              <a:rPr lang="id-ID" sz="1125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685733"/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844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0" y="6335426"/>
            <a:ext cx="9144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 userDrawn="1"/>
        </p:nvSpPr>
        <p:spPr>
          <a:xfrm>
            <a:off x="8581222" y="6175033"/>
            <a:ext cx="295751" cy="2957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8026"/>
            <a:endParaRPr lang="en-US" sz="1512">
              <a:solidFill>
                <a:prstClr val="white"/>
              </a:solidFill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595755" y="6223376"/>
            <a:ext cx="266686" cy="199131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733"/>
            <a:fld id="{260E2A6B-A809-4840-BF14-8648BC0BDF87}" type="slidenum">
              <a:rPr lang="id-ID" sz="844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685733"/>
              <a:t>‹#›</a:t>
            </a:fld>
            <a:endParaRPr lang="id-ID" sz="1050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85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44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98566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flipH="1">
            <a:off x="381105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23" name="Rectangle 22"/>
          <p:cNvSpPr/>
          <p:nvPr userDrawn="1"/>
        </p:nvSpPr>
        <p:spPr>
          <a:xfrm>
            <a:off x="2829988" y="6350367"/>
            <a:ext cx="3484025" cy="372255"/>
          </a:xfrm>
          <a:prstGeom prst="rect">
            <a:avLst/>
          </a:prstGeom>
        </p:spPr>
        <p:txBody>
          <a:bodyPr wrap="square" lIns="68553" tIns="34277" rIns="68553" bIns="34277">
            <a:spAutoFit/>
          </a:bodyPr>
          <a:lstStyle/>
          <a:p>
            <a:pPr algn="ctr" defTabSz="685733"/>
            <a:r>
              <a:rPr lang="id-ID" sz="1125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685733"/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844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0" y="6335426"/>
            <a:ext cx="9144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 userDrawn="1"/>
        </p:nvSpPr>
        <p:spPr>
          <a:xfrm>
            <a:off x="8581222" y="6175033"/>
            <a:ext cx="295751" cy="2957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8026"/>
            <a:endParaRPr lang="en-US" sz="1512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8595755" y="6223376"/>
            <a:ext cx="266686" cy="199131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733"/>
            <a:fld id="{260E2A6B-A809-4840-BF14-8648BC0BDF87}" type="slidenum">
              <a:rPr lang="id-ID" sz="844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685733"/>
              <a:t>‹#›</a:t>
            </a:fld>
            <a:endParaRPr lang="id-ID" sz="1050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7797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MEMBER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 userDrawn="1"/>
        </p:nvSpPr>
        <p:spPr>
          <a:xfrm>
            <a:off x="434891" y="1977475"/>
            <a:ext cx="1536700" cy="3627458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733"/>
            <a:endParaRPr lang="en-US" sz="36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22" name="Rounded Rectangle 21"/>
          <p:cNvSpPr/>
          <p:nvPr userDrawn="1"/>
        </p:nvSpPr>
        <p:spPr>
          <a:xfrm>
            <a:off x="2117083" y="1977475"/>
            <a:ext cx="1536700" cy="3627458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733"/>
            <a:endParaRPr lang="en-US" sz="36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23" name="Rounded Rectangle 22"/>
          <p:cNvSpPr/>
          <p:nvPr userDrawn="1"/>
        </p:nvSpPr>
        <p:spPr>
          <a:xfrm>
            <a:off x="3790008" y="1977475"/>
            <a:ext cx="1536700" cy="3627458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733"/>
            <a:endParaRPr lang="en-US" sz="36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24" name="Rounded Rectangle 23"/>
          <p:cNvSpPr/>
          <p:nvPr userDrawn="1"/>
        </p:nvSpPr>
        <p:spPr>
          <a:xfrm>
            <a:off x="5472200" y="1977475"/>
            <a:ext cx="1536700" cy="3627458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733"/>
            <a:endParaRPr lang="en-US" sz="36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25" name="Rounded Rectangle 24"/>
          <p:cNvSpPr/>
          <p:nvPr userDrawn="1"/>
        </p:nvSpPr>
        <p:spPr>
          <a:xfrm>
            <a:off x="7163659" y="1977475"/>
            <a:ext cx="1536700" cy="3627458"/>
          </a:xfrm>
          <a:prstGeom prst="roundRect">
            <a:avLst>
              <a:gd name="adj" fmla="val 1585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733"/>
            <a:endParaRPr lang="en-US" sz="360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1" hasCustomPrompt="1"/>
          </p:nvPr>
        </p:nvSpPr>
        <p:spPr>
          <a:xfrm>
            <a:off x="434891" y="3555706"/>
            <a:ext cx="1536700" cy="17692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900" baseline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pPr lvl="0"/>
            <a:r>
              <a:rPr lang="en-US" dirty="0"/>
              <a:t>Name 1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434891" y="3765770"/>
            <a:ext cx="1536700" cy="152466"/>
          </a:xfrm>
          <a:prstGeom prst="rect">
            <a:avLst/>
          </a:prstGeom>
        </p:spPr>
        <p:txBody>
          <a:bodyPr vert="horz"/>
          <a:lstStyle>
            <a:lvl1pPr marL="0" indent="0" algn="ctr" defTabSz="68573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525" b="1" kern="12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513229" y="2096236"/>
            <a:ext cx="1372721" cy="137960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3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2199072" y="2110901"/>
            <a:ext cx="1372721" cy="137960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3871997" y="2120220"/>
            <a:ext cx="1372721" cy="137960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5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5560104" y="2101912"/>
            <a:ext cx="1372721" cy="137960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6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7251861" y="2120220"/>
            <a:ext cx="1372721" cy="137960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7" name="Text Placeholder 27"/>
          <p:cNvSpPr>
            <a:spLocks noGrp="1"/>
          </p:cNvSpPr>
          <p:nvPr>
            <p:ph type="body" sz="quarter" idx="32" hasCustomPrompt="1"/>
          </p:nvPr>
        </p:nvSpPr>
        <p:spPr>
          <a:xfrm>
            <a:off x="2116785" y="3555706"/>
            <a:ext cx="1536700" cy="17692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900" baseline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pPr lvl="0"/>
            <a:r>
              <a:rPr lang="en-US" dirty="0"/>
              <a:t>Name 1</a:t>
            </a:r>
          </a:p>
        </p:txBody>
      </p:sp>
      <p:sp>
        <p:nvSpPr>
          <p:cNvPr id="68" name="Text Placeholder 27"/>
          <p:cNvSpPr>
            <a:spLocks noGrp="1"/>
          </p:cNvSpPr>
          <p:nvPr>
            <p:ph type="body" sz="quarter" idx="33" hasCustomPrompt="1"/>
          </p:nvPr>
        </p:nvSpPr>
        <p:spPr>
          <a:xfrm>
            <a:off x="2116785" y="3765770"/>
            <a:ext cx="1536700" cy="152466"/>
          </a:xfrm>
          <a:prstGeom prst="rect">
            <a:avLst/>
          </a:prstGeom>
        </p:spPr>
        <p:txBody>
          <a:bodyPr vert="horz"/>
          <a:lstStyle>
            <a:lvl1pPr marL="0" indent="0" algn="ctr" defTabSz="68573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525" b="1" kern="12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69" name="Text Placeholder 27"/>
          <p:cNvSpPr>
            <a:spLocks noGrp="1"/>
          </p:cNvSpPr>
          <p:nvPr>
            <p:ph type="body" sz="quarter" idx="34" hasCustomPrompt="1"/>
          </p:nvPr>
        </p:nvSpPr>
        <p:spPr>
          <a:xfrm>
            <a:off x="3797842" y="3555706"/>
            <a:ext cx="1536700" cy="17692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900" baseline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pPr lvl="0"/>
            <a:r>
              <a:rPr lang="en-US" dirty="0"/>
              <a:t>Name 1</a:t>
            </a:r>
          </a:p>
        </p:txBody>
      </p:sp>
      <p:sp>
        <p:nvSpPr>
          <p:cNvPr id="70" name="Text Placeholder 27"/>
          <p:cNvSpPr>
            <a:spLocks noGrp="1"/>
          </p:cNvSpPr>
          <p:nvPr>
            <p:ph type="body" sz="quarter" idx="35" hasCustomPrompt="1"/>
          </p:nvPr>
        </p:nvSpPr>
        <p:spPr>
          <a:xfrm>
            <a:off x="3797842" y="3765770"/>
            <a:ext cx="1536700" cy="152466"/>
          </a:xfrm>
          <a:prstGeom prst="rect">
            <a:avLst/>
          </a:prstGeom>
        </p:spPr>
        <p:txBody>
          <a:bodyPr vert="horz"/>
          <a:lstStyle>
            <a:lvl1pPr marL="0" indent="0" algn="ctr" defTabSz="68573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525" b="1" kern="12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71" name="Text Placeholder 27"/>
          <p:cNvSpPr>
            <a:spLocks noGrp="1"/>
          </p:cNvSpPr>
          <p:nvPr>
            <p:ph type="body" sz="quarter" idx="36" hasCustomPrompt="1"/>
          </p:nvPr>
        </p:nvSpPr>
        <p:spPr>
          <a:xfrm>
            <a:off x="5472701" y="3563803"/>
            <a:ext cx="1536700" cy="17692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900" baseline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pPr lvl="0"/>
            <a:r>
              <a:rPr lang="en-US" dirty="0"/>
              <a:t>Name 1</a:t>
            </a:r>
          </a:p>
        </p:txBody>
      </p:sp>
      <p:sp>
        <p:nvSpPr>
          <p:cNvPr id="72" name="Text Placeholder 27"/>
          <p:cNvSpPr>
            <a:spLocks noGrp="1"/>
          </p:cNvSpPr>
          <p:nvPr>
            <p:ph type="body" sz="quarter" idx="37" hasCustomPrompt="1"/>
          </p:nvPr>
        </p:nvSpPr>
        <p:spPr>
          <a:xfrm>
            <a:off x="5472701" y="3773867"/>
            <a:ext cx="1536700" cy="152466"/>
          </a:xfrm>
          <a:prstGeom prst="rect">
            <a:avLst/>
          </a:prstGeom>
        </p:spPr>
        <p:txBody>
          <a:bodyPr vert="horz"/>
          <a:lstStyle>
            <a:lvl1pPr marL="0" indent="0" algn="ctr" defTabSz="68573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525" b="1" kern="12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73" name="Text Placeholder 27"/>
          <p:cNvSpPr>
            <a:spLocks noGrp="1"/>
          </p:cNvSpPr>
          <p:nvPr>
            <p:ph type="body" sz="quarter" idx="38" hasCustomPrompt="1"/>
          </p:nvPr>
        </p:nvSpPr>
        <p:spPr>
          <a:xfrm>
            <a:off x="7160793" y="3571472"/>
            <a:ext cx="1536700" cy="17692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900" baseline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pPr lvl="0"/>
            <a:r>
              <a:rPr lang="en-US" dirty="0"/>
              <a:t>Name 1</a:t>
            </a:r>
          </a:p>
        </p:txBody>
      </p:sp>
      <p:sp>
        <p:nvSpPr>
          <p:cNvPr id="74" name="Text Placeholder 27"/>
          <p:cNvSpPr>
            <a:spLocks noGrp="1"/>
          </p:cNvSpPr>
          <p:nvPr>
            <p:ph type="body" sz="quarter" idx="39" hasCustomPrompt="1"/>
          </p:nvPr>
        </p:nvSpPr>
        <p:spPr>
          <a:xfrm>
            <a:off x="7160793" y="3781537"/>
            <a:ext cx="1536700" cy="152466"/>
          </a:xfrm>
          <a:prstGeom prst="rect">
            <a:avLst/>
          </a:prstGeom>
        </p:spPr>
        <p:txBody>
          <a:bodyPr vert="horz"/>
          <a:lstStyle>
            <a:lvl1pPr marL="0" indent="0" algn="ctr" defTabSz="68573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ko-KR" altLang="en-US" sz="525" b="1" kern="1200" dirty="0">
                <a:solidFill>
                  <a:prstClr val="white">
                    <a:lumMod val="75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altLang="ko-KR" dirty="0"/>
              <a:t>Responsibility 1</a:t>
            </a:r>
            <a:endParaRPr lang="ko-KR" altLang="en-US" dirty="0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400278" y="701317"/>
            <a:ext cx="6231391" cy="3962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5142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0766" y="1124003"/>
            <a:ext cx="6255884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73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400278" y="427704"/>
            <a:ext cx="6231391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5142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198566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42" name="Freeform 41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43" name="Freeform 42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 flipH="1">
            <a:off x="381105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48" name="Freeform 4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49" name="Freeform 4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50" name="Rectangle 49"/>
          <p:cNvSpPr/>
          <p:nvPr userDrawn="1"/>
        </p:nvSpPr>
        <p:spPr>
          <a:xfrm>
            <a:off x="2829988" y="6350367"/>
            <a:ext cx="3484025" cy="372255"/>
          </a:xfrm>
          <a:prstGeom prst="rect">
            <a:avLst/>
          </a:prstGeom>
        </p:spPr>
        <p:txBody>
          <a:bodyPr wrap="square" lIns="68553" tIns="34277" rIns="68553" bIns="34277">
            <a:spAutoFit/>
          </a:bodyPr>
          <a:lstStyle/>
          <a:p>
            <a:pPr algn="ctr" defTabSz="685733"/>
            <a:r>
              <a:rPr lang="id-ID" sz="1125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685733"/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844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0" y="6335426"/>
            <a:ext cx="9144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 userDrawn="1"/>
        </p:nvSpPr>
        <p:spPr>
          <a:xfrm>
            <a:off x="8581222" y="6175033"/>
            <a:ext cx="295751" cy="2957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8026"/>
            <a:endParaRPr lang="en-US" sz="1512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/>
          <p:nvPr userDrawn="1"/>
        </p:nvSpPr>
        <p:spPr>
          <a:xfrm>
            <a:off x="8595755" y="6223376"/>
            <a:ext cx="266686" cy="199131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733"/>
            <a:fld id="{260E2A6B-A809-4840-BF14-8648BC0BDF87}" type="slidenum">
              <a:rPr lang="id-ID" sz="844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685733"/>
              <a:t>‹#›</a:t>
            </a:fld>
            <a:endParaRPr lang="id-ID" sz="1050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7072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8196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200"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98566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flipH="1">
            <a:off x="381105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23" name="Rectangle 22"/>
          <p:cNvSpPr/>
          <p:nvPr userDrawn="1"/>
        </p:nvSpPr>
        <p:spPr>
          <a:xfrm>
            <a:off x="2829988" y="6350367"/>
            <a:ext cx="3484025" cy="372255"/>
          </a:xfrm>
          <a:prstGeom prst="rect">
            <a:avLst/>
          </a:prstGeom>
        </p:spPr>
        <p:txBody>
          <a:bodyPr wrap="square" lIns="68553" tIns="34277" rIns="68553" bIns="34277">
            <a:spAutoFit/>
          </a:bodyPr>
          <a:lstStyle/>
          <a:p>
            <a:pPr algn="ctr" defTabSz="685733"/>
            <a:r>
              <a:rPr lang="id-ID" sz="1125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685733"/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844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0" y="6335426"/>
            <a:ext cx="9144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 userDrawn="1"/>
        </p:nvSpPr>
        <p:spPr>
          <a:xfrm>
            <a:off x="8581222" y="6175033"/>
            <a:ext cx="295751" cy="2957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8026"/>
            <a:endParaRPr lang="en-US" sz="1512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8595755" y="6223376"/>
            <a:ext cx="266686" cy="199131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733"/>
            <a:fld id="{260E2A6B-A809-4840-BF14-8648BC0BDF87}" type="slidenum">
              <a:rPr lang="id-ID" sz="844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685733"/>
              <a:t>‹#›</a:t>
            </a:fld>
            <a:endParaRPr lang="id-ID" sz="1050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718180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1444752"/>
            <a:ext cx="4574286" cy="383794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75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</a:defRPr>
            </a:lvl1pPr>
          </a:lstStyle>
          <a:p>
            <a:endParaRPr lang="id-ID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00278" y="701317"/>
            <a:ext cx="6231391" cy="3962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5142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0766" y="1124003"/>
            <a:ext cx="6255884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73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00278" y="427704"/>
            <a:ext cx="6231391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5142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198566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21" name="Freeform 20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2" name="Freeform 21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 flipH="1">
            <a:off x="381105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24" name="Freeform 23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5" name="Freeform 24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26" name="Rectangle 25"/>
          <p:cNvSpPr/>
          <p:nvPr userDrawn="1"/>
        </p:nvSpPr>
        <p:spPr>
          <a:xfrm>
            <a:off x="2829988" y="6350367"/>
            <a:ext cx="3484025" cy="372255"/>
          </a:xfrm>
          <a:prstGeom prst="rect">
            <a:avLst/>
          </a:prstGeom>
        </p:spPr>
        <p:txBody>
          <a:bodyPr wrap="square" lIns="68553" tIns="34277" rIns="68553" bIns="34277">
            <a:spAutoFit/>
          </a:bodyPr>
          <a:lstStyle/>
          <a:p>
            <a:pPr algn="ctr" defTabSz="685733"/>
            <a:r>
              <a:rPr lang="id-ID" sz="1125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685733"/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844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0" y="6335426"/>
            <a:ext cx="9144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 userDrawn="1"/>
        </p:nvSpPr>
        <p:spPr>
          <a:xfrm>
            <a:off x="8581222" y="6175033"/>
            <a:ext cx="295751" cy="2957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8026"/>
            <a:endParaRPr lang="en-US" sz="1512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8595755" y="6223376"/>
            <a:ext cx="266686" cy="199131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733"/>
            <a:fld id="{260E2A6B-A809-4840-BF14-8648BC0BDF87}" type="slidenum">
              <a:rPr lang="id-ID" sz="844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685733"/>
              <a:t>‹#›</a:t>
            </a:fld>
            <a:endParaRPr lang="id-ID" sz="1050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403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00377" y="1672046"/>
            <a:ext cx="1783080" cy="2752679"/>
          </a:xfrm>
          <a:prstGeom prst="rect">
            <a:avLst/>
          </a:prstGeom>
        </p:spPr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2293185" y="1672046"/>
            <a:ext cx="1783080" cy="2752679"/>
          </a:xfrm>
          <a:prstGeom prst="rect">
            <a:avLst/>
          </a:prstGeom>
        </p:spPr>
      </p:sp>
      <p:sp>
        <p:nvSpPr>
          <p:cNvPr id="10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4185993" y="1672046"/>
            <a:ext cx="1783080" cy="2752679"/>
          </a:xfrm>
          <a:prstGeom prst="rect">
            <a:avLst/>
          </a:prstGeom>
        </p:spPr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00278" y="701317"/>
            <a:ext cx="6231391" cy="3962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5142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0766" y="1124003"/>
            <a:ext cx="6255884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73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00278" y="427704"/>
            <a:ext cx="6231391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5142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198566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28" name="Freeform 2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9" name="Freeform 2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 flipH="1">
            <a:off x="381105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31" name="Freeform 3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32" name="Freeform 3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33" name="Rectangle 32"/>
          <p:cNvSpPr/>
          <p:nvPr userDrawn="1"/>
        </p:nvSpPr>
        <p:spPr>
          <a:xfrm>
            <a:off x="2829988" y="6350367"/>
            <a:ext cx="3484025" cy="372255"/>
          </a:xfrm>
          <a:prstGeom prst="rect">
            <a:avLst/>
          </a:prstGeom>
        </p:spPr>
        <p:txBody>
          <a:bodyPr wrap="square" lIns="68553" tIns="34277" rIns="68553" bIns="34277">
            <a:spAutoFit/>
          </a:bodyPr>
          <a:lstStyle/>
          <a:p>
            <a:pPr algn="ctr" defTabSz="685733"/>
            <a:r>
              <a:rPr lang="id-ID" sz="1125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685733"/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844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0" y="6335426"/>
            <a:ext cx="9144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 userDrawn="1"/>
        </p:nvSpPr>
        <p:spPr>
          <a:xfrm>
            <a:off x="8581222" y="6175033"/>
            <a:ext cx="295751" cy="2957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8026"/>
            <a:endParaRPr lang="en-US" sz="1512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8595755" y="6223376"/>
            <a:ext cx="266686" cy="199131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733"/>
            <a:fld id="{260E2A6B-A809-4840-BF14-8648BC0BDF87}" type="slidenum">
              <a:rPr lang="id-ID" sz="844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685733"/>
              <a:t>‹#›</a:t>
            </a:fld>
            <a:endParaRPr lang="id-ID" sz="1050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534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00278" y="701317"/>
            <a:ext cx="6231391" cy="3962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5142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0766" y="1124003"/>
            <a:ext cx="6255884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73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00278" y="427704"/>
            <a:ext cx="6231391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5142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8566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6" name="Freeform 5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7" name="Freeform 6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8" name="Group 7"/>
          <p:cNvGrpSpPr/>
          <p:nvPr userDrawn="1"/>
        </p:nvGrpSpPr>
        <p:grpSpPr>
          <a:xfrm flipH="1">
            <a:off x="381105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9" name="Freeform 8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0" name="Freeform 9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2829988" y="6350367"/>
            <a:ext cx="3484025" cy="372255"/>
          </a:xfrm>
          <a:prstGeom prst="rect">
            <a:avLst/>
          </a:prstGeom>
        </p:spPr>
        <p:txBody>
          <a:bodyPr wrap="square" lIns="68553" tIns="34277" rIns="68553" bIns="34277">
            <a:spAutoFit/>
          </a:bodyPr>
          <a:lstStyle/>
          <a:p>
            <a:pPr algn="ctr" defTabSz="685733"/>
            <a:r>
              <a:rPr lang="id-ID" sz="1125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685733"/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844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6335426"/>
            <a:ext cx="9144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 userDrawn="1"/>
        </p:nvSpPr>
        <p:spPr>
          <a:xfrm>
            <a:off x="8581222" y="6175033"/>
            <a:ext cx="295751" cy="2957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8026"/>
            <a:endParaRPr lang="en-US" sz="1512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595755" y="6223376"/>
            <a:ext cx="266686" cy="199131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733"/>
            <a:fld id="{260E2A6B-A809-4840-BF14-8648BC0BDF87}" type="slidenum">
              <a:rPr lang="id-ID" sz="844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685733"/>
              <a:t>‹#›</a:t>
            </a:fld>
            <a:endParaRPr lang="id-ID" sz="1050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500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392424" y="1645920"/>
            <a:ext cx="2359152" cy="199339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35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id-ID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00278" y="701317"/>
            <a:ext cx="6231391" cy="3962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5142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0766" y="1124003"/>
            <a:ext cx="6255884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73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00278" y="427704"/>
            <a:ext cx="6231391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5142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98566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24" name="Freeform 23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5" name="Freeform 24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6" name="Group 25"/>
          <p:cNvGrpSpPr/>
          <p:nvPr userDrawn="1"/>
        </p:nvGrpSpPr>
        <p:grpSpPr>
          <a:xfrm flipH="1">
            <a:off x="381105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27" name="Freeform 26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8" name="Freeform 27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29" name="Rectangle 28"/>
          <p:cNvSpPr/>
          <p:nvPr userDrawn="1"/>
        </p:nvSpPr>
        <p:spPr>
          <a:xfrm>
            <a:off x="2829988" y="6350367"/>
            <a:ext cx="3484025" cy="372255"/>
          </a:xfrm>
          <a:prstGeom prst="rect">
            <a:avLst/>
          </a:prstGeom>
        </p:spPr>
        <p:txBody>
          <a:bodyPr wrap="square" lIns="68553" tIns="34277" rIns="68553" bIns="34277">
            <a:spAutoFit/>
          </a:bodyPr>
          <a:lstStyle/>
          <a:p>
            <a:pPr algn="ctr" defTabSz="685733"/>
            <a:r>
              <a:rPr lang="id-ID" sz="1125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685733"/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844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0" y="6335426"/>
            <a:ext cx="9144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 userDrawn="1"/>
        </p:nvSpPr>
        <p:spPr>
          <a:xfrm>
            <a:off x="8581222" y="6175033"/>
            <a:ext cx="295751" cy="2957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8026"/>
            <a:endParaRPr lang="en-US" sz="1512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8595755" y="6223376"/>
            <a:ext cx="266686" cy="199131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733"/>
            <a:fld id="{260E2A6B-A809-4840-BF14-8648BC0BDF87}" type="slidenum">
              <a:rPr lang="id-ID" sz="844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685733"/>
              <a:t>‹#›</a:t>
            </a:fld>
            <a:endParaRPr lang="id-ID" sz="1050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7730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594860" y="1709928"/>
            <a:ext cx="3248405" cy="199339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id-ID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98566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8" name="Freeform 1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9" name="Freeform 1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 flipH="1">
            <a:off x="381105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21" name="Freeform 2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2" name="Freeform 2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23" name="Rectangle 22"/>
          <p:cNvSpPr/>
          <p:nvPr userDrawn="1"/>
        </p:nvSpPr>
        <p:spPr>
          <a:xfrm>
            <a:off x="2829988" y="6350367"/>
            <a:ext cx="3484025" cy="372255"/>
          </a:xfrm>
          <a:prstGeom prst="rect">
            <a:avLst/>
          </a:prstGeom>
        </p:spPr>
        <p:txBody>
          <a:bodyPr wrap="square" lIns="68553" tIns="34277" rIns="68553" bIns="34277">
            <a:spAutoFit/>
          </a:bodyPr>
          <a:lstStyle/>
          <a:p>
            <a:pPr algn="ctr" defTabSz="685733"/>
            <a:r>
              <a:rPr lang="id-ID" sz="1125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685733"/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844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0" y="6335426"/>
            <a:ext cx="9144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 userDrawn="1"/>
        </p:nvSpPr>
        <p:spPr>
          <a:xfrm>
            <a:off x="8581222" y="6175033"/>
            <a:ext cx="295751" cy="2957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8026"/>
            <a:endParaRPr lang="en-US" sz="1512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8595755" y="6223376"/>
            <a:ext cx="266686" cy="199131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733"/>
            <a:fld id="{260E2A6B-A809-4840-BF14-8648BC0BDF87}" type="slidenum">
              <a:rPr lang="id-ID" sz="844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685733"/>
              <a:t>‹#›</a:t>
            </a:fld>
            <a:endParaRPr lang="id-ID" sz="1050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6072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460191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997505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" y="1660292"/>
            <a:ext cx="3278450" cy="31459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id-ID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865551" y="1660292"/>
            <a:ext cx="3278450" cy="31459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id-ID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00278" y="727035"/>
            <a:ext cx="6231391" cy="3962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5142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97907" y="1188297"/>
            <a:ext cx="6255884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73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00278" y="427704"/>
            <a:ext cx="6231391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5142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98566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8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9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10" name="Group 9"/>
          <p:cNvGrpSpPr/>
          <p:nvPr userDrawn="1"/>
        </p:nvGrpSpPr>
        <p:grpSpPr>
          <a:xfrm flipH="1">
            <a:off x="381105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11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2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13" name="Rectangle 12"/>
          <p:cNvSpPr/>
          <p:nvPr userDrawn="1"/>
        </p:nvSpPr>
        <p:spPr>
          <a:xfrm>
            <a:off x="2829988" y="6350367"/>
            <a:ext cx="3484025" cy="346222"/>
          </a:xfrm>
          <a:prstGeom prst="rect">
            <a:avLst/>
          </a:prstGeom>
        </p:spPr>
        <p:txBody>
          <a:bodyPr wrap="square" lIns="68553" tIns="34277" rIns="68553" bIns="34277">
            <a:spAutoFit/>
          </a:bodyPr>
          <a:lstStyle/>
          <a:p>
            <a:pPr algn="ctr" defTabSz="685733"/>
            <a:r>
              <a:rPr lang="id-ID" sz="1050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685733"/>
            <a:r>
              <a:rPr lang="en-US" sz="750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750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750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750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0" y="6335426"/>
            <a:ext cx="9144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 userDrawn="1"/>
        </p:nvSpPr>
        <p:spPr>
          <a:xfrm>
            <a:off x="8608596" y="6162241"/>
            <a:ext cx="241002" cy="32133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1" rIns="34283" bIns="17141" rtlCol="0" anchor="ctr"/>
          <a:lstStyle/>
          <a:p>
            <a:pPr algn="ctr" defTabSz="685733"/>
            <a:endParaRPr lang="en-US" sz="1350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8604184" y="6219262"/>
            <a:ext cx="239435" cy="173098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733"/>
            <a:fld id="{260E2A6B-A809-4840-BF14-8648BC0BDF87}" type="slidenum">
              <a:rPr lang="id-ID" sz="675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685733"/>
              <a:t>‹#›</a:t>
            </a:fld>
            <a:endParaRPr lang="id-ID" sz="1050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4404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147871" y="1683012"/>
            <a:ext cx="3105036" cy="210076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id-ID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903519" y="3822193"/>
            <a:ext cx="3894654" cy="210076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id-ID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00278" y="701317"/>
            <a:ext cx="6231391" cy="3962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5142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0766" y="1124003"/>
            <a:ext cx="6255884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73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00278" y="427704"/>
            <a:ext cx="6231391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5142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98566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25" name="Freeform 24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6" name="Freeform 25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 flipH="1">
            <a:off x="381105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28" name="Freeform 27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9" name="Freeform 28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30" name="Rectangle 29"/>
          <p:cNvSpPr/>
          <p:nvPr userDrawn="1"/>
        </p:nvSpPr>
        <p:spPr>
          <a:xfrm>
            <a:off x="2829988" y="6350367"/>
            <a:ext cx="3484025" cy="372255"/>
          </a:xfrm>
          <a:prstGeom prst="rect">
            <a:avLst/>
          </a:prstGeom>
        </p:spPr>
        <p:txBody>
          <a:bodyPr wrap="square" lIns="68553" tIns="34277" rIns="68553" bIns="34277">
            <a:spAutoFit/>
          </a:bodyPr>
          <a:lstStyle/>
          <a:p>
            <a:pPr algn="ctr" defTabSz="685733"/>
            <a:r>
              <a:rPr lang="id-ID" sz="1125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685733"/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844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31" name="Straight Connector 30"/>
          <p:cNvCxnSpPr/>
          <p:nvPr userDrawn="1"/>
        </p:nvCxnSpPr>
        <p:spPr>
          <a:xfrm>
            <a:off x="0" y="6335426"/>
            <a:ext cx="9144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 userDrawn="1"/>
        </p:nvSpPr>
        <p:spPr>
          <a:xfrm>
            <a:off x="8581222" y="6175033"/>
            <a:ext cx="295751" cy="2957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8026"/>
            <a:endParaRPr lang="en-US" sz="1512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8595755" y="6223376"/>
            <a:ext cx="266686" cy="199131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733"/>
            <a:fld id="{260E2A6B-A809-4840-BF14-8648BC0BDF87}" type="slidenum">
              <a:rPr lang="id-ID" sz="844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685733"/>
              <a:t>‹#›</a:t>
            </a:fld>
            <a:endParaRPr lang="id-ID" sz="1050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7437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/>
          <p:nvPr userDrawn="1"/>
        </p:nvSpPr>
        <p:spPr>
          <a:xfrm>
            <a:off x="628651" y="1805843"/>
            <a:ext cx="2317750" cy="3327400"/>
          </a:xfrm>
          <a:custGeom>
            <a:avLst/>
            <a:gdLst>
              <a:gd name="connsiteX0" fmla="*/ 0 w 3464190"/>
              <a:gd name="connsiteY0" fmla="*/ 0 h 1003300"/>
              <a:gd name="connsiteX1" fmla="*/ 3464190 w 3464190"/>
              <a:gd name="connsiteY1" fmla="*/ 0 h 1003300"/>
              <a:gd name="connsiteX2" fmla="*/ 3464190 w 3464190"/>
              <a:gd name="connsiteY2" fmla="*/ 1003300 h 1003300"/>
              <a:gd name="connsiteX3" fmla="*/ 0 w 3464190"/>
              <a:gd name="connsiteY3" fmla="*/ 1003300 h 1003300"/>
              <a:gd name="connsiteX4" fmla="*/ 0 w 3464190"/>
              <a:gd name="connsiteY4" fmla="*/ 0 h 1003300"/>
              <a:gd name="connsiteX0" fmla="*/ 0 w 3464190"/>
              <a:gd name="connsiteY0" fmla="*/ 0 h 1003300"/>
              <a:gd name="connsiteX1" fmla="*/ 3464190 w 3464190"/>
              <a:gd name="connsiteY1" fmla="*/ 0 h 1003300"/>
              <a:gd name="connsiteX2" fmla="*/ 3464190 w 3464190"/>
              <a:gd name="connsiteY2" fmla="*/ 1003300 h 1003300"/>
              <a:gd name="connsiteX3" fmla="*/ 501650 w 3464190"/>
              <a:gd name="connsiteY3" fmla="*/ 996950 h 1003300"/>
              <a:gd name="connsiteX4" fmla="*/ 0 w 3464190"/>
              <a:gd name="connsiteY4" fmla="*/ 1003300 h 1003300"/>
              <a:gd name="connsiteX5" fmla="*/ 0 w 3464190"/>
              <a:gd name="connsiteY5" fmla="*/ 0 h 1003300"/>
              <a:gd name="connsiteX0" fmla="*/ 0 w 3464190"/>
              <a:gd name="connsiteY0" fmla="*/ 0 h 1003300"/>
              <a:gd name="connsiteX1" fmla="*/ 3464190 w 3464190"/>
              <a:gd name="connsiteY1" fmla="*/ 0 h 1003300"/>
              <a:gd name="connsiteX2" fmla="*/ 3464190 w 3464190"/>
              <a:gd name="connsiteY2" fmla="*/ 1003300 h 1003300"/>
              <a:gd name="connsiteX3" fmla="*/ 635000 w 3464190"/>
              <a:gd name="connsiteY3" fmla="*/ 996950 h 1003300"/>
              <a:gd name="connsiteX4" fmla="*/ 501650 w 3464190"/>
              <a:gd name="connsiteY4" fmla="*/ 996950 h 1003300"/>
              <a:gd name="connsiteX5" fmla="*/ 0 w 3464190"/>
              <a:gd name="connsiteY5" fmla="*/ 1003300 h 1003300"/>
              <a:gd name="connsiteX6" fmla="*/ 0 w 3464190"/>
              <a:gd name="connsiteY6" fmla="*/ 0 h 1003300"/>
              <a:gd name="connsiteX0" fmla="*/ 0 w 3464190"/>
              <a:gd name="connsiteY0" fmla="*/ 0 h 1003300"/>
              <a:gd name="connsiteX1" fmla="*/ 3464190 w 3464190"/>
              <a:gd name="connsiteY1" fmla="*/ 0 h 1003300"/>
              <a:gd name="connsiteX2" fmla="*/ 3464190 w 3464190"/>
              <a:gd name="connsiteY2" fmla="*/ 1003300 h 1003300"/>
              <a:gd name="connsiteX3" fmla="*/ 793750 w 3464190"/>
              <a:gd name="connsiteY3" fmla="*/ 990600 h 1003300"/>
              <a:gd name="connsiteX4" fmla="*/ 635000 w 3464190"/>
              <a:gd name="connsiteY4" fmla="*/ 996950 h 1003300"/>
              <a:gd name="connsiteX5" fmla="*/ 501650 w 3464190"/>
              <a:gd name="connsiteY5" fmla="*/ 996950 h 1003300"/>
              <a:gd name="connsiteX6" fmla="*/ 0 w 3464190"/>
              <a:gd name="connsiteY6" fmla="*/ 1003300 h 1003300"/>
              <a:gd name="connsiteX7" fmla="*/ 0 w 3464190"/>
              <a:gd name="connsiteY7" fmla="*/ 0 h 1003300"/>
              <a:gd name="connsiteX0" fmla="*/ 0 w 3464190"/>
              <a:gd name="connsiteY0" fmla="*/ 0 h 1187450"/>
              <a:gd name="connsiteX1" fmla="*/ 3464190 w 3464190"/>
              <a:gd name="connsiteY1" fmla="*/ 0 h 1187450"/>
              <a:gd name="connsiteX2" fmla="*/ 3464190 w 3464190"/>
              <a:gd name="connsiteY2" fmla="*/ 1003300 h 1187450"/>
              <a:gd name="connsiteX3" fmla="*/ 793750 w 3464190"/>
              <a:gd name="connsiteY3" fmla="*/ 990600 h 1187450"/>
              <a:gd name="connsiteX4" fmla="*/ 501650 w 3464190"/>
              <a:gd name="connsiteY4" fmla="*/ 1187450 h 1187450"/>
              <a:gd name="connsiteX5" fmla="*/ 501650 w 3464190"/>
              <a:gd name="connsiteY5" fmla="*/ 996950 h 1187450"/>
              <a:gd name="connsiteX6" fmla="*/ 0 w 3464190"/>
              <a:gd name="connsiteY6" fmla="*/ 1003300 h 1187450"/>
              <a:gd name="connsiteX7" fmla="*/ 0 w 3464190"/>
              <a:gd name="connsiteY7" fmla="*/ 0 h 1187450"/>
              <a:gd name="connsiteX0" fmla="*/ 0 w 3464190"/>
              <a:gd name="connsiteY0" fmla="*/ 0 h 1187450"/>
              <a:gd name="connsiteX1" fmla="*/ 3464190 w 3464190"/>
              <a:gd name="connsiteY1" fmla="*/ 0 h 1187450"/>
              <a:gd name="connsiteX2" fmla="*/ 3464190 w 3464190"/>
              <a:gd name="connsiteY2" fmla="*/ 1003300 h 1187450"/>
              <a:gd name="connsiteX3" fmla="*/ 671223 w 3464190"/>
              <a:gd name="connsiteY3" fmla="*/ 1099374 h 1187450"/>
              <a:gd name="connsiteX4" fmla="*/ 501650 w 3464190"/>
              <a:gd name="connsiteY4" fmla="*/ 1187450 h 1187450"/>
              <a:gd name="connsiteX5" fmla="*/ 501650 w 3464190"/>
              <a:gd name="connsiteY5" fmla="*/ 996950 h 1187450"/>
              <a:gd name="connsiteX6" fmla="*/ 0 w 3464190"/>
              <a:gd name="connsiteY6" fmla="*/ 1003300 h 1187450"/>
              <a:gd name="connsiteX7" fmla="*/ 0 w 3464190"/>
              <a:gd name="connsiteY7" fmla="*/ 0 h 1187450"/>
              <a:gd name="connsiteX0" fmla="*/ 0 w 3464190"/>
              <a:gd name="connsiteY0" fmla="*/ 0 h 1187450"/>
              <a:gd name="connsiteX1" fmla="*/ 3464190 w 3464190"/>
              <a:gd name="connsiteY1" fmla="*/ 0 h 1187450"/>
              <a:gd name="connsiteX2" fmla="*/ 3464190 w 3464190"/>
              <a:gd name="connsiteY2" fmla="*/ 1003300 h 1187450"/>
              <a:gd name="connsiteX3" fmla="*/ 671223 w 3464190"/>
              <a:gd name="connsiteY3" fmla="*/ 1099374 h 1187450"/>
              <a:gd name="connsiteX4" fmla="*/ 501650 w 3464190"/>
              <a:gd name="connsiteY4" fmla="*/ 1187450 h 1187450"/>
              <a:gd name="connsiteX5" fmla="*/ 501649 w 3464190"/>
              <a:gd name="connsiteY5" fmla="*/ 1096659 h 1187450"/>
              <a:gd name="connsiteX6" fmla="*/ 0 w 3464190"/>
              <a:gd name="connsiteY6" fmla="*/ 1003300 h 1187450"/>
              <a:gd name="connsiteX7" fmla="*/ 0 w 3464190"/>
              <a:gd name="connsiteY7" fmla="*/ 0 h 1187450"/>
              <a:gd name="connsiteX0" fmla="*/ 22278 w 3486468"/>
              <a:gd name="connsiteY0" fmla="*/ 0 h 1187450"/>
              <a:gd name="connsiteX1" fmla="*/ 3486468 w 3486468"/>
              <a:gd name="connsiteY1" fmla="*/ 0 h 1187450"/>
              <a:gd name="connsiteX2" fmla="*/ 3486468 w 3486468"/>
              <a:gd name="connsiteY2" fmla="*/ 1003300 h 1187450"/>
              <a:gd name="connsiteX3" fmla="*/ 693501 w 3486468"/>
              <a:gd name="connsiteY3" fmla="*/ 1099374 h 1187450"/>
              <a:gd name="connsiteX4" fmla="*/ 523928 w 3486468"/>
              <a:gd name="connsiteY4" fmla="*/ 1187450 h 1187450"/>
              <a:gd name="connsiteX5" fmla="*/ 523927 w 3486468"/>
              <a:gd name="connsiteY5" fmla="*/ 1096659 h 1187450"/>
              <a:gd name="connsiteX6" fmla="*/ 0 w 3486468"/>
              <a:gd name="connsiteY6" fmla="*/ 1093945 h 1187450"/>
              <a:gd name="connsiteX7" fmla="*/ 22278 w 3486468"/>
              <a:gd name="connsiteY7" fmla="*/ 0 h 1187450"/>
              <a:gd name="connsiteX0" fmla="*/ 22278 w 3486468"/>
              <a:gd name="connsiteY0" fmla="*/ 0 h 1187450"/>
              <a:gd name="connsiteX1" fmla="*/ 3486468 w 3486468"/>
              <a:gd name="connsiteY1" fmla="*/ 0 h 1187450"/>
              <a:gd name="connsiteX2" fmla="*/ 3486468 w 3486468"/>
              <a:gd name="connsiteY2" fmla="*/ 1096967 h 1187450"/>
              <a:gd name="connsiteX3" fmla="*/ 693501 w 3486468"/>
              <a:gd name="connsiteY3" fmla="*/ 1099374 h 1187450"/>
              <a:gd name="connsiteX4" fmla="*/ 523928 w 3486468"/>
              <a:gd name="connsiteY4" fmla="*/ 1187450 h 1187450"/>
              <a:gd name="connsiteX5" fmla="*/ 523927 w 3486468"/>
              <a:gd name="connsiteY5" fmla="*/ 1096659 h 1187450"/>
              <a:gd name="connsiteX6" fmla="*/ 0 w 3486468"/>
              <a:gd name="connsiteY6" fmla="*/ 1093945 h 1187450"/>
              <a:gd name="connsiteX7" fmla="*/ 22278 w 3486468"/>
              <a:gd name="connsiteY7" fmla="*/ 0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6468" h="1187450">
                <a:moveTo>
                  <a:pt x="22278" y="0"/>
                </a:moveTo>
                <a:lnTo>
                  <a:pt x="3486468" y="0"/>
                </a:lnTo>
                <a:lnTo>
                  <a:pt x="3486468" y="1096967"/>
                </a:lnTo>
                <a:lnTo>
                  <a:pt x="693501" y="1099374"/>
                </a:lnTo>
                <a:lnTo>
                  <a:pt x="523928" y="1187450"/>
                </a:lnTo>
                <a:cubicBezTo>
                  <a:pt x="523928" y="1157186"/>
                  <a:pt x="523927" y="1126923"/>
                  <a:pt x="523927" y="1096659"/>
                </a:cubicBezTo>
                <a:lnTo>
                  <a:pt x="0" y="1093945"/>
                </a:lnTo>
                <a:lnTo>
                  <a:pt x="22278" y="0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733"/>
            <a:endParaRPr lang="en-US" sz="18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5"/>
          <p:cNvSpPr/>
          <p:nvPr userDrawn="1"/>
        </p:nvSpPr>
        <p:spPr>
          <a:xfrm>
            <a:off x="3473451" y="1805843"/>
            <a:ext cx="2317750" cy="3327400"/>
          </a:xfrm>
          <a:custGeom>
            <a:avLst/>
            <a:gdLst>
              <a:gd name="connsiteX0" fmla="*/ 0 w 3464190"/>
              <a:gd name="connsiteY0" fmla="*/ 0 h 1003300"/>
              <a:gd name="connsiteX1" fmla="*/ 3464190 w 3464190"/>
              <a:gd name="connsiteY1" fmla="*/ 0 h 1003300"/>
              <a:gd name="connsiteX2" fmla="*/ 3464190 w 3464190"/>
              <a:gd name="connsiteY2" fmla="*/ 1003300 h 1003300"/>
              <a:gd name="connsiteX3" fmla="*/ 0 w 3464190"/>
              <a:gd name="connsiteY3" fmla="*/ 1003300 h 1003300"/>
              <a:gd name="connsiteX4" fmla="*/ 0 w 3464190"/>
              <a:gd name="connsiteY4" fmla="*/ 0 h 1003300"/>
              <a:gd name="connsiteX0" fmla="*/ 0 w 3464190"/>
              <a:gd name="connsiteY0" fmla="*/ 0 h 1003300"/>
              <a:gd name="connsiteX1" fmla="*/ 3464190 w 3464190"/>
              <a:gd name="connsiteY1" fmla="*/ 0 h 1003300"/>
              <a:gd name="connsiteX2" fmla="*/ 3464190 w 3464190"/>
              <a:gd name="connsiteY2" fmla="*/ 1003300 h 1003300"/>
              <a:gd name="connsiteX3" fmla="*/ 501650 w 3464190"/>
              <a:gd name="connsiteY3" fmla="*/ 996950 h 1003300"/>
              <a:gd name="connsiteX4" fmla="*/ 0 w 3464190"/>
              <a:gd name="connsiteY4" fmla="*/ 1003300 h 1003300"/>
              <a:gd name="connsiteX5" fmla="*/ 0 w 3464190"/>
              <a:gd name="connsiteY5" fmla="*/ 0 h 1003300"/>
              <a:gd name="connsiteX0" fmla="*/ 0 w 3464190"/>
              <a:gd name="connsiteY0" fmla="*/ 0 h 1003300"/>
              <a:gd name="connsiteX1" fmla="*/ 3464190 w 3464190"/>
              <a:gd name="connsiteY1" fmla="*/ 0 h 1003300"/>
              <a:gd name="connsiteX2" fmla="*/ 3464190 w 3464190"/>
              <a:gd name="connsiteY2" fmla="*/ 1003300 h 1003300"/>
              <a:gd name="connsiteX3" fmla="*/ 635000 w 3464190"/>
              <a:gd name="connsiteY3" fmla="*/ 996950 h 1003300"/>
              <a:gd name="connsiteX4" fmla="*/ 501650 w 3464190"/>
              <a:gd name="connsiteY4" fmla="*/ 996950 h 1003300"/>
              <a:gd name="connsiteX5" fmla="*/ 0 w 3464190"/>
              <a:gd name="connsiteY5" fmla="*/ 1003300 h 1003300"/>
              <a:gd name="connsiteX6" fmla="*/ 0 w 3464190"/>
              <a:gd name="connsiteY6" fmla="*/ 0 h 1003300"/>
              <a:gd name="connsiteX0" fmla="*/ 0 w 3464190"/>
              <a:gd name="connsiteY0" fmla="*/ 0 h 1003300"/>
              <a:gd name="connsiteX1" fmla="*/ 3464190 w 3464190"/>
              <a:gd name="connsiteY1" fmla="*/ 0 h 1003300"/>
              <a:gd name="connsiteX2" fmla="*/ 3464190 w 3464190"/>
              <a:gd name="connsiteY2" fmla="*/ 1003300 h 1003300"/>
              <a:gd name="connsiteX3" fmla="*/ 793750 w 3464190"/>
              <a:gd name="connsiteY3" fmla="*/ 990600 h 1003300"/>
              <a:gd name="connsiteX4" fmla="*/ 635000 w 3464190"/>
              <a:gd name="connsiteY4" fmla="*/ 996950 h 1003300"/>
              <a:gd name="connsiteX5" fmla="*/ 501650 w 3464190"/>
              <a:gd name="connsiteY5" fmla="*/ 996950 h 1003300"/>
              <a:gd name="connsiteX6" fmla="*/ 0 w 3464190"/>
              <a:gd name="connsiteY6" fmla="*/ 1003300 h 1003300"/>
              <a:gd name="connsiteX7" fmla="*/ 0 w 3464190"/>
              <a:gd name="connsiteY7" fmla="*/ 0 h 1003300"/>
              <a:gd name="connsiteX0" fmla="*/ 0 w 3464190"/>
              <a:gd name="connsiteY0" fmla="*/ 0 h 1187450"/>
              <a:gd name="connsiteX1" fmla="*/ 3464190 w 3464190"/>
              <a:gd name="connsiteY1" fmla="*/ 0 h 1187450"/>
              <a:gd name="connsiteX2" fmla="*/ 3464190 w 3464190"/>
              <a:gd name="connsiteY2" fmla="*/ 1003300 h 1187450"/>
              <a:gd name="connsiteX3" fmla="*/ 793750 w 3464190"/>
              <a:gd name="connsiteY3" fmla="*/ 990600 h 1187450"/>
              <a:gd name="connsiteX4" fmla="*/ 501650 w 3464190"/>
              <a:gd name="connsiteY4" fmla="*/ 1187450 h 1187450"/>
              <a:gd name="connsiteX5" fmla="*/ 501650 w 3464190"/>
              <a:gd name="connsiteY5" fmla="*/ 996950 h 1187450"/>
              <a:gd name="connsiteX6" fmla="*/ 0 w 3464190"/>
              <a:gd name="connsiteY6" fmla="*/ 1003300 h 1187450"/>
              <a:gd name="connsiteX7" fmla="*/ 0 w 3464190"/>
              <a:gd name="connsiteY7" fmla="*/ 0 h 1187450"/>
              <a:gd name="connsiteX0" fmla="*/ 0 w 3464190"/>
              <a:gd name="connsiteY0" fmla="*/ 0 h 1187450"/>
              <a:gd name="connsiteX1" fmla="*/ 3464190 w 3464190"/>
              <a:gd name="connsiteY1" fmla="*/ 0 h 1187450"/>
              <a:gd name="connsiteX2" fmla="*/ 3464190 w 3464190"/>
              <a:gd name="connsiteY2" fmla="*/ 1003300 h 1187450"/>
              <a:gd name="connsiteX3" fmla="*/ 671223 w 3464190"/>
              <a:gd name="connsiteY3" fmla="*/ 1099374 h 1187450"/>
              <a:gd name="connsiteX4" fmla="*/ 501650 w 3464190"/>
              <a:gd name="connsiteY4" fmla="*/ 1187450 h 1187450"/>
              <a:gd name="connsiteX5" fmla="*/ 501650 w 3464190"/>
              <a:gd name="connsiteY5" fmla="*/ 996950 h 1187450"/>
              <a:gd name="connsiteX6" fmla="*/ 0 w 3464190"/>
              <a:gd name="connsiteY6" fmla="*/ 1003300 h 1187450"/>
              <a:gd name="connsiteX7" fmla="*/ 0 w 3464190"/>
              <a:gd name="connsiteY7" fmla="*/ 0 h 1187450"/>
              <a:gd name="connsiteX0" fmla="*/ 0 w 3464190"/>
              <a:gd name="connsiteY0" fmla="*/ 0 h 1187450"/>
              <a:gd name="connsiteX1" fmla="*/ 3464190 w 3464190"/>
              <a:gd name="connsiteY1" fmla="*/ 0 h 1187450"/>
              <a:gd name="connsiteX2" fmla="*/ 3464190 w 3464190"/>
              <a:gd name="connsiteY2" fmla="*/ 1003300 h 1187450"/>
              <a:gd name="connsiteX3" fmla="*/ 671223 w 3464190"/>
              <a:gd name="connsiteY3" fmla="*/ 1099374 h 1187450"/>
              <a:gd name="connsiteX4" fmla="*/ 501650 w 3464190"/>
              <a:gd name="connsiteY4" fmla="*/ 1187450 h 1187450"/>
              <a:gd name="connsiteX5" fmla="*/ 501649 w 3464190"/>
              <a:gd name="connsiteY5" fmla="*/ 1096659 h 1187450"/>
              <a:gd name="connsiteX6" fmla="*/ 0 w 3464190"/>
              <a:gd name="connsiteY6" fmla="*/ 1003300 h 1187450"/>
              <a:gd name="connsiteX7" fmla="*/ 0 w 3464190"/>
              <a:gd name="connsiteY7" fmla="*/ 0 h 1187450"/>
              <a:gd name="connsiteX0" fmla="*/ 22278 w 3486468"/>
              <a:gd name="connsiteY0" fmla="*/ 0 h 1187450"/>
              <a:gd name="connsiteX1" fmla="*/ 3486468 w 3486468"/>
              <a:gd name="connsiteY1" fmla="*/ 0 h 1187450"/>
              <a:gd name="connsiteX2" fmla="*/ 3486468 w 3486468"/>
              <a:gd name="connsiteY2" fmla="*/ 1003300 h 1187450"/>
              <a:gd name="connsiteX3" fmla="*/ 693501 w 3486468"/>
              <a:gd name="connsiteY3" fmla="*/ 1099374 h 1187450"/>
              <a:gd name="connsiteX4" fmla="*/ 523928 w 3486468"/>
              <a:gd name="connsiteY4" fmla="*/ 1187450 h 1187450"/>
              <a:gd name="connsiteX5" fmla="*/ 523927 w 3486468"/>
              <a:gd name="connsiteY5" fmla="*/ 1096659 h 1187450"/>
              <a:gd name="connsiteX6" fmla="*/ 0 w 3486468"/>
              <a:gd name="connsiteY6" fmla="*/ 1093945 h 1187450"/>
              <a:gd name="connsiteX7" fmla="*/ 22278 w 3486468"/>
              <a:gd name="connsiteY7" fmla="*/ 0 h 1187450"/>
              <a:gd name="connsiteX0" fmla="*/ 22278 w 3486468"/>
              <a:gd name="connsiteY0" fmla="*/ 0 h 1187450"/>
              <a:gd name="connsiteX1" fmla="*/ 3486468 w 3486468"/>
              <a:gd name="connsiteY1" fmla="*/ 0 h 1187450"/>
              <a:gd name="connsiteX2" fmla="*/ 3486468 w 3486468"/>
              <a:gd name="connsiteY2" fmla="*/ 1096967 h 1187450"/>
              <a:gd name="connsiteX3" fmla="*/ 693501 w 3486468"/>
              <a:gd name="connsiteY3" fmla="*/ 1099374 h 1187450"/>
              <a:gd name="connsiteX4" fmla="*/ 523928 w 3486468"/>
              <a:gd name="connsiteY4" fmla="*/ 1187450 h 1187450"/>
              <a:gd name="connsiteX5" fmla="*/ 523927 w 3486468"/>
              <a:gd name="connsiteY5" fmla="*/ 1096659 h 1187450"/>
              <a:gd name="connsiteX6" fmla="*/ 0 w 3486468"/>
              <a:gd name="connsiteY6" fmla="*/ 1093945 h 1187450"/>
              <a:gd name="connsiteX7" fmla="*/ 22278 w 3486468"/>
              <a:gd name="connsiteY7" fmla="*/ 0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6468" h="1187450">
                <a:moveTo>
                  <a:pt x="22278" y="0"/>
                </a:moveTo>
                <a:lnTo>
                  <a:pt x="3486468" y="0"/>
                </a:lnTo>
                <a:lnTo>
                  <a:pt x="3486468" y="1096967"/>
                </a:lnTo>
                <a:lnTo>
                  <a:pt x="693501" y="1099374"/>
                </a:lnTo>
                <a:lnTo>
                  <a:pt x="523928" y="1187450"/>
                </a:lnTo>
                <a:cubicBezTo>
                  <a:pt x="523928" y="1157186"/>
                  <a:pt x="523927" y="1126923"/>
                  <a:pt x="523927" y="1096659"/>
                </a:cubicBezTo>
                <a:lnTo>
                  <a:pt x="0" y="1093945"/>
                </a:lnTo>
                <a:lnTo>
                  <a:pt x="22278" y="0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733"/>
            <a:endParaRPr lang="en-US" sz="18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5"/>
          <p:cNvSpPr/>
          <p:nvPr userDrawn="1"/>
        </p:nvSpPr>
        <p:spPr>
          <a:xfrm>
            <a:off x="6286501" y="1805843"/>
            <a:ext cx="2317750" cy="3327400"/>
          </a:xfrm>
          <a:custGeom>
            <a:avLst/>
            <a:gdLst>
              <a:gd name="connsiteX0" fmla="*/ 0 w 3464190"/>
              <a:gd name="connsiteY0" fmla="*/ 0 h 1003300"/>
              <a:gd name="connsiteX1" fmla="*/ 3464190 w 3464190"/>
              <a:gd name="connsiteY1" fmla="*/ 0 h 1003300"/>
              <a:gd name="connsiteX2" fmla="*/ 3464190 w 3464190"/>
              <a:gd name="connsiteY2" fmla="*/ 1003300 h 1003300"/>
              <a:gd name="connsiteX3" fmla="*/ 0 w 3464190"/>
              <a:gd name="connsiteY3" fmla="*/ 1003300 h 1003300"/>
              <a:gd name="connsiteX4" fmla="*/ 0 w 3464190"/>
              <a:gd name="connsiteY4" fmla="*/ 0 h 1003300"/>
              <a:gd name="connsiteX0" fmla="*/ 0 w 3464190"/>
              <a:gd name="connsiteY0" fmla="*/ 0 h 1003300"/>
              <a:gd name="connsiteX1" fmla="*/ 3464190 w 3464190"/>
              <a:gd name="connsiteY1" fmla="*/ 0 h 1003300"/>
              <a:gd name="connsiteX2" fmla="*/ 3464190 w 3464190"/>
              <a:gd name="connsiteY2" fmla="*/ 1003300 h 1003300"/>
              <a:gd name="connsiteX3" fmla="*/ 501650 w 3464190"/>
              <a:gd name="connsiteY3" fmla="*/ 996950 h 1003300"/>
              <a:gd name="connsiteX4" fmla="*/ 0 w 3464190"/>
              <a:gd name="connsiteY4" fmla="*/ 1003300 h 1003300"/>
              <a:gd name="connsiteX5" fmla="*/ 0 w 3464190"/>
              <a:gd name="connsiteY5" fmla="*/ 0 h 1003300"/>
              <a:gd name="connsiteX0" fmla="*/ 0 w 3464190"/>
              <a:gd name="connsiteY0" fmla="*/ 0 h 1003300"/>
              <a:gd name="connsiteX1" fmla="*/ 3464190 w 3464190"/>
              <a:gd name="connsiteY1" fmla="*/ 0 h 1003300"/>
              <a:gd name="connsiteX2" fmla="*/ 3464190 w 3464190"/>
              <a:gd name="connsiteY2" fmla="*/ 1003300 h 1003300"/>
              <a:gd name="connsiteX3" fmla="*/ 635000 w 3464190"/>
              <a:gd name="connsiteY3" fmla="*/ 996950 h 1003300"/>
              <a:gd name="connsiteX4" fmla="*/ 501650 w 3464190"/>
              <a:gd name="connsiteY4" fmla="*/ 996950 h 1003300"/>
              <a:gd name="connsiteX5" fmla="*/ 0 w 3464190"/>
              <a:gd name="connsiteY5" fmla="*/ 1003300 h 1003300"/>
              <a:gd name="connsiteX6" fmla="*/ 0 w 3464190"/>
              <a:gd name="connsiteY6" fmla="*/ 0 h 1003300"/>
              <a:gd name="connsiteX0" fmla="*/ 0 w 3464190"/>
              <a:gd name="connsiteY0" fmla="*/ 0 h 1003300"/>
              <a:gd name="connsiteX1" fmla="*/ 3464190 w 3464190"/>
              <a:gd name="connsiteY1" fmla="*/ 0 h 1003300"/>
              <a:gd name="connsiteX2" fmla="*/ 3464190 w 3464190"/>
              <a:gd name="connsiteY2" fmla="*/ 1003300 h 1003300"/>
              <a:gd name="connsiteX3" fmla="*/ 793750 w 3464190"/>
              <a:gd name="connsiteY3" fmla="*/ 990600 h 1003300"/>
              <a:gd name="connsiteX4" fmla="*/ 635000 w 3464190"/>
              <a:gd name="connsiteY4" fmla="*/ 996950 h 1003300"/>
              <a:gd name="connsiteX5" fmla="*/ 501650 w 3464190"/>
              <a:gd name="connsiteY5" fmla="*/ 996950 h 1003300"/>
              <a:gd name="connsiteX6" fmla="*/ 0 w 3464190"/>
              <a:gd name="connsiteY6" fmla="*/ 1003300 h 1003300"/>
              <a:gd name="connsiteX7" fmla="*/ 0 w 3464190"/>
              <a:gd name="connsiteY7" fmla="*/ 0 h 1003300"/>
              <a:gd name="connsiteX0" fmla="*/ 0 w 3464190"/>
              <a:gd name="connsiteY0" fmla="*/ 0 h 1187450"/>
              <a:gd name="connsiteX1" fmla="*/ 3464190 w 3464190"/>
              <a:gd name="connsiteY1" fmla="*/ 0 h 1187450"/>
              <a:gd name="connsiteX2" fmla="*/ 3464190 w 3464190"/>
              <a:gd name="connsiteY2" fmla="*/ 1003300 h 1187450"/>
              <a:gd name="connsiteX3" fmla="*/ 793750 w 3464190"/>
              <a:gd name="connsiteY3" fmla="*/ 990600 h 1187450"/>
              <a:gd name="connsiteX4" fmla="*/ 501650 w 3464190"/>
              <a:gd name="connsiteY4" fmla="*/ 1187450 h 1187450"/>
              <a:gd name="connsiteX5" fmla="*/ 501650 w 3464190"/>
              <a:gd name="connsiteY5" fmla="*/ 996950 h 1187450"/>
              <a:gd name="connsiteX6" fmla="*/ 0 w 3464190"/>
              <a:gd name="connsiteY6" fmla="*/ 1003300 h 1187450"/>
              <a:gd name="connsiteX7" fmla="*/ 0 w 3464190"/>
              <a:gd name="connsiteY7" fmla="*/ 0 h 1187450"/>
              <a:gd name="connsiteX0" fmla="*/ 0 w 3464190"/>
              <a:gd name="connsiteY0" fmla="*/ 0 h 1187450"/>
              <a:gd name="connsiteX1" fmla="*/ 3464190 w 3464190"/>
              <a:gd name="connsiteY1" fmla="*/ 0 h 1187450"/>
              <a:gd name="connsiteX2" fmla="*/ 3464190 w 3464190"/>
              <a:gd name="connsiteY2" fmla="*/ 1003300 h 1187450"/>
              <a:gd name="connsiteX3" fmla="*/ 671223 w 3464190"/>
              <a:gd name="connsiteY3" fmla="*/ 1099374 h 1187450"/>
              <a:gd name="connsiteX4" fmla="*/ 501650 w 3464190"/>
              <a:gd name="connsiteY4" fmla="*/ 1187450 h 1187450"/>
              <a:gd name="connsiteX5" fmla="*/ 501650 w 3464190"/>
              <a:gd name="connsiteY5" fmla="*/ 996950 h 1187450"/>
              <a:gd name="connsiteX6" fmla="*/ 0 w 3464190"/>
              <a:gd name="connsiteY6" fmla="*/ 1003300 h 1187450"/>
              <a:gd name="connsiteX7" fmla="*/ 0 w 3464190"/>
              <a:gd name="connsiteY7" fmla="*/ 0 h 1187450"/>
              <a:gd name="connsiteX0" fmla="*/ 0 w 3464190"/>
              <a:gd name="connsiteY0" fmla="*/ 0 h 1187450"/>
              <a:gd name="connsiteX1" fmla="*/ 3464190 w 3464190"/>
              <a:gd name="connsiteY1" fmla="*/ 0 h 1187450"/>
              <a:gd name="connsiteX2" fmla="*/ 3464190 w 3464190"/>
              <a:gd name="connsiteY2" fmla="*/ 1003300 h 1187450"/>
              <a:gd name="connsiteX3" fmla="*/ 671223 w 3464190"/>
              <a:gd name="connsiteY3" fmla="*/ 1099374 h 1187450"/>
              <a:gd name="connsiteX4" fmla="*/ 501650 w 3464190"/>
              <a:gd name="connsiteY4" fmla="*/ 1187450 h 1187450"/>
              <a:gd name="connsiteX5" fmla="*/ 501649 w 3464190"/>
              <a:gd name="connsiteY5" fmla="*/ 1096659 h 1187450"/>
              <a:gd name="connsiteX6" fmla="*/ 0 w 3464190"/>
              <a:gd name="connsiteY6" fmla="*/ 1003300 h 1187450"/>
              <a:gd name="connsiteX7" fmla="*/ 0 w 3464190"/>
              <a:gd name="connsiteY7" fmla="*/ 0 h 1187450"/>
              <a:gd name="connsiteX0" fmla="*/ 22278 w 3486468"/>
              <a:gd name="connsiteY0" fmla="*/ 0 h 1187450"/>
              <a:gd name="connsiteX1" fmla="*/ 3486468 w 3486468"/>
              <a:gd name="connsiteY1" fmla="*/ 0 h 1187450"/>
              <a:gd name="connsiteX2" fmla="*/ 3486468 w 3486468"/>
              <a:gd name="connsiteY2" fmla="*/ 1003300 h 1187450"/>
              <a:gd name="connsiteX3" fmla="*/ 693501 w 3486468"/>
              <a:gd name="connsiteY3" fmla="*/ 1099374 h 1187450"/>
              <a:gd name="connsiteX4" fmla="*/ 523928 w 3486468"/>
              <a:gd name="connsiteY4" fmla="*/ 1187450 h 1187450"/>
              <a:gd name="connsiteX5" fmla="*/ 523927 w 3486468"/>
              <a:gd name="connsiteY5" fmla="*/ 1096659 h 1187450"/>
              <a:gd name="connsiteX6" fmla="*/ 0 w 3486468"/>
              <a:gd name="connsiteY6" fmla="*/ 1093945 h 1187450"/>
              <a:gd name="connsiteX7" fmla="*/ 22278 w 3486468"/>
              <a:gd name="connsiteY7" fmla="*/ 0 h 1187450"/>
              <a:gd name="connsiteX0" fmla="*/ 22278 w 3486468"/>
              <a:gd name="connsiteY0" fmla="*/ 0 h 1187450"/>
              <a:gd name="connsiteX1" fmla="*/ 3486468 w 3486468"/>
              <a:gd name="connsiteY1" fmla="*/ 0 h 1187450"/>
              <a:gd name="connsiteX2" fmla="*/ 3486468 w 3486468"/>
              <a:gd name="connsiteY2" fmla="*/ 1096967 h 1187450"/>
              <a:gd name="connsiteX3" fmla="*/ 693501 w 3486468"/>
              <a:gd name="connsiteY3" fmla="*/ 1099374 h 1187450"/>
              <a:gd name="connsiteX4" fmla="*/ 523928 w 3486468"/>
              <a:gd name="connsiteY4" fmla="*/ 1187450 h 1187450"/>
              <a:gd name="connsiteX5" fmla="*/ 523927 w 3486468"/>
              <a:gd name="connsiteY5" fmla="*/ 1096659 h 1187450"/>
              <a:gd name="connsiteX6" fmla="*/ 0 w 3486468"/>
              <a:gd name="connsiteY6" fmla="*/ 1093945 h 1187450"/>
              <a:gd name="connsiteX7" fmla="*/ 22278 w 3486468"/>
              <a:gd name="connsiteY7" fmla="*/ 0 h 118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6468" h="1187450">
                <a:moveTo>
                  <a:pt x="22278" y="0"/>
                </a:moveTo>
                <a:lnTo>
                  <a:pt x="3486468" y="0"/>
                </a:lnTo>
                <a:lnTo>
                  <a:pt x="3486468" y="1096967"/>
                </a:lnTo>
                <a:lnTo>
                  <a:pt x="693501" y="1099374"/>
                </a:lnTo>
                <a:lnTo>
                  <a:pt x="523928" y="1187450"/>
                </a:lnTo>
                <a:cubicBezTo>
                  <a:pt x="523928" y="1157186"/>
                  <a:pt x="523927" y="1126923"/>
                  <a:pt x="523927" y="1096659"/>
                </a:cubicBezTo>
                <a:lnTo>
                  <a:pt x="0" y="1093945"/>
                </a:lnTo>
                <a:lnTo>
                  <a:pt x="22278" y="0"/>
                </a:lnTo>
                <a:close/>
              </a:path>
            </a:pathLst>
          </a:custGeom>
          <a:noFill/>
          <a:ln w="12700">
            <a:solidFill>
              <a:schemeClr val="accent5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733"/>
            <a:endParaRPr lang="en-US" sz="18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628650" y="5359400"/>
            <a:ext cx="523875" cy="673100"/>
          </a:xfrm>
          <a:prstGeom prst="rect">
            <a:avLst/>
          </a:prstGeom>
        </p:spPr>
        <p:txBody>
          <a:bodyPr/>
          <a:lstStyle>
            <a:lvl1pPr>
              <a:defRPr sz="75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42"/>
          </p:nvPr>
        </p:nvSpPr>
        <p:spPr>
          <a:xfrm>
            <a:off x="3554424" y="5359400"/>
            <a:ext cx="523875" cy="673100"/>
          </a:xfrm>
          <a:prstGeom prst="rect">
            <a:avLst/>
          </a:prstGeom>
        </p:spPr>
        <p:txBody>
          <a:bodyPr/>
          <a:lstStyle>
            <a:lvl1pPr>
              <a:defRPr lang="en-US" sz="75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43"/>
          </p:nvPr>
        </p:nvSpPr>
        <p:spPr>
          <a:xfrm>
            <a:off x="6369731" y="5308600"/>
            <a:ext cx="523875" cy="673100"/>
          </a:xfrm>
          <a:prstGeom prst="rect">
            <a:avLst/>
          </a:prstGeom>
        </p:spPr>
        <p:txBody>
          <a:bodyPr/>
          <a:lstStyle>
            <a:lvl1pPr>
              <a:defRPr lang="en-US" sz="75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00278" y="701317"/>
            <a:ext cx="6231391" cy="3962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5142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0766" y="1124003"/>
            <a:ext cx="6255884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73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00278" y="427704"/>
            <a:ext cx="6231391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5142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98566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27" name="Freeform 2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8" name="Freeform 2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34" name="Group 33"/>
          <p:cNvGrpSpPr/>
          <p:nvPr userDrawn="1"/>
        </p:nvGrpSpPr>
        <p:grpSpPr>
          <a:xfrm flipH="1">
            <a:off x="381105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35" name="Freeform 34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36" name="Freeform 3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37" name="Rectangle 36"/>
          <p:cNvSpPr/>
          <p:nvPr userDrawn="1"/>
        </p:nvSpPr>
        <p:spPr>
          <a:xfrm>
            <a:off x="2829988" y="6350367"/>
            <a:ext cx="3484025" cy="372255"/>
          </a:xfrm>
          <a:prstGeom prst="rect">
            <a:avLst/>
          </a:prstGeom>
        </p:spPr>
        <p:txBody>
          <a:bodyPr wrap="square" lIns="68553" tIns="34277" rIns="68553" bIns="34277">
            <a:spAutoFit/>
          </a:bodyPr>
          <a:lstStyle/>
          <a:p>
            <a:pPr algn="ctr" defTabSz="685733"/>
            <a:r>
              <a:rPr lang="id-ID" sz="1125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685733"/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844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0" y="6335426"/>
            <a:ext cx="9144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 userDrawn="1"/>
        </p:nvSpPr>
        <p:spPr>
          <a:xfrm>
            <a:off x="8581222" y="6175033"/>
            <a:ext cx="295751" cy="2957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8026"/>
            <a:endParaRPr lang="en-US" sz="1512">
              <a:solidFill>
                <a:prstClr val="white"/>
              </a:solidFill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8595755" y="6223376"/>
            <a:ext cx="266686" cy="199131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733"/>
            <a:fld id="{260E2A6B-A809-4840-BF14-8648BC0BDF87}" type="slidenum">
              <a:rPr lang="id-ID" sz="844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685733"/>
              <a:t>‹#›</a:t>
            </a:fld>
            <a:endParaRPr lang="id-ID" sz="1050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13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00278" y="701317"/>
            <a:ext cx="6231391" cy="3962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5142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0766" y="1124003"/>
            <a:ext cx="6255884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73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00278" y="427704"/>
            <a:ext cx="6231391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5142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</p:spTree>
    <p:extLst>
      <p:ext uri="{BB962C8B-B14F-4D97-AF65-F5344CB8AC3E}">
        <p14:creationId xmlns:p14="http://schemas.microsoft.com/office/powerpoint/2010/main" val="238887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673775" y="-1"/>
            <a:ext cx="4470225" cy="6339790"/>
          </a:xfrm>
          <a:prstGeom prst="rect">
            <a:avLst/>
          </a:prstGeom>
        </p:spPr>
        <p:txBody>
          <a:bodyPr anchor="ctr"/>
          <a:lstStyle>
            <a:lvl1pPr algn="ctr">
              <a:defRPr lang="en-US" sz="1050" kern="1200" dirty="0" smtClean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400278" y="701317"/>
            <a:ext cx="6231391" cy="3962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5142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0766" y="1124003"/>
            <a:ext cx="6255884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73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00278" y="427704"/>
            <a:ext cx="6231391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5142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198566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37" name="Freeform 3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38" name="Freeform 3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 flipH="1">
            <a:off x="381105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40" name="Freeform 3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41" name="Freeform 4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42" name="Rectangle 41"/>
          <p:cNvSpPr/>
          <p:nvPr userDrawn="1"/>
        </p:nvSpPr>
        <p:spPr>
          <a:xfrm>
            <a:off x="2829988" y="6350367"/>
            <a:ext cx="3484025" cy="372255"/>
          </a:xfrm>
          <a:prstGeom prst="rect">
            <a:avLst/>
          </a:prstGeom>
        </p:spPr>
        <p:txBody>
          <a:bodyPr wrap="square" lIns="68553" tIns="34277" rIns="68553" bIns="34277">
            <a:spAutoFit/>
          </a:bodyPr>
          <a:lstStyle/>
          <a:p>
            <a:pPr algn="ctr" defTabSz="685733"/>
            <a:r>
              <a:rPr lang="id-ID" sz="1125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685733"/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844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0" y="6335426"/>
            <a:ext cx="9144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 userDrawn="1"/>
        </p:nvSpPr>
        <p:spPr>
          <a:xfrm>
            <a:off x="8581222" y="6175033"/>
            <a:ext cx="295751" cy="2957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8026"/>
            <a:endParaRPr lang="en-US" sz="1512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8595755" y="6223376"/>
            <a:ext cx="266686" cy="199131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733"/>
            <a:fld id="{260E2A6B-A809-4840-BF14-8648BC0BDF87}" type="slidenum">
              <a:rPr lang="id-ID" sz="844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685733"/>
              <a:t>‹#›</a:t>
            </a:fld>
            <a:endParaRPr lang="id-ID" sz="1050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32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400278" y="701317"/>
            <a:ext cx="6231391" cy="3962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5142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0766" y="1124003"/>
            <a:ext cx="6255884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73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00278" y="427704"/>
            <a:ext cx="6231391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5142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198566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30" name="Freeform 29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31" name="Freeform 30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32" name="Group 31"/>
          <p:cNvGrpSpPr/>
          <p:nvPr userDrawn="1"/>
        </p:nvGrpSpPr>
        <p:grpSpPr>
          <a:xfrm flipH="1">
            <a:off x="381105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33" name="Freeform 32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34" name="Freeform 33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35" name="Rectangle 34"/>
          <p:cNvSpPr/>
          <p:nvPr userDrawn="1"/>
        </p:nvSpPr>
        <p:spPr>
          <a:xfrm>
            <a:off x="2829988" y="6350367"/>
            <a:ext cx="3484025" cy="372255"/>
          </a:xfrm>
          <a:prstGeom prst="rect">
            <a:avLst/>
          </a:prstGeom>
        </p:spPr>
        <p:txBody>
          <a:bodyPr wrap="square" lIns="68553" tIns="34277" rIns="68553" bIns="34277">
            <a:spAutoFit/>
          </a:bodyPr>
          <a:lstStyle/>
          <a:p>
            <a:pPr algn="ctr" defTabSz="685733"/>
            <a:r>
              <a:rPr lang="id-ID" sz="1125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685733"/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844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0" y="6335426"/>
            <a:ext cx="9144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 userDrawn="1"/>
        </p:nvSpPr>
        <p:spPr>
          <a:xfrm>
            <a:off x="8581222" y="6175033"/>
            <a:ext cx="295751" cy="2957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8026"/>
            <a:endParaRPr lang="en-US" sz="1512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8595755" y="6223376"/>
            <a:ext cx="266686" cy="199131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733"/>
            <a:fld id="{260E2A6B-A809-4840-BF14-8648BC0BDF87}" type="slidenum">
              <a:rPr lang="id-ID" sz="844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685733"/>
              <a:t>‹#›</a:t>
            </a:fld>
            <a:endParaRPr lang="id-ID" sz="1050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39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433947" y="2087160"/>
            <a:ext cx="1932911" cy="2053747"/>
          </a:xfrm>
          <a:prstGeom prst="rect">
            <a:avLst/>
          </a:prstGeom>
        </p:spPr>
      </p:sp>
      <p:sp>
        <p:nvSpPr>
          <p:cNvPr id="40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2546182" y="2087160"/>
            <a:ext cx="1930692" cy="2053747"/>
          </a:xfrm>
          <a:prstGeom prst="rect">
            <a:avLst/>
          </a:prstGeom>
        </p:spPr>
      </p:sp>
      <p:sp>
        <p:nvSpPr>
          <p:cNvPr id="41" name="Picture Placeholder 19"/>
          <p:cNvSpPr>
            <a:spLocks noGrp="1"/>
          </p:cNvSpPr>
          <p:nvPr>
            <p:ph type="pic" sz="quarter" idx="14"/>
          </p:nvPr>
        </p:nvSpPr>
        <p:spPr>
          <a:xfrm>
            <a:off x="4652318" y="2084127"/>
            <a:ext cx="1934503" cy="2059814"/>
          </a:xfrm>
          <a:prstGeom prst="rect">
            <a:avLst/>
          </a:prstGeom>
        </p:spPr>
      </p:sp>
      <p:sp>
        <p:nvSpPr>
          <p:cNvPr id="42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6761864" y="2084126"/>
            <a:ext cx="1934217" cy="205678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02669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Detail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50928" y="1699836"/>
            <a:ext cx="5147447" cy="2319863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00278" y="701317"/>
            <a:ext cx="6231391" cy="3962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5142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0766" y="1124003"/>
            <a:ext cx="6255884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73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00278" y="427704"/>
            <a:ext cx="6231391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5142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198566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23" name="Freeform 22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4" name="Freeform 23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 flipH="1">
            <a:off x="381105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26" name="Freeform 25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27" name="Freeform 26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28" name="Rectangle 27"/>
          <p:cNvSpPr/>
          <p:nvPr userDrawn="1"/>
        </p:nvSpPr>
        <p:spPr>
          <a:xfrm>
            <a:off x="2829988" y="6350367"/>
            <a:ext cx="3484025" cy="372255"/>
          </a:xfrm>
          <a:prstGeom prst="rect">
            <a:avLst/>
          </a:prstGeom>
        </p:spPr>
        <p:txBody>
          <a:bodyPr wrap="square" lIns="68553" tIns="34277" rIns="68553" bIns="34277">
            <a:spAutoFit/>
          </a:bodyPr>
          <a:lstStyle/>
          <a:p>
            <a:pPr algn="ctr" defTabSz="685733"/>
            <a:r>
              <a:rPr lang="id-ID" sz="1125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685733"/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844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0" y="6335426"/>
            <a:ext cx="9144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 userDrawn="1"/>
        </p:nvSpPr>
        <p:spPr>
          <a:xfrm>
            <a:off x="8581222" y="6175033"/>
            <a:ext cx="295751" cy="2957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8026"/>
            <a:endParaRPr lang="en-US" sz="1512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8595755" y="6223376"/>
            <a:ext cx="266686" cy="199131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733"/>
            <a:fld id="{260E2A6B-A809-4840-BF14-8648BC0BDF87}" type="slidenum">
              <a:rPr lang="id-ID" sz="844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685733"/>
              <a:t>‹#›</a:t>
            </a:fld>
            <a:endParaRPr lang="id-ID" sz="1050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54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400278" y="701317"/>
            <a:ext cx="6231391" cy="3962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5142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0766" y="1124003"/>
            <a:ext cx="6255884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73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00278" y="427704"/>
            <a:ext cx="6231391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5142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198566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37" name="Freeform 3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38" name="Freeform 3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 flipH="1">
            <a:off x="381105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40" name="Freeform 3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41" name="Freeform 4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42" name="Rectangle 41"/>
          <p:cNvSpPr/>
          <p:nvPr userDrawn="1"/>
        </p:nvSpPr>
        <p:spPr>
          <a:xfrm>
            <a:off x="2829988" y="6350367"/>
            <a:ext cx="3484025" cy="372255"/>
          </a:xfrm>
          <a:prstGeom prst="rect">
            <a:avLst/>
          </a:prstGeom>
        </p:spPr>
        <p:txBody>
          <a:bodyPr wrap="square" lIns="68553" tIns="34277" rIns="68553" bIns="34277">
            <a:spAutoFit/>
          </a:bodyPr>
          <a:lstStyle/>
          <a:p>
            <a:pPr algn="ctr" defTabSz="685733"/>
            <a:r>
              <a:rPr lang="id-ID" sz="1125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685733"/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844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0" y="6335426"/>
            <a:ext cx="9144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 userDrawn="1"/>
        </p:nvSpPr>
        <p:spPr>
          <a:xfrm>
            <a:off x="8581222" y="6175033"/>
            <a:ext cx="295751" cy="2957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8026"/>
            <a:endParaRPr lang="en-US" sz="1512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8595755" y="6223376"/>
            <a:ext cx="266686" cy="199131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733"/>
            <a:fld id="{260E2A6B-A809-4840-BF14-8648BC0BDF87}" type="slidenum">
              <a:rPr lang="id-ID" sz="844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685733"/>
              <a:t>‹#›</a:t>
            </a:fld>
            <a:endParaRPr lang="id-ID" sz="1050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85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5"/>
          <p:cNvSpPr>
            <a:spLocks noGrp="1"/>
          </p:cNvSpPr>
          <p:nvPr>
            <p:ph type="pic" sz="quarter" idx="26"/>
          </p:nvPr>
        </p:nvSpPr>
        <p:spPr>
          <a:xfrm>
            <a:off x="590550" y="2050382"/>
            <a:ext cx="2867025" cy="3434882"/>
          </a:xfrm>
          <a:prstGeom prst="rect">
            <a:avLst/>
          </a:prstGeom>
        </p:spPr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400278" y="701317"/>
            <a:ext cx="6231391" cy="39623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51429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1" kern="1200" dirty="0">
                <a:solidFill>
                  <a:schemeClr val="bg2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10766" y="1124003"/>
            <a:ext cx="6255884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68573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00278" y="427704"/>
            <a:ext cx="6231391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514254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1200" kern="12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028599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285749" indent="0">
              <a:buNone/>
              <a:defRPr/>
            </a:lvl6pPr>
            <a:lvl7pPr marL="1542899" indent="0">
              <a:buNone/>
              <a:defRPr/>
            </a:lvl7pPr>
            <a:lvl8pPr marL="1800048" indent="0">
              <a:buNone/>
              <a:defRPr/>
            </a:lvl8pPr>
            <a:lvl9pPr marL="2057198" indent="0">
              <a:buNone/>
              <a:defRPr/>
            </a:lvl9pPr>
          </a:lstStyle>
          <a:p>
            <a:pPr marL="0" lvl="0" indent="0" algn="l" defTabSz="514299" rtl="0" eaLnBrk="1" latinLnBrk="0" hangingPunct="1">
              <a:lnSpc>
                <a:spcPct val="70000"/>
              </a:lnSpc>
              <a:spcBef>
                <a:spcPts val="562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 level</a:t>
            </a:r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198566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37" name="Freeform 3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38" name="Freeform 3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 flipH="1">
            <a:off x="381105" y="6504027"/>
            <a:ext cx="132125" cy="173867"/>
            <a:chOff x="4328868" y="5502988"/>
            <a:chExt cx="500307" cy="493774"/>
          </a:xfrm>
          <a:solidFill>
            <a:schemeClr val="bg1">
              <a:lumMod val="75000"/>
            </a:schemeClr>
          </a:solidFill>
        </p:grpSpPr>
        <p:sp>
          <p:nvSpPr>
            <p:cNvPr id="40" name="Freeform 3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41" name="Freeform 40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33"/>
              <a:endParaRPr lang="id-ID" sz="1350" dirty="0">
                <a:solidFill>
                  <a:srgbClr val="FFFFFF"/>
                </a:solidFill>
                <a:latin typeface="Lato" panose="020F0502020204030203" pitchFamily="34" charset="0"/>
              </a:endParaRPr>
            </a:p>
          </p:txBody>
        </p:sp>
      </p:grpSp>
      <p:sp>
        <p:nvSpPr>
          <p:cNvPr id="42" name="Rectangle 41"/>
          <p:cNvSpPr/>
          <p:nvPr userDrawn="1"/>
        </p:nvSpPr>
        <p:spPr>
          <a:xfrm>
            <a:off x="2829988" y="6350367"/>
            <a:ext cx="3484025" cy="372255"/>
          </a:xfrm>
          <a:prstGeom prst="rect">
            <a:avLst/>
          </a:prstGeom>
        </p:spPr>
        <p:txBody>
          <a:bodyPr wrap="square" lIns="68553" tIns="34277" rIns="68553" bIns="34277">
            <a:spAutoFit/>
          </a:bodyPr>
          <a:lstStyle/>
          <a:p>
            <a:pPr algn="ctr" defTabSz="685733"/>
            <a:r>
              <a:rPr lang="id-ID" sz="1125" b="1" dirty="0">
                <a:solidFill>
                  <a:srgbClr val="19252F">
                    <a:lumMod val="50000"/>
                    <a:lumOff val="50000"/>
                  </a:srgbClr>
                </a:solidFill>
                <a:latin typeface="Lato Thin" panose="020F0502020204030203" pitchFamily="34" charset="0"/>
                <a:ea typeface="Lato Thin" panose="020F0502020204030203" pitchFamily="34" charset="0"/>
                <a:cs typeface="Lato Thin" panose="020F0502020204030203" pitchFamily="34" charset="0"/>
              </a:rPr>
              <a:t>www.companyname.com</a:t>
            </a:r>
          </a:p>
          <a:p>
            <a:pPr algn="ctr" defTabSz="685733"/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2016 </a:t>
            </a:r>
            <a:r>
              <a:rPr lang="id-ID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PowerPoint Multipurpose Theme</a:t>
            </a:r>
            <a:r>
              <a:rPr lang="en-US" sz="844" dirty="0">
                <a:solidFill>
                  <a:srgbClr val="FFFFFF">
                    <a:lumMod val="75000"/>
                  </a:srgb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. All Rights Reserved.</a:t>
            </a:r>
            <a:endParaRPr lang="id-ID" sz="844" dirty="0">
              <a:solidFill>
                <a:srgbClr val="FFFFFF">
                  <a:lumMod val="75000"/>
                </a:srgbClr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0" y="6335426"/>
            <a:ext cx="9144000" cy="0"/>
          </a:xfrm>
          <a:prstGeom prst="line">
            <a:avLst/>
          </a:prstGeom>
          <a:ln w="19050">
            <a:solidFill>
              <a:schemeClr val="tx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 userDrawn="1"/>
        </p:nvSpPr>
        <p:spPr>
          <a:xfrm>
            <a:off x="8581222" y="6175033"/>
            <a:ext cx="295751" cy="29575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68026"/>
            <a:endParaRPr lang="en-US" sz="1512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8595755" y="6223376"/>
            <a:ext cx="266686" cy="199131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 defTabSz="685733"/>
            <a:fld id="{260E2A6B-A809-4840-BF14-8648BC0BDF87}" type="slidenum">
              <a:rPr lang="id-ID" sz="844">
                <a:solidFill>
                  <a:srgbClr val="FFFFFF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pPr algn="ctr" defTabSz="685733"/>
              <a:t>‹#›</a:t>
            </a:fld>
            <a:endParaRPr lang="id-ID" sz="1050" dirty="0">
              <a:solidFill>
                <a:srgbClr val="FFFFFF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14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436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  <p:sldLayoutId id="2147483741" r:id="rId20"/>
    <p:sldLayoutId id="2147483742" r:id="rId21"/>
    <p:sldLayoutId id="2147483743" r:id="rId22"/>
    <p:sldLayoutId id="2147483744" r:id="rId23"/>
    <p:sldLayoutId id="2147483745" r:id="rId24"/>
    <p:sldLayoutId id="2147483746" r:id="rId25"/>
    <p:sldLayoutId id="2147483747" r:id="rId26"/>
    <p:sldLayoutId id="2147483748" r:id="rId27"/>
    <p:sldLayoutId id="2147483749" r:id="rId28"/>
    <p:sldLayoutId id="2147483750" r:id="rId29"/>
    <p:sldLayoutId id="2147483751" r:id="rId30"/>
    <p:sldLayoutId id="2147483752" r:id="rId31"/>
    <p:sldLayoutId id="2147483753" r:id="rId32"/>
    <p:sldLayoutId id="2147483754" r:id="rId33"/>
    <p:sldLayoutId id="2147483755" r:id="rId34"/>
    <p:sldLayoutId id="2147483756" r:id="rId35"/>
  </p:sldLayoutIdLst>
  <p:txStyles>
    <p:titleStyle>
      <a:lvl1pPr algn="l" defTabSz="68573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3" indent="-171433" algn="l" defTabSz="68573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9" kern="1200">
          <a:solidFill>
            <a:schemeClr val="tx1"/>
          </a:solidFill>
          <a:latin typeface="+mn-lt"/>
          <a:ea typeface="+mn-ea"/>
          <a:cs typeface="+mn-cs"/>
        </a:defRPr>
      </a:lvl1pPr>
      <a:lvl2pPr marL="514299" indent="-171433" algn="l" defTabSz="6857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66" indent="-171433" algn="l" defTabSz="6857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32" indent="-171433" algn="l" defTabSz="6857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99" indent="-171433" algn="l" defTabSz="6857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65" indent="-171433" algn="l" defTabSz="6857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32" indent="-171433" algn="l" defTabSz="6857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98" indent="-171433" algn="l" defTabSz="6857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64" indent="-171433" algn="l" defTabSz="68573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7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3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9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5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32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8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5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31" algn="l" defTabSz="68573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Our Mission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Empowering University </a:t>
            </a:r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About the Company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162303"/>
            <a:ext cx="9144000" cy="176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2" tIns="45711" rIns="91422" bIns="45711" rtlCol="0" anchor="ctr"/>
          <a:lstStyle/>
          <a:p>
            <a:pPr algn="ctr" defTabSz="457055"/>
            <a:endParaRPr lang="en-US" sz="3600" dirty="0">
              <a:solidFill>
                <a:prstClr val="black"/>
              </a:solidFill>
              <a:latin typeface="Lato" panose="020F0502020204030203" pitchFamily="34" charset="0"/>
            </a:endParaRPr>
          </a:p>
        </p:txBody>
      </p:sp>
      <p:sp>
        <p:nvSpPr>
          <p:cNvPr id="6" name="Text"/>
          <p:cNvSpPr txBox="1">
            <a:spLocks/>
          </p:cNvSpPr>
          <p:nvPr/>
        </p:nvSpPr>
        <p:spPr>
          <a:xfrm>
            <a:off x="420615" y="4051131"/>
            <a:ext cx="5653614" cy="2306126"/>
          </a:xfrm>
          <a:prstGeom prst="rect">
            <a:avLst/>
          </a:prstGeom>
        </p:spPr>
        <p:txBody>
          <a:bodyPr vert="horz" lIns="91422" tIns="45711" rIns="91422" bIns="45711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AU" sz="900" dirty="0">
                <a:solidFill>
                  <a:schemeClr val="bg2"/>
                </a:solidFill>
                <a:ea typeface="Lato" panose="020F0502020204030203" pitchFamily="34" charset="0"/>
                <a:cs typeface="Lato" panose="020F0502020204030203" pitchFamily="34" charset="0"/>
              </a:rPr>
              <a:t>Our project recommendation is to complete a proof of concept (POC) for a personalised course discovery experience employing Artificial Intelligence. Prospective or existing students would be able to interact with a digital persona for personalised course information and selection support, completing transactions including enrolling in a course, selecting subjects and scheduling classes.</a:t>
            </a:r>
          </a:p>
          <a:p>
            <a:pPr algn="l">
              <a:spcBef>
                <a:spcPts val="0"/>
              </a:spcBef>
            </a:pPr>
            <a:endParaRPr lang="en-AU" sz="900" dirty="0">
              <a:solidFill>
                <a:schemeClr val="bg2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l">
              <a:spcBef>
                <a:spcPts val="0"/>
              </a:spcBef>
            </a:pPr>
            <a:r>
              <a:rPr lang="en-AU" sz="900" dirty="0">
                <a:solidFill>
                  <a:schemeClr val="bg2"/>
                </a:solidFill>
                <a:ea typeface="Lato" panose="020F0502020204030203" pitchFamily="34" charset="0"/>
                <a:cs typeface="Lato" panose="020F0502020204030203" pitchFamily="34" charset="0"/>
              </a:rPr>
              <a:t>This proof of concept matters because the university: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AU" sz="900" dirty="0" smtClean="0">
                <a:solidFill>
                  <a:schemeClr val="bg2"/>
                </a:solidFill>
                <a:ea typeface="Lato" panose="020F0502020204030203" pitchFamily="34" charset="0"/>
                <a:cs typeface="Lato" panose="020F0502020204030203" pitchFamily="34" charset="0"/>
              </a:rPr>
              <a:t>continually </a:t>
            </a:r>
            <a:r>
              <a:rPr lang="en-AU" sz="900" dirty="0">
                <a:solidFill>
                  <a:schemeClr val="bg2"/>
                </a:solidFill>
                <a:ea typeface="Lato" panose="020F0502020204030203" pitchFamily="34" charset="0"/>
                <a:cs typeface="Lato" panose="020F0502020204030203" pitchFamily="34" charset="0"/>
              </a:rPr>
              <a:t>needs to improve its services to reinforce its position as a leading university, while differentiating itself by demonstrating its focus on innovation and technology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AU" sz="900" dirty="0">
                <a:solidFill>
                  <a:schemeClr val="bg2"/>
                </a:solidFill>
                <a:ea typeface="Lato" panose="020F0502020204030203" pitchFamily="34" charset="0"/>
                <a:cs typeface="Lato" panose="020F0502020204030203" pitchFamily="34" charset="0"/>
              </a:rPr>
              <a:t>wants to make it as easy as possible for qualified students to select the right courses for them and become enduring members of the university’s community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AU" sz="900" dirty="0">
                <a:solidFill>
                  <a:schemeClr val="bg2"/>
                </a:solidFill>
                <a:ea typeface="Lato" panose="020F0502020204030203" pitchFamily="34" charset="0"/>
                <a:cs typeface="Lato" panose="020F0502020204030203" pitchFamily="34" charset="0"/>
              </a:rPr>
              <a:t>wishes to provide great experiences to its prospective and existing students that build their continued engagement with the university.</a:t>
            </a:r>
            <a:endParaRPr lang="en-US" sz="900" dirty="0">
              <a:solidFill>
                <a:schemeClr val="bg2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"/>
          <p:cNvSpPr txBox="1">
            <a:spLocks/>
          </p:cNvSpPr>
          <p:nvPr/>
        </p:nvSpPr>
        <p:spPr>
          <a:xfrm>
            <a:off x="657225" y="2427446"/>
            <a:ext cx="4121603" cy="838370"/>
          </a:xfrm>
          <a:prstGeom prst="rect">
            <a:avLst/>
          </a:prstGeom>
        </p:spPr>
        <p:txBody>
          <a:bodyPr vert="horz" lIns="91422" tIns="45711" rIns="91422" bIns="45711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altLang="ko-KR" sz="1800" b="1" i="1" dirty="0" smtClean="0">
                <a:solidFill>
                  <a:prstClr val="white"/>
                </a:solidFill>
                <a:ea typeface="Lato Regular" panose="020F0502020204030203" pitchFamily="34" charset="0"/>
                <a:cs typeface="Roboto condensed light"/>
              </a:rPr>
              <a:t>Empowering </a:t>
            </a:r>
            <a:r>
              <a:rPr lang="en-AU" altLang="ko-KR" sz="1800" b="1" i="1" dirty="0">
                <a:solidFill>
                  <a:prstClr val="white"/>
                </a:solidFill>
                <a:ea typeface="Lato Regular" panose="020F0502020204030203" pitchFamily="34" charset="0"/>
                <a:cs typeface="Roboto condensed light"/>
              </a:rPr>
              <a:t>University Students to get the most out of their studies, through optimisation of course selection and scheduling</a:t>
            </a:r>
            <a:endParaRPr lang="en-US" altLang="ko-KR" sz="1800" b="1" i="1" dirty="0">
              <a:solidFill>
                <a:prstClr val="white"/>
              </a:solidFill>
              <a:ea typeface="Lato Regular" panose="020F0502020204030203" pitchFamily="34" charset="0"/>
              <a:cs typeface="Roboto condensed light"/>
            </a:endParaRPr>
          </a:p>
        </p:txBody>
      </p:sp>
      <p:sp>
        <p:nvSpPr>
          <p:cNvPr id="8" name="Quates"/>
          <p:cNvSpPr txBox="1">
            <a:spLocks/>
          </p:cNvSpPr>
          <p:nvPr/>
        </p:nvSpPr>
        <p:spPr>
          <a:xfrm>
            <a:off x="152401" y="2117511"/>
            <a:ext cx="1009650" cy="1124205"/>
          </a:xfrm>
          <a:prstGeom prst="rect">
            <a:avLst/>
          </a:prstGeom>
        </p:spPr>
        <p:txBody>
          <a:bodyPr vert="horz" lIns="91422" tIns="45711" rIns="91422" bIns="45711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8024" dirty="0">
                <a:solidFill>
                  <a:prstClr val="white">
                    <a:alpha val="30000"/>
                  </a:prst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Roboto condensed light"/>
              </a:rPr>
              <a:t>“</a:t>
            </a:r>
          </a:p>
        </p:txBody>
      </p:sp>
      <p:sp>
        <p:nvSpPr>
          <p:cNvPr id="9" name="Quates"/>
          <p:cNvSpPr txBox="1">
            <a:spLocks/>
          </p:cNvSpPr>
          <p:nvPr/>
        </p:nvSpPr>
        <p:spPr>
          <a:xfrm>
            <a:off x="4114800" y="2803398"/>
            <a:ext cx="1009650" cy="1124205"/>
          </a:xfrm>
          <a:prstGeom prst="rect">
            <a:avLst/>
          </a:prstGeom>
        </p:spPr>
        <p:txBody>
          <a:bodyPr vert="horz" lIns="91422" tIns="45711" rIns="91422" bIns="45711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0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Rockwel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ko-KR" sz="8024" dirty="0">
                <a:solidFill>
                  <a:prstClr val="white">
                    <a:alpha val="30000"/>
                  </a:prst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Roboto condensed light"/>
              </a:rPr>
              <a:t>”</a:t>
            </a:r>
          </a:p>
        </p:txBody>
      </p:sp>
      <p:pic>
        <p:nvPicPr>
          <p:cNvPr id="76" name="Picture 20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336" t="28544"/>
          <a:stretch/>
        </p:blipFill>
        <p:spPr>
          <a:xfrm>
            <a:off x="5463516" y="49158"/>
            <a:ext cx="3563462" cy="473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5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SlideBazaar-Colored 7-Light">
      <a:dk1>
        <a:srgbClr val="FFFFFF"/>
      </a:dk1>
      <a:lt1>
        <a:sysClr val="window" lastClr="FFFFFF"/>
      </a:lt1>
      <a:dk2>
        <a:srgbClr val="FFFFFF"/>
      </a:dk2>
      <a:lt2>
        <a:srgbClr val="111111"/>
      </a:lt2>
      <a:accent1>
        <a:srgbClr val="DB3632"/>
      </a:accent1>
      <a:accent2>
        <a:srgbClr val="EAB825"/>
      </a:accent2>
      <a:accent3>
        <a:srgbClr val="27B08A"/>
      </a:accent3>
      <a:accent4>
        <a:srgbClr val="237DCB"/>
      </a:accent4>
      <a:accent5>
        <a:srgbClr val="8643A5"/>
      </a:accent5>
      <a:accent6>
        <a:srgbClr val="A7A7A7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맑은 고딕</vt:lpstr>
      <vt:lpstr>Arial</vt:lpstr>
      <vt:lpstr>Calibri</vt:lpstr>
      <vt:lpstr>Lato</vt:lpstr>
      <vt:lpstr>Lato Light</vt:lpstr>
      <vt:lpstr>Lato Regular</vt:lpstr>
      <vt:lpstr>Lato Thin</vt:lpstr>
      <vt:lpstr>Roboto condensed light</vt:lpstr>
      <vt:lpstr>2_Office Theme</vt:lpstr>
      <vt:lpstr>Our Mission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2018-03-04T11:11:09Z</dcterms:created>
  <dcterms:modified xsi:type="dcterms:W3CDTF">2018-03-04T11:11:50Z</dcterms:modified>
</cp:coreProperties>
</file>