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D3369-F605-44FA-A7F2-B30767FF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4944C-20D0-435D-867C-343CA2380112}"/>
              </a:ext>
            </a:extLst>
          </p:cNvPr>
          <p:cNvSpPr txBox="1"/>
          <p:nvPr/>
        </p:nvSpPr>
        <p:spPr>
          <a:xfrm>
            <a:off x="8184444" y="745067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6982-76BE-4768-B937-2E261CEFD3E6}"/>
              </a:ext>
            </a:extLst>
          </p:cNvPr>
          <p:cNvSpPr txBox="1"/>
          <p:nvPr/>
        </p:nvSpPr>
        <p:spPr>
          <a:xfrm>
            <a:off x="8336844" y="2613378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580B4E-740A-40D9-87E2-ACB2E1209641}"/>
              </a:ext>
            </a:extLst>
          </p:cNvPr>
          <p:cNvSpPr txBox="1"/>
          <p:nvPr/>
        </p:nvSpPr>
        <p:spPr>
          <a:xfrm>
            <a:off x="2624666" y="929733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E5268-E212-4781-B1CF-4AE0DE1EFADF}"/>
              </a:ext>
            </a:extLst>
          </p:cNvPr>
          <p:cNvSpPr txBox="1"/>
          <p:nvPr/>
        </p:nvSpPr>
        <p:spPr>
          <a:xfrm>
            <a:off x="4927600" y="1280531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342F9-4CEB-4B3B-B6D9-535CF5F54A8A}"/>
              </a:ext>
            </a:extLst>
          </p:cNvPr>
          <p:cNvSpPr txBox="1"/>
          <p:nvPr/>
        </p:nvSpPr>
        <p:spPr>
          <a:xfrm>
            <a:off x="2127955" y="3244334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12DE13-EFAC-404C-975B-FC7706589E87}"/>
              </a:ext>
            </a:extLst>
          </p:cNvPr>
          <p:cNvSpPr txBox="1"/>
          <p:nvPr/>
        </p:nvSpPr>
        <p:spPr>
          <a:xfrm>
            <a:off x="7636933" y="4984045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08DE2-4DB4-4008-BAB1-2D52B8DA5411}"/>
              </a:ext>
            </a:extLst>
          </p:cNvPr>
          <p:cNvSpPr txBox="1"/>
          <p:nvPr/>
        </p:nvSpPr>
        <p:spPr>
          <a:xfrm>
            <a:off x="3708400" y="5212181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G</a:t>
            </a:r>
          </a:p>
        </p:txBody>
      </p:sp>
    </p:spTree>
    <p:extLst>
      <p:ext uri="{BB962C8B-B14F-4D97-AF65-F5344CB8AC3E}">
        <p14:creationId xmlns:p14="http://schemas.microsoft.com/office/powerpoint/2010/main" val="777492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Lim</dc:creator>
  <cp:lastModifiedBy>Yong Lim</cp:lastModifiedBy>
  <cp:revision>2</cp:revision>
  <dcterms:created xsi:type="dcterms:W3CDTF">2018-03-26T04:37:59Z</dcterms:created>
  <dcterms:modified xsi:type="dcterms:W3CDTF">2018-03-26T05:13:50Z</dcterms:modified>
</cp:coreProperties>
</file>