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6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52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28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05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81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57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33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609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797A8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190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1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2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60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9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50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087564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4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50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0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58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7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82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BD5D-C2E1-40C2-9978-3EB63EEA8230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63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oseph.Meltzer@anu.edu.au" TargetMode="External"/><Relationship Id="rId13" Type="http://schemas.openxmlformats.org/officeDocument/2006/relationships/hyperlink" Target="mailto:derrick.leong@accenture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hyperlink" Target="mailto:bradley.kim@accenture.com" TargetMode="External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mailto:u6019071@anu.edu.au" TargetMode="External"/><Relationship Id="rId5" Type="http://schemas.openxmlformats.org/officeDocument/2006/relationships/image" Target="../media/image4.png"/><Relationship Id="rId15" Type="http://schemas.openxmlformats.org/officeDocument/2006/relationships/hyperlink" Target="mailto:u6050672@anu.edu.au" TargetMode="External"/><Relationship Id="rId10" Type="http://schemas.openxmlformats.org/officeDocument/2006/relationships/hyperlink" Target="mailto:Manal.Mohania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6081614@anu.edu.au" TargetMode="External"/><Relationship Id="rId14" Type="http://schemas.openxmlformats.org/officeDocument/2006/relationships/hyperlink" Target="mailto:Sijia.Qin@anu.edu.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08001" y="2700000"/>
            <a:ext cx="3261304" cy="2606399"/>
          </a:xfrm>
          <a:prstGeom prst="round2SameRect">
            <a:avLst>
              <a:gd name="adj1" fmla="val 6915"/>
              <a:gd name="adj2" fmla="val 0"/>
            </a:avLst>
          </a:prstGeom>
          <a:solidFill>
            <a:srgbClr val="EDF2F9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venir Medium" panose="02000603020000020003" pitchFamily="2" charset="0"/>
            </a:endParaRPr>
          </a:p>
        </p:txBody>
      </p:sp>
      <p:sp>
        <p:nvSpPr>
          <p:cNvPr id="8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56746" y="1363729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Joseph Meltzer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235603" y="1623213"/>
            <a:ext cx="1302072" cy="48059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Team Lead</a:t>
            </a:r>
          </a:p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Principal Software Developer</a:t>
            </a:r>
          </a:p>
        </p:txBody>
      </p:sp>
      <p:pic>
        <p:nvPicPr>
          <p:cNvPr id="88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304861" y="150903"/>
            <a:ext cx="1155717" cy="118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91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5227644" y="2996744"/>
            <a:ext cx="1166015" cy="1195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153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3637365" y="2996747"/>
            <a:ext cx="1156559" cy="1216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36063" y="2147101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/>
          <a:p>
            <a:pPr algn="ctr" defTabSz="401114"/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at</a:t>
            </a:r>
            <a:b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Web Services</a:t>
            </a:r>
          </a:p>
        </p:txBody>
      </p:sp>
      <p:pic>
        <p:nvPicPr>
          <p:cNvPr id="162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65" r="4440" b="12605"/>
          <a:stretch/>
        </p:blipFill>
        <p:spPr bwMode="auto">
          <a:xfrm>
            <a:off x="1963679" y="135193"/>
            <a:ext cx="1174987" cy="1186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3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3637365" y="150900"/>
            <a:ext cx="1156559" cy="118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7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5236934" y="148128"/>
            <a:ext cx="1156722" cy="11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24733" y="2436109"/>
            <a:ext cx="154561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Joseph.Meltzer@anu.edu.au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5199" y="1361566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Thomas Hamer</a:t>
            </a:r>
          </a:p>
        </p:txBody>
      </p:sp>
      <p:sp>
        <p:nvSpPr>
          <p:cNvPr id="17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9672" y="1374402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Manal Mohania</a:t>
            </a:r>
          </a:p>
        </p:txBody>
      </p:sp>
      <p:sp>
        <p:nvSpPr>
          <p:cNvPr id="178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89325" y="1361565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Yong Wei Lim</a:t>
            </a: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87588" y="1688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  <a:p>
            <a:r>
              <a:rPr lang="en-NZ" altLang="en-US" dirty="0"/>
              <a:t>Statistical Modelling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904515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Quantitative Trader at</a:t>
            </a:r>
          </a:p>
          <a:p>
            <a:r>
              <a:rPr lang="en-US" dirty="0" err="1"/>
              <a:t>Tibra</a:t>
            </a:r>
            <a:r>
              <a:rPr lang="en-US" dirty="0"/>
              <a:t> Capital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874425" y="2436109"/>
            <a:ext cx="135349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9"/>
              </a:rPr>
              <a:t>u6081614@anu.edu.au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69305" y="1760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3586232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Research Developer at</a:t>
            </a:r>
            <a:br>
              <a:rPr lang="en-US" dirty="0"/>
            </a:br>
            <a:r>
              <a:rPr lang="en-US" dirty="0"/>
              <a:t>IBM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65152" y="2436109"/>
            <a:ext cx="1535474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10"/>
              </a:rPr>
              <a:t>Manal.Mohania@anu.edu.au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58858" y="16952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Deployment Specialist</a:t>
            </a:r>
          </a:p>
          <a:p>
            <a:r>
              <a:rPr lang="en-NZ" altLang="en-US" dirty="0"/>
              <a:t>Front-end Developer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03609" y="2147103"/>
            <a:ext cx="1437660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Human Centric Computing and HCI expert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5103614" y="2436109"/>
            <a:ext cx="1437656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11"/>
              </a:rPr>
              <a:t>u6019071@anu.edu.au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90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8823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Bradley Kim</a:t>
            </a: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55135" y="44899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58607" y="5061388"/>
            <a:ext cx="1542018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bradley.kim@accenture.com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96467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Derrick Leong</a:t>
            </a: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62779" y="44899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4988500" y="5061388"/>
            <a:ext cx="1697520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3"/>
              </a:rPr>
              <a:t>derrick.leong@accenture.com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6183" y="4223754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Sijia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Qin (Scarlett)</a:t>
            </a: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92495" y="4483237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Full Stack Developer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790366" y="4763563"/>
            <a:ext cx="1523576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Tutor of COMP1730 at ANU and </a:t>
            </a:r>
            <a:r>
              <a:rPr lang="en-US" dirty="0"/>
              <a:t>JavaScript </a:t>
            </a:r>
            <a:r>
              <a:rPr lang="en-US" dirty="0"/>
              <a:t>at Code Camp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967897" y="5059657"/>
            <a:ext cx="1198161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4"/>
              </a:rPr>
              <a:t>Sijia.Qin@anu.edu.au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3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65050" y="4221588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Thien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Bui-Nguyen</a:t>
            </a: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21142" y="4483236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Front-end Developer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44367" y="4763560"/>
            <a:ext cx="1293308" cy="167464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Front-end Specialist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65051" y="5059657"/>
            <a:ext cx="1451945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5"/>
              </a:rPr>
              <a:t>u6050672@anu.edu.au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https://scontent.fsyd3-1.fna.fbcdn.net/v/t1.15752-9/38442310_1069669113181724_6195271981227573248_n.jpg?_nc_cat=0&amp;oh=f18b5753672cc9864c08cd20e66f3a75&amp;oe=5C01BFD6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1974298" y="3010927"/>
            <a:ext cx="1143536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content.fsyd3-1.fna.fbcdn.net/v/t1.15752-9/38404943_256932218470463_4323937743764717568_n.jpg?_nc_cat=0&amp;oh=b777487b94d5b2e28c3e382f7eb561c0&amp;oe=5C0B595B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25372"/>
          <a:stretch/>
        </p:blipFill>
        <p:spPr bwMode="auto">
          <a:xfrm>
            <a:off x="325771" y="3008980"/>
            <a:ext cx="1143536" cy="1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52" y="2715017"/>
            <a:ext cx="326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>
                <a:latin typeface="Avenir Medium" panose="02000603020000020003" pitchFamily="2" charset="0"/>
              </a:rPr>
              <a:t>New Group Members</a:t>
            </a:r>
            <a:endParaRPr lang="en-NZ" sz="1200" dirty="0">
              <a:latin typeface="Avenir Medium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84</Words>
  <Application>Microsoft Office PowerPoint</Application>
  <PresentationFormat>On-screen Show (16:10)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 Heavy</vt:lpstr>
      <vt:lpstr>Avenir Light</vt:lpstr>
      <vt:lpstr>Avenir Medium</vt:lpstr>
      <vt:lpstr>Calibri</vt:lpstr>
      <vt:lpstr>Calibri Light</vt:lpstr>
      <vt:lpstr>Lato</vt:lpstr>
      <vt:lpstr>Lato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Meltzer</dc:creator>
  <cp:lastModifiedBy>Joseph Meltzer</cp:lastModifiedBy>
  <cp:revision>19</cp:revision>
  <dcterms:created xsi:type="dcterms:W3CDTF">2018-08-04T06:34:02Z</dcterms:created>
  <dcterms:modified xsi:type="dcterms:W3CDTF">2018-08-04T12:22:07Z</dcterms:modified>
</cp:coreProperties>
</file>