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24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9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9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87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5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1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5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6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0E1D-FE5C-4BDB-89B6-57F9556F3DCF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4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97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ANU </a:t>
            </a:r>
            <a:r>
              <a:rPr lang="en-AU" dirty="0" err="1" smtClean="0"/>
              <a:t>Techlauncher</a:t>
            </a:r>
            <a:r>
              <a:rPr lang="en-AU" dirty="0" smtClean="0"/>
              <a:t> Sem-1 2018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9971"/>
            <a:ext cx="12192000" cy="968829"/>
          </a:xfrm>
        </p:spPr>
        <p:txBody>
          <a:bodyPr/>
          <a:lstStyle/>
          <a:p>
            <a:r>
              <a:rPr lang="en-AU" dirty="0" err="1" smtClean="0"/>
              <a:t>CourseAI</a:t>
            </a:r>
            <a:r>
              <a:rPr lang="en-AU" dirty="0" smtClean="0"/>
              <a:t> Schedule with Milestones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329"/>
            <a:ext cx="12192000" cy="15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ANU Techlauncher Sem-1 2018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 Techlauncher Sem-1 2018</dc:title>
  <dc:creator>Leong, Derrick</dc:creator>
  <cp:lastModifiedBy>Leong, Derrick</cp:lastModifiedBy>
  <cp:revision>2</cp:revision>
  <dcterms:created xsi:type="dcterms:W3CDTF">2018-03-03T19:39:26Z</dcterms:created>
  <dcterms:modified xsi:type="dcterms:W3CDTF">2018-03-03T19:47:12Z</dcterms:modified>
</cp:coreProperties>
</file>