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1DFA3-529D-45E4-8944-D62720A6434D}" type="datetimeFigureOut">
              <a:rPr lang="en-AU" smtClean="0"/>
              <a:t>2/03/2018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79AB3-0DDF-421F-80B9-1890A9AD9C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71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2/03/2018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97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2/03/2018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8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2/03/2018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44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MEMBER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434892" y="1977475"/>
            <a:ext cx="1536700" cy="3627458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00"/>
            <a:endParaRPr lang="en-US" sz="27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2117084" y="1977475"/>
            <a:ext cx="1536700" cy="3627458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00"/>
            <a:endParaRPr lang="en-US" sz="27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23" name="Rounded Rectangle 22"/>
          <p:cNvSpPr/>
          <p:nvPr userDrawn="1"/>
        </p:nvSpPr>
        <p:spPr>
          <a:xfrm>
            <a:off x="3790008" y="1977475"/>
            <a:ext cx="1536700" cy="3627458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00"/>
            <a:endParaRPr lang="en-US" sz="27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5472201" y="1977475"/>
            <a:ext cx="1536700" cy="3627458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00"/>
            <a:endParaRPr lang="en-US" sz="27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25" name="Rounded Rectangle 24"/>
          <p:cNvSpPr/>
          <p:nvPr userDrawn="1"/>
        </p:nvSpPr>
        <p:spPr>
          <a:xfrm>
            <a:off x="7163659" y="1977475"/>
            <a:ext cx="1536700" cy="3627458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00"/>
            <a:endParaRPr lang="en-US" sz="27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434892" y="3555707"/>
            <a:ext cx="153670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675" baseline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34892" y="3765770"/>
            <a:ext cx="1536700" cy="152466"/>
          </a:xfrm>
          <a:prstGeom prst="rect">
            <a:avLst/>
          </a:prstGeom>
        </p:spPr>
        <p:txBody>
          <a:bodyPr vert="horz"/>
          <a:lstStyle>
            <a:lvl1pPr marL="0" indent="0" algn="ctr" defTabSz="51430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lang="ko-KR" altLang="en-US" sz="394" b="1" kern="12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513229" y="2096236"/>
            <a:ext cx="1372721" cy="137960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75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2199072" y="2110901"/>
            <a:ext cx="1372721" cy="137960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75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871997" y="2120220"/>
            <a:ext cx="1372721" cy="137960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75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5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5560104" y="2101912"/>
            <a:ext cx="1372721" cy="137960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75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7251861" y="2120220"/>
            <a:ext cx="1372721" cy="137960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75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7" name="Text Placeholder 27"/>
          <p:cNvSpPr>
            <a:spLocks noGrp="1"/>
          </p:cNvSpPr>
          <p:nvPr>
            <p:ph type="body" sz="quarter" idx="32" hasCustomPrompt="1"/>
          </p:nvPr>
        </p:nvSpPr>
        <p:spPr>
          <a:xfrm>
            <a:off x="2116785" y="3555707"/>
            <a:ext cx="153670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675" baseline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68" name="Text Placeholder 27"/>
          <p:cNvSpPr>
            <a:spLocks noGrp="1"/>
          </p:cNvSpPr>
          <p:nvPr>
            <p:ph type="body" sz="quarter" idx="33" hasCustomPrompt="1"/>
          </p:nvPr>
        </p:nvSpPr>
        <p:spPr>
          <a:xfrm>
            <a:off x="2116785" y="3765770"/>
            <a:ext cx="1536700" cy="152466"/>
          </a:xfrm>
          <a:prstGeom prst="rect">
            <a:avLst/>
          </a:prstGeom>
        </p:spPr>
        <p:txBody>
          <a:bodyPr vert="horz"/>
          <a:lstStyle>
            <a:lvl1pPr marL="0" indent="0" algn="ctr" defTabSz="51430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lang="ko-KR" altLang="en-US" sz="394" b="1" kern="12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69" name="Text Placeholder 27"/>
          <p:cNvSpPr>
            <a:spLocks noGrp="1"/>
          </p:cNvSpPr>
          <p:nvPr>
            <p:ph type="body" sz="quarter" idx="34" hasCustomPrompt="1"/>
          </p:nvPr>
        </p:nvSpPr>
        <p:spPr>
          <a:xfrm>
            <a:off x="3797843" y="3555707"/>
            <a:ext cx="153670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675" baseline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70" name="Text Placeholder 27"/>
          <p:cNvSpPr>
            <a:spLocks noGrp="1"/>
          </p:cNvSpPr>
          <p:nvPr>
            <p:ph type="body" sz="quarter" idx="35" hasCustomPrompt="1"/>
          </p:nvPr>
        </p:nvSpPr>
        <p:spPr>
          <a:xfrm>
            <a:off x="3797843" y="3765770"/>
            <a:ext cx="1536700" cy="152466"/>
          </a:xfrm>
          <a:prstGeom prst="rect">
            <a:avLst/>
          </a:prstGeom>
        </p:spPr>
        <p:txBody>
          <a:bodyPr vert="horz"/>
          <a:lstStyle>
            <a:lvl1pPr marL="0" indent="0" algn="ctr" defTabSz="51430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lang="ko-KR" altLang="en-US" sz="394" b="1" kern="12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71" name="Text Placeholder 27"/>
          <p:cNvSpPr>
            <a:spLocks noGrp="1"/>
          </p:cNvSpPr>
          <p:nvPr>
            <p:ph type="body" sz="quarter" idx="36" hasCustomPrompt="1"/>
          </p:nvPr>
        </p:nvSpPr>
        <p:spPr>
          <a:xfrm>
            <a:off x="5472701" y="3563804"/>
            <a:ext cx="153670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675" baseline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72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5472701" y="3773867"/>
            <a:ext cx="1536700" cy="152466"/>
          </a:xfrm>
          <a:prstGeom prst="rect">
            <a:avLst/>
          </a:prstGeom>
        </p:spPr>
        <p:txBody>
          <a:bodyPr vert="horz"/>
          <a:lstStyle>
            <a:lvl1pPr marL="0" indent="0" algn="ctr" defTabSz="51430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lang="ko-KR" altLang="en-US" sz="394" b="1" kern="12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73" name="Text Placeholder 27"/>
          <p:cNvSpPr>
            <a:spLocks noGrp="1"/>
          </p:cNvSpPr>
          <p:nvPr>
            <p:ph type="body" sz="quarter" idx="38" hasCustomPrompt="1"/>
          </p:nvPr>
        </p:nvSpPr>
        <p:spPr>
          <a:xfrm>
            <a:off x="7160794" y="3571473"/>
            <a:ext cx="153670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675" baseline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74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7160794" y="3781537"/>
            <a:ext cx="1536700" cy="152466"/>
          </a:xfrm>
          <a:prstGeom prst="rect">
            <a:avLst/>
          </a:prstGeom>
        </p:spPr>
        <p:txBody>
          <a:bodyPr vert="horz"/>
          <a:lstStyle>
            <a:lvl1pPr marL="0" indent="0" algn="ctr" defTabSz="51430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lang="ko-KR" altLang="en-US" sz="394" b="1" kern="12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00277" y="701317"/>
            <a:ext cx="6231392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3857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30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lang="en-US" sz="101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77144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964312" indent="0">
              <a:buNone/>
              <a:defRPr/>
            </a:lvl6pPr>
            <a:lvl7pPr marL="1157174" indent="0">
              <a:buNone/>
              <a:defRPr/>
            </a:lvl7pPr>
            <a:lvl8pPr marL="1350036" indent="0">
              <a:buNone/>
              <a:defRPr/>
            </a:lvl8pPr>
            <a:lvl9pPr marL="1542899" indent="0">
              <a:buNone/>
              <a:defRPr/>
            </a:lvl9pPr>
          </a:lstStyle>
          <a:p>
            <a:pPr marL="0" lvl="0" indent="0" algn="l" defTabSz="385724" rtl="0" eaLnBrk="1" latinLnBrk="0" hangingPunct="1">
              <a:lnSpc>
                <a:spcPct val="70000"/>
              </a:lnSpc>
              <a:spcBef>
                <a:spcPts val="42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400277" y="427704"/>
            <a:ext cx="6231392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85691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lang="en-US" sz="9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77144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964312" indent="0">
              <a:buNone/>
              <a:defRPr/>
            </a:lvl6pPr>
            <a:lvl7pPr marL="1157174" indent="0">
              <a:buNone/>
              <a:defRPr/>
            </a:lvl7pPr>
            <a:lvl8pPr marL="1350036" indent="0">
              <a:buNone/>
              <a:defRPr/>
            </a:lvl8pPr>
            <a:lvl9pPr marL="1542899" indent="0">
              <a:buNone/>
              <a:defRPr/>
            </a:lvl9pPr>
          </a:lstStyle>
          <a:p>
            <a:pPr marL="0" lvl="0" indent="0" algn="l" defTabSz="385724" rtl="0" eaLnBrk="1" latinLnBrk="0" hangingPunct="1">
              <a:lnSpc>
                <a:spcPct val="70000"/>
              </a:lnSpc>
              <a:spcBef>
                <a:spcPts val="42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98567" y="6504028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42" name="Freeform 4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id-ID" sz="101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3" name="Freeform 4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id-ID" sz="101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 flipH="1">
            <a:off x="381106" y="6504028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48" name="Freeform 4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id-ID" sz="101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9" name="Freeform 4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id-ID" sz="101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50" name="Rectangle 49"/>
          <p:cNvSpPr/>
          <p:nvPr userDrawn="1"/>
        </p:nvSpPr>
        <p:spPr>
          <a:xfrm>
            <a:off x="2829988" y="6350367"/>
            <a:ext cx="3484025" cy="279224"/>
          </a:xfrm>
          <a:prstGeom prst="rect">
            <a:avLst/>
          </a:prstGeom>
        </p:spPr>
        <p:txBody>
          <a:bodyPr wrap="square" lIns="51415" tIns="25708" rIns="51415" bIns="25708">
            <a:spAutoFit/>
          </a:bodyPr>
          <a:lstStyle/>
          <a:p>
            <a:pPr algn="ctr" defTabSz="514300"/>
            <a:r>
              <a:rPr lang="id-ID" sz="844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514300"/>
            <a:r>
              <a:rPr lang="en-US" sz="63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63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63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63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 userDrawn="1"/>
        </p:nvSpPr>
        <p:spPr>
          <a:xfrm>
            <a:off x="8581222" y="6175034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sp>
        <p:nvSpPr>
          <p:cNvPr id="53" name="TextBox 52"/>
          <p:cNvSpPr txBox="1"/>
          <p:nvPr userDrawn="1"/>
        </p:nvSpPr>
        <p:spPr>
          <a:xfrm>
            <a:off x="8629892" y="6223376"/>
            <a:ext cx="198412" cy="149317"/>
          </a:xfrm>
          <a:prstGeom prst="rect">
            <a:avLst/>
          </a:prstGeom>
          <a:noFill/>
        </p:spPr>
        <p:txBody>
          <a:bodyPr wrap="none" lIns="51415" tIns="25708" rIns="51415" bIns="25708" rtlCol="0">
            <a:spAutoFit/>
          </a:bodyPr>
          <a:lstStyle/>
          <a:p>
            <a:pPr algn="ctr" defTabSz="514300"/>
            <a:fld id="{260E2A6B-A809-4840-BF14-8648BC0BDF87}" type="slidenum">
              <a:rPr lang="id-ID" sz="633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514300"/>
              <a:t>‹#›</a:t>
            </a:fld>
            <a:endParaRPr lang="id-ID" sz="78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85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2/03/2018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51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2/03/2018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97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2/03/2018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21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2/03/2018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38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2/03/2018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46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2/03/2018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68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2/03/2018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72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2/03/2018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35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E48C8-666B-4AC2-9EE6-9CECAD717E72}" type="datetimeFigureOut">
              <a:rPr lang="en-AU" smtClean="0"/>
              <a:t>2/03/2018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269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Laurence Mikel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Team Lead</a:t>
            </a:r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2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 r="1866"/>
          <a:stretch>
            <a:fillRect/>
          </a:stretch>
        </p:blipFill>
        <p:spPr/>
      </p:pic>
      <p:pic>
        <p:nvPicPr>
          <p:cNvPr id="23" name="Picture Placeholder 22"/>
          <p:cNvPicPr>
            <a:picLocks noGrp="1" noChangeAspect="1"/>
          </p:cNvPicPr>
          <p:nvPr>
            <p:ph type="pic" sz="quarter" idx="2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" r="1810"/>
          <a:stretch>
            <a:fillRect/>
          </a:stretch>
        </p:blipFill>
        <p:spPr/>
      </p:pic>
      <p:pic>
        <p:nvPicPr>
          <p:cNvPr id="24" name="Picture Placeholder 23"/>
          <p:cNvPicPr>
            <a:picLocks noGrp="1" noChangeAspect="1"/>
          </p:cNvPicPr>
          <p:nvPr>
            <p:ph type="pic" sz="quarter" idx="2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" r="1810"/>
          <a:stretch>
            <a:fillRect/>
          </a:stretch>
        </p:blipFill>
        <p:spPr/>
      </p:pic>
      <p:pic>
        <p:nvPicPr>
          <p:cNvPr id="25" name="Picture Placeholder 24"/>
          <p:cNvPicPr>
            <a:picLocks noGrp="1" noChangeAspect="1"/>
          </p:cNvPicPr>
          <p:nvPr>
            <p:ph type="pic" sz="quarter" idx="3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" r="1810"/>
          <a:stretch>
            <a:fillRect/>
          </a:stretch>
        </p:blipFill>
        <p:spPr/>
      </p:pic>
      <p:pic>
        <p:nvPicPr>
          <p:cNvPr id="26" name="Picture Placeholder 25"/>
          <p:cNvPicPr>
            <a:picLocks noGrp="1" noChangeAspect="1"/>
          </p:cNvPicPr>
          <p:nvPr>
            <p:ph type="pic" sz="quarter" idx="3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" r="1810"/>
          <a:stretch>
            <a:fillRect/>
          </a:stretch>
        </p:blipFill>
        <p:spPr/>
      </p:pic>
      <p:sp>
        <p:nvSpPr>
          <p:cNvPr id="31" name="Text Placeholder 30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Sarah John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Designer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333333"/>
                </a:solidFill>
              </a:rPr>
              <a:t>Jomon</a:t>
            </a:r>
            <a:r>
              <a:rPr lang="en-US" dirty="0">
                <a:solidFill>
                  <a:srgbClr val="333333"/>
                </a:solidFill>
              </a:rPr>
              <a:t> T Jack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Designer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Frank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7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System Admin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Michel Andy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9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Associate Director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Meet Our Team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Slogan of the presentation or a small tag line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Your Team Profile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620209" y="3775151"/>
            <a:ext cx="890048" cy="101992"/>
            <a:chOff x="2619058" y="8201784"/>
            <a:chExt cx="1572263" cy="180168"/>
          </a:xfrm>
        </p:grpSpPr>
        <p:sp>
          <p:nvSpPr>
            <p:cNvPr id="135" name="Freeform 5"/>
            <p:cNvSpPr>
              <a:spLocks noEditPoints="1"/>
            </p:cNvSpPr>
            <p:nvPr/>
          </p:nvSpPr>
          <p:spPr bwMode="auto">
            <a:xfrm>
              <a:off x="2619058" y="8216284"/>
              <a:ext cx="172314" cy="161996"/>
            </a:xfrm>
            <a:custGeom>
              <a:avLst/>
              <a:gdLst>
                <a:gd name="T0" fmla="*/ 15 w 68"/>
                <a:gd name="T1" fmla="*/ 63 h 63"/>
                <a:gd name="T2" fmla="*/ 2 w 68"/>
                <a:gd name="T3" fmla="*/ 63 h 63"/>
                <a:gd name="T4" fmla="*/ 2 w 68"/>
                <a:gd name="T5" fmla="*/ 21 h 63"/>
                <a:gd name="T6" fmla="*/ 15 w 68"/>
                <a:gd name="T7" fmla="*/ 21 h 63"/>
                <a:gd name="T8" fmla="*/ 15 w 68"/>
                <a:gd name="T9" fmla="*/ 63 h 63"/>
                <a:gd name="T10" fmla="*/ 8 w 68"/>
                <a:gd name="T11" fmla="*/ 15 h 63"/>
                <a:gd name="T12" fmla="*/ 8 w 68"/>
                <a:gd name="T13" fmla="*/ 15 h 63"/>
                <a:gd name="T14" fmla="*/ 0 w 68"/>
                <a:gd name="T15" fmla="*/ 8 h 63"/>
                <a:gd name="T16" fmla="*/ 8 w 68"/>
                <a:gd name="T17" fmla="*/ 0 h 63"/>
                <a:gd name="T18" fmla="*/ 16 w 68"/>
                <a:gd name="T19" fmla="*/ 8 h 63"/>
                <a:gd name="T20" fmla="*/ 8 w 68"/>
                <a:gd name="T21" fmla="*/ 15 h 63"/>
                <a:gd name="T22" fmla="*/ 68 w 68"/>
                <a:gd name="T23" fmla="*/ 63 h 63"/>
                <a:gd name="T24" fmla="*/ 53 w 68"/>
                <a:gd name="T25" fmla="*/ 63 h 63"/>
                <a:gd name="T26" fmla="*/ 53 w 68"/>
                <a:gd name="T27" fmla="*/ 41 h 63"/>
                <a:gd name="T28" fmla="*/ 45 w 68"/>
                <a:gd name="T29" fmla="*/ 31 h 63"/>
                <a:gd name="T30" fmla="*/ 38 w 68"/>
                <a:gd name="T31" fmla="*/ 37 h 63"/>
                <a:gd name="T32" fmla="*/ 38 w 68"/>
                <a:gd name="T33" fmla="*/ 40 h 63"/>
                <a:gd name="T34" fmla="*/ 38 w 68"/>
                <a:gd name="T35" fmla="*/ 63 h 63"/>
                <a:gd name="T36" fmla="*/ 23 w 68"/>
                <a:gd name="T37" fmla="*/ 63 h 63"/>
                <a:gd name="T38" fmla="*/ 23 w 68"/>
                <a:gd name="T39" fmla="*/ 21 h 63"/>
                <a:gd name="T40" fmla="*/ 38 w 68"/>
                <a:gd name="T41" fmla="*/ 21 h 63"/>
                <a:gd name="T42" fmla="*/ 38 w 68"/>
                <a:gd name="T43" fmla="*/ 27 h 63"/>
                <a:gd name="T44" fmla="*/ 51 w 68"/>
                <a:gd name="T45" fmla="*/ 20 h 63"/>
                <a:gd name="T46" fmla="*/ 68 w 68"/>
                <a:gd name="T47" fmla="*/ 39 h 63"/>
                <a:gd name="T48" fmla="*/ 68 w 68"/>
                <a:gd name="T4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3">
                  <a:moveTo>
                    <a:pt x="15" y="63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5" y="63"/>
                  </a:ln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2"/>
                    <a:pt x="13" y="15"/>
                    <a:pt x="8" y="15"/>
                  </a:cubicBezTo>
                  <a:close/>
                  <a:moveTo>
                    <a:pt x="68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5"/>
                    <a:pt x="51" y="31"/>
                    <a:pt x="45" y="31"/>
                  </a:cubicBezTo>
                  <a:cubicBezTo>
                    <a:pt x="42" y="31"/>
                    <a:pt x="39" y="34"/>
                    <a:pt x="38" y="37"/>
                  </a:cubicBezTo>
                  <a:cubicBezTo>
                    <a:pt x="38" y="37"/>
                    <a:pt x="38" y="39"/>
                    <a:pt x="38" y="40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3"/>
                    <a:pt x="23" y="24"/>
                    <a:pt x="23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4"/>
                    <a:pt x="44" y="20"/>
                    <a:pt x="51" y="20"/>
                  </a:cubicBezTo>
                  <a:cubicBezTo>
                    <a:pt x="61" y="20"/>
                    <a:pt x="68" y="26"/>
                    <a:pt x="68" y="39"/>
                  </a:cubicBezTo>
                  <a:lnTo>
                    <a:pt x="68" y="63"/>
                  </a:lnTo>
                  <a:close/>
                </a:path>
              </a:pathLst>
            </a:custGeom>
            <a:solidFill>
              <a:srgbClr val="117BB7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238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6" name="Freeform 9"/>
            <p:cNvSpPr>
              <a:spLocks/>
            </p:cNvSpPr>
            <p:nvPr/>
          </p:nvSpPr>
          <p:spPr bwMode="auto">
            <a:xfrm>
              <a:off x="3115974" y="8234802"/>
              <a:ext cx="173346" cy="140327"/>
            </a:xfrm>
            <a:custGeom>
              <a:avLst/>
              <a:gdLst>
                <a:gd name="T0" fmla="*/ 68 w 68"/>
                <a:gd name="T1" fmla="*/ 6 h 55"/>
                <a:gd name="T2" fmla="*/ 60 w 68"/>
                <a:gd name="T3" fmla="*/ 8 h 55"/>
                <a:gd name="T4" fmla="*/ 66 w 68"/>
                <a:gd name="T5" fmla="*/ 1 h 55"/>
                <a:gd name="T6" fmla="*/ 57 w 68"/>
                <a:gd name="T7" fmla="*/ 4 h 55"/>
                <a:gd name="T8" fmla="*/ 47 w 68"/>
                <a:gd name="T9" fmla="*/ 0 h 55"/>
                <a:gd name="T10" fmla="*/ 33 w 68"/>
                <a:gd name="T11" fmla="*/ 14 h 55"/>
                <a:gd name="T12" fmla="*/ 33 w 68"/>
                <a:gd name="T13" fmla="*/ 17 h 55"/>
                <a:gd name="T14" fmla="*/ 5 w 68"/>
                <a:gd name="T15" fmla="*/ 2 h 55"/>
                <a:gd name="T16" fmla="*/ 3 w 68"/>
                <a:gd name="T17" fmla="*/ 9 h 55"/>
                <a:gd name="T18" fmla="*/ 9 w 68"/>
                <a:gd name="T19" fmla="*/ 21 h 55"/>
                <a:gd name="T20" fmla="*/ 3 w 68"/>
                <a:gd name="T21" fmla="*/ 19 h 55"/>
                <a:gd name="T22" fmla="*/ 3 w 68"/>
                <a:gd name="T23" fmla="*/ 19 h 55"/>
                <a:gd name="T24" fmla="*/ 14 w 68"/>
                <a:gd name="T25" fmla="*/ 33 h 55"/>
                <a:gd name="T26" fmla="*/ 10 w 68"/>
                <a:gd name="T27" fmla="*/ 33 h 55"/>
                <a:gd name="T28" fmla="*/ 7 w 68"/>
                <a:gd name="T29" fmla="*/ 33 h 55"/>
                <a:gd name="T30" fmla="*/ 20 w 68"/>
                <a:gd name="T31" fmla="*/ 43 h 55"/>
                <a:gd name="T32" fmla="*/ 3 w 68"/>
                <a:gd name="T33" fmla="*/ 49 h 55"/>
                <a:gd name="T34" fmla="*/ 0 w 68"/>
                <a:gd name="T35" fmla="*/ 49 h 55"/>
                <a:gd name="T36" fmla="*/ 21 w 68"/>
                <a:gd name="T37" fmla="*/ 55 h 55"/>
                <a:gd name="T38" fmla="*/ 61 w 68"/>
                <a:gd name="T39" fmla="*/ 15 h 55"/>
                <a:gd name="T40" fmla="*/ 61 w 68"/>
                <a:gd name="T41" fmla="*/ 13 h 55"/>
                <a:gd name="T42" fmla="*/ 68 w 68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6"/>
                  </a:moveTo>
                  <a:cubicBezTo>
                    <a:pt x="65" y="7"/>
                    <a:pt x="63" y="8"/>
                    <a:pt x="60" y="8"/>
                  </a:cubicBezTo>
                  <a:cubicBezTo>
                    <a:pt x="63" y="7"/>
                    <a:pt x="65" y="4"/>
                    <a:pt x="66" y="1"/>
                  </a:cubicBezTo>
                  <a:cubicBezTo>
                    <a:pt x="63" y="2"/>
                    <a:pt x="60" y="3"/>
                    <a:pt x="57" y="4"/>
                  </a:cubicBezTo>
                  <a:cubicBezTo>
                    <a:pt x="55" y="1"/>
                    <a:pt x="51" y="0"/>
                    <a:pt x="47" y="0"/>
                  </a:cubicBezTo>
                  <a:cubicBezTo>
                    <a:pt x="39" y="0"/>
                    <a:pt x="33" y="6"/>
                    <a:pt x="33" y="14"/>
                  </a:cubicBezTo>
                  <a:cubicBezTo>
                    <a:pt x="33" y="15"/>
                    <a:pt x="33" y="16"/>
                    <a:pt x="33" y="17"/>
                  </a:cubicBezTo>
                  <a:cubicBezTo>
                    <a:pt x="22" y="16"/>
                    <a:pt x="11" y="11"/>
                    <a:pt x="5" y="2"/>
                  </a:cubicBezTo>
                  <a:cubicBezTo>
                    <a:pt x="3" y="4"/>
                    <a:pt x="3" y="7"/>
                    <a:pt x="3" y="9"/>
                  </a:cubicBezTo>
                  <a:cubicBezTo>
                    <a:pt x="3" y="14"/>
                    <a:pt x="5" y="18"/>
                    <a:pt x="9" y="21"/>
                  </a:cubicBezTo>
                  <a:cubicBezTo>
                    <a:pt x="7" y="21"/>
                    <a:pt x="4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6"/>
                    <a:pt x="7" y="32"/>
                    <a:pt x="14" y="33"/>
                  </a:cubicBezTo>
                  <a:cubicBezTo>
                    <a:pt x="13" y="33"/>
                    <a:pt x="11" y="33"/>
                    <a:pt x="10" y="33"/>
                  </a:cubicBezTo>
                  <a:cubicBezTo>
                    <a:pt x="9" y="33"/>
                    <a:pt x="8" y="33"/>
                    <a:pt x="7" y="33"/>
                  </a:cubicBezTo>
                  <a:cubicBezTo>
                    <a:pt x="9" y="39"/>
                    <a:pt x="14" y="43"/>
                    <a:pt x="20" y="43"/>
                  </a:cubicBezTo>
                  <a:cubicBezTo>
                    <a:pt x="16" y="47"/>
                    <a:pt x="10" y="49"/>
                    <a:pt x="3" y="49"/>
                  </a:cubicBezTo>
                  <a:cubicBezTo>
                    <a:pt x="2" y="49"/>
                    <a:pt x="1" y="49"/>
                    <a:pt x="0" y="49"/>
                  </a:cubicBezTo>
                  <a:cubicBezTo>
                    <a:pt x="6" y="53"/>
                    <a:pt x="13" y="55"/>
                    <a:pt x="21" y="55"/>
                  </a:cubicBezTo>
                  <a:cubicBezTo>
                    <a:pt x="47" y="55"/>
                    <a:pt x="61" y="34"/>
                    <a:pt x="61" y="15"/>
                  </a:cubicBezTo>
                  <a:cubicBezTo>
                    <a:pt x="61" y="15"/>
                    <a:pt x="61" y="14"/>
                    <a:pt x="61" y="13"/>
                  </a:cubicBezTo>
                  <a:cubicBezTo>
                    <a:pt x="64" y="11"/>
                    <a:pt x="66" y="9"/>
                    <a:pt x="68" y="6"/>
                  </a:cubicBezTo>
                </a:path>
              </a:pathLst>
            </a:custGeom>
            <a:solidFill>
              <a:srgbClr val="23AAE1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238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7" name="Freeform 13"/>
            <p:cNvSpPr>
              <a:spLocks/>
            </p:cNvSpPr>
            <p:nvPr/>
          </p:nvSpPr>
          <p:spPr bwMode="auto">
            <a:xfrm>
              <a:off x="3613922" y="8201784"/>
              <a:ext cx="85642" cy="173345"/>
            </a:xfrm>
            <a:custGeom>
              <a:avLst/>
              <a:gdLst>
                <a:gd name="T0" fmla="*/ 0 w 32"/>
                <a:gd name="T1" fmla="*/ 22 h 68"/>
                <a:gd name="T2" fmla="*/ 7 w 32"/>
                <a:gd name="T3" fmla="*/ 22 h 68"/>
                <a:gd name="T4" fmla="*/ 7 w 32"/>
                <a:gd name="T5" fmla="*/ 15 h 68"/>
                <a:gd name="T6" fmla="*/ 9 w 32"/>
                <a:gd name="T7" fmla="*/ 5 h 68"/>
                <a:gd name="T8" fmla="*/ 20 w 32"/>
                <a:gd name="T9" fmla="*/ 0 h 68"/>
                <a:gd name="T10" fmla="*/ 32 w 32"/>
                <a:gd name="T11" fmla="*/ 1 h 68"/>
                <a:gd name="T12" fmla="*/ 31 w 32"/>
                <a:gd name="T13" fmla="*/ 11 h 68"/>
                <a:gd name="T14" fmla="*/ 25 w 32"/>
                <a:gd name="T15" fmla="*/ 11 h 68"/>
                <a:gd name="T16" fmla="*/ 20 w 32"/>
                <a:gd name="T17" fmla="*/ 14 h 68"/>
                <a:gd name="T18" fmla="*/ 20 w 32"/>
                <a:gd name="T19" fmla="*/ 22 h 68"/>
                <a:gd name="T20" fmla="*/ 31 w 32"/>
                <a:gd name="T21" fmla="*/ 22 h 68"/>
                <a:gd name="T22" fmla="*/ 30 w 32"/>
                <a:gd name="T23" fmla="*/ 32 h 68"/>
                <a:gd name="T24" fmla="*/ 20 w 32"/>
                <a:gd name="T25" fmla="*/ 32 h 68"/>
                <a:gd name="T26" fmla="*/ 20 w 32"/>
                <a:gd name="T27" fmla="*/ 68 h 68"/>
                <a:gd name="T28" fmla="*/ 7 w 32"/>
                <a:gd name="T29" fmla="*/ 68 h 68"/>
                <a:gd name="T30" fmla="*/ 7 w 32"/>
                <a:gd name="T31" fmla="*/ 32 h 68"/>
                <a:gd name="T32" fmla="*/ 0 w 32"/>
                <a:gd name="T33" fmla="*/ 32 h 68"/>
                <a:gd name="T34" fmla="*/ 0 w 32"/>
                <a:gd name="T35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68">
                  <a:moveTo>
                    <a:pt x="0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2"/>
                    <a:pt x="7" y="8"/>
                    <a:pt x="9" y="5"/>
                  </a:cubicBezTo>
                  <a:cubicBezTo>
                    <a:pt x="11" y="2"/>
                    <a:pt x="14" y="0"/>
                    <a:pt x="20" y="0"/>
                  </a:cubicBezTo>
                  <a:cubicBezTo>
                    <a:pt x="29" y="0"/>
                    <a:pt x="32" y="1"/>
                    <a:pt x="32" y="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2"/>
                    <a:pt x="20" y="1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3B5A9A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238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8" name="Freeform 17"/>
            <p:cNvSpPr>
              <a:spLocks noEditPoints="1"/>
            </p:cNvSpPr>
            <p:nvPr/>
          </p:nvSpPr>
          <p:spPr bwMode="auto">
            <a:xfrm>
              <a:off x="4024166" y="8208607"/>
              <a:ext cx="167155" cy="173345"/>
            </a:xfrm>
            <a:custGeom>
              <a:avLst/>
              <a:gdLst>
                <a:gd name="T0" fmla="*/ 22 w 66"/>
                <a:gd name="T1" fmla="*/ 64 h 68"/>
                <a:gd name="T2" fmla="*/ 8 w 66"/>
                <a:gd name="T3" fmla="*/ 53 h 68"/>
                <a:gd name="T4" fmla="*/ 23 w 66"/>
                <a:gd name="T5" fmla="*/ 42 h 68"/>
                <a:gd name="T6" fmla="*/ 28 w 66"/>
                <a:gd name="T7" fmla="*/ 43 h 68"/>
                <a:gd name="T8" fmla="*/ 37 w 66"/>
                <a:gd name="T9" fmla="*/ 51 h 68"/>
                <a:gd name="T10" fmla="*/ 37 w 66"/>
                <a:gd name="T11" fmla="*/ 53 h 68"/>
                <a:gd name="T12" fmla="*/ 22 w 66"/>
                <a:gd name="T13" fmla="*/ 64 h 68"/>
                <a:gd name="T14" fmla="*/ 24 w 66"/>
                <a:gd name="T15" fmla="*/ 28 h 68"/>
                <a:gd name="T16" fmla="*/ 12 w 66"/>
                <a:gd name="T17" fmla="*/ 15 h 68"/>
                <a:gd name="T18" fmla="*/ 20 w 66"/>
                <a:gd name="T19" fmla="*/ 3 h 68"/>
                <a:gd name="T20" fmla="*/ 32 w 66"/>
                <a:gd name="T21" fmla="*/ 16 h 68"/>
                <a:gd name="T22" fmla="*/ 24 w 66"/>
                <a:gd name="T23" fmla="*/ 28 h 68"/>
                <a:gd name="T24" fmla="*/ 35 w 66"/>
                <a:gd name="T25" fmla="*/ 39 h 68"/>
                <a:gd name="T26" fmla="*/ 29 w 66"/>
                <a:gd name="T27" fmla="*/ 32 h 68"/>
                <a:gd name="T28" fmla="*/ 33 w 66"/>
                <a:gd name="T29" fmla="*/ 26 h 68"/>
                <a:gd name="T30" fmla="*/ 39 w 66"/>
                <a:gd name="T31" fmla="*/ 15 h 68"/>
                <a:gd name="T32" fmla="*/ 33 w 66"/>
                <a:gd name="T33" fmla="*/ 3 h 68"/>
                <a:gd name="T34" fmla="*/ 39 w 66"/>
                <a:gd name="T35" fmla="*/ 3 h 68"/>
                <a:gd name="T36" fmla="*/ 44 w 66"/>
                <a:gd name="T37" fmla="*/ 0 h 68"/>
                <a:gd name="T38" fmla="*/ 23 w 66"/>
                <a:gd name="T39" fmla="*/ 0 h 68"/>
                <a:gd name="T40" fmla="*/ 5 w 66"/>
                <a:gd name="T41" fmla="*/ 15 h 68"/>
                <a:gd name="T42" fmla="*/ 21 w 66"/>
                <a:gd name="T43" fmla="*/ 30 h 68"/>
                <a:gd name="T44" fmla="*/ 23 w 66"/>
                <a:gd name="T45" fmla="*/ 30 h 68"/>
                <a:gd name="T46" fmla="*/ 21 w 66"/>
                <a:gd name="T47" fmla="*/ 34 h 68"/>
                <a:gd name="T48" fmla="*/ 24 w 66"/>
                <a:gd name="T49" fmla="*/ 40 h 68"/>
                <a:gd name="T50" fmla="*/ 21 w 66"/>
                <a:gd name="T51" fmla="*/ 40 h 68"/>
                <a:gd name="T52" fmla="*/ 0 w 66"/>
                <a:gd name="T53" fmla="*/ 55 h 68"/>
                <a:gd name="T54" fmla="*/ 22 w 66"/>
                <a:gd name="T55" fmla="*/ 68 h 68"/>
                <a:gd name="T56" fmla="*/ 42 w 66"/>
                <a:gd name="T57" fmla="*/ 53 h 68"/>
                <a:gd name="T58" fmla="*/ 35 w 66"/>
                <a:gd name="T59" fmla="*/ 39 h 68"/>
                <a:gd name="T60" fmla="*/ 66 w 66"/>
                <a:gd name="T61" fmla="*/ 29 h 68"/>
                <a:gd name="T62" fmla="*/ 57 w 66"/>
                <a:gd name="T63" fmla="*/ 29 h 68"/>
                <a:gd name="T64" fmla="*/ 57 w 66"/>
                <a:gd name="T65" fmla="*/ 21 h 68"/>
                <a:gd name="T66" fmla="*/ 51 w 66"/>
                <a:gd name="T67" fmla="*/ 21 h 68"/>
                <a:gd name="T68" fmla="*/ 51 w 66"/>
                <a:gd name="T69" fmla="*/ 29 h 68"/>
                <a:gd name="T70" fmla="*/ 43 w 66"/>
                <a:gd name="T71" fmla="*/ 29 h 68"/>
                <a:gd name="T72" fmla="*/ 43 w 66"/>
                <a:gd name="T73" fmla="*/ 36 h 68"/>
                <a:gd name="T74" fmla="*/ 51 w 66"/>
                <a:gd name="T75" fmla="*/ 36 h 68"/>
                <a:gd name="T76" fmla="*/ 51 w 66"/>
                <a:gd name="T77" fmla="*/ 44 h 68"/>
                <a:gd name="T78" fmla="*/ 57 w 66"/>
                <a:gd name="T79" fmla="*/ 44 h 68"/>
                <a:gd name="T80" fmla="*/ 57 w 66"/>
                <a:gd name="T81" fmla="*/ 36 h 68"/>
                <a:gd name="T82" fmla="*/ 66 w 66"/>
                <a:gd name="T83" fmla="*/ 36 h 68"/>
                <a:gd name="T84" fmla="*/ 66 w 66"/>
                <a:gd name="T8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8">
                  <a:moveTo>
                    <a:pt x="22" y="64"/>
                  </a:moveTo>
                  <a:cubicBezTo>
                    <a:pt x="13" y="64"/>
                    <a:pt x="8" y="59"/>
                    <a:pt x="8" y="53"/>
                  </a:cubicBezTo>
                  <a:cubicBezTo>
                    <a:pt x="8" y="47"/>
                    <a:pt x="15" y="42"/>
                    <a:pt x="23" y="42"/>
                  </a:cubicBezTo>
                  <a:cubicBezTo>
                    <a:pt x="25" y="42"/>
                    <a:pt x="27" y="42"/>
                    <a:pt x="28" y="43"/>
                  </a:cubicBezTo>
                  <a:cubicBezTo>
                    <a:pt x="33" y="46"/>
                    <a:pt x="36" y="48"/>
                    <a:pt x="37" y="51"/>
                  </a:cubicBezTo>
                  <a:cubicBezTo>
                    <a:pt x="37" y="52"/>
                    <a:pt x="37" y="53"/>
                    <a:pt x="37" y="53"/>
                  </a:cubicBezTo>
                  <a:cubicBezTo>
                    <a:pt x="37" y="60"/>
                    <a:pt x="33" y="64"/>
                    <a:pt x="22" y="64"/>
                  </a:cubicBezTo>
                  <a:moveTo>
                    <a:pt x="24" y="28"/>
                  </a:moveTo>
                  <a:cubicBezTo>
                    <a:pt x="18" y="28"/>
                    <a:pt x="13" y="22"/>
                    <a:pt x="12" y="15"/>
                  </a:cubicBezTo>
                  <a:cubicBezTo>
                    <a:pt x="11" y="8"/>
                    <a:pt x="15" y="3"/>
                    <a:pt x="20" y="3"/>
                  </a:cubicBezTo>
                  <a:cubicBezTo>
                    <a:pt x="26" y="3"/>
                    <a:pt x="31" y="9"/>
                    <a:pt x="32" y="16"/>
                  </a:cubicBezTo>
                  <a:cubicBezTo>
                    <a:pt x="33" y="23"/>
                    <a:pt x="29" y="28"/>
                    <a:pt x="24" y="28"/>
                  </a:cubicBezTo>
                  <a:moveTo>
                    <a:pt x="35" y="39"/>
                  </a:moveTo>
                  <a:cubicBezTo>
                    <a:pt x="33" y="38"/>
                    <a:pt x="29" y="34"/>
                    <a:pt x="29" y="32"/>
                  </a:cubicBezTo>
                  <a:cubicBezTo>
                    <a:pt x="29" y="30"/>
                    <a:pt x="30" y="29"/>
                    <a:pt x="33" y="26"/>
                  </a:cubicBezTo>
                  <a:cubicBezTo>
                    <a:pt x="37" y="24"/>
                    <a:pt x="39" y="20"/>
                    <a:pt x="39" y="15"/>
                  </a:cubicBezTo>
                  <a:cubicBezTo>
                    <a:pt x="39" y="10"/>
                    <a:pt x="37" y="5"/>
                    <a:pt x="33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0"/>
                    <a:pt x="5" y="7"/>
                    <a:pt x="5" y="15"/>
                  </a:cubicBezTo>
                  <a:cubicBezTo>
                    <a:pt x="5" y="24"/>
                    <a:pt x="11" y="30"/>
                    <a:pt x="21" y="30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2" y="32"/>
                    <a:pt x="21" y="33"/>
                    <a:pt x="21" y="34"/>
                  </a:cubicBezTo>
                  <a:cubicBezTo>
                    <a:pt x="21" y="37"/>
                    <a:pt x="23" y="39"/>
                    <a:pt x="24" y="40"/>
                  </a:cubicBezTo>
                  <a:cubicBezTo>
                    <a:pt x="23" y="40"/>
                    <a:pt x="22" y="40"/>
                    <a:pt x="21" y="40"/>
                  </a:cubicBezTo>
                  <a:cubicBezTo>
                    <a:pt x="9" y="40"/>
                    <a:pt x="0" y="48"/>
                    <a:pt x="0" y="55"/>
                  </a:cubicBezTo>
                  <a:cubicBezTo>
                    <a:pt x="0" y="63"/>
                    <a:pt x="10" y="68"/>
                    <a:pt x="22" y="68"/>
                  </a:cubicBezTo>
                  <a:cubicBezTo>
                    <a:pt x="35" y="68"/>
                    <a:pt x="42" y="60"/>
                    <a:pt x="42" y="53"/>
                  </a:cubicBezTo>
                  <a:cubicBezTo>
                    <a:pt x="42" y="46"/>
                    <a:pt x="40" y="43"/>
                    <a:pt x="35" y="39"/>
                  </a:cubicBezTo>
                  <a:moveTo>
                    <a:pt x="66" y="29"/>
                  </a:moveTo>
                  <a:cubicBezTo>
                    <a:pt x="57" y="29"/>
                    <a:pt x="57" y="29"/>
                    <a:pt x="57" y="29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6" y="36"/>
                    <a:pt x="66" y="36"/>
                    <a:pt x="66" y="36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DE4B39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238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39" name="Straight Connector 138"/>
          <p:cNvCxnSpPr/>
          <p:nvPr/>
        </p:nvCxnSpPr>
        <p:spPr>
          <a:xfrm>
            <a:off x="1552994" y="3990676"/>
            <a:ext cx="95726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469168" y="4171893"/>
            <a:ext cx="1152525" cy="398441"/>
          </a:xfrm>
          <a:prstGeom prst="rect">
            <a:avLst/>
          </a:prstGeom>
          <a:noFill/>
        </p:spPr>
        <p:txBody>
          <a:bodyPr wrap="square" lIns="51434" tIns="25717" rIns="51434" bIns="25717" rtlCol="0">
            <a:spAutoFit/>
          </a:bodyPr>
          <a:lstStyle/>
          <a:p>
            <a:pPr algn="ctr" defTabSz="514300"/>
            <a:r>
              <a:rPr lang="en-US" sz="563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is simply dummy text of the printing and typesetting industry. Lorem Ipsum has been the industry's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564499" y="4590024"/>
            <a:ext cx="985820" cy="247893"/>
            <a:chOff x="1515586" y="10159223"/>
            <a:chExt cx="3505136" cy="881396"/>
          </a:xfrm>
        </p:grpSpPr>
        <p:grpSp>
          <p:nvGrpSpPr>
            <p:cNvPr id="84" name="Group 83"/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94" name="Freeform 6"/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14300"/>
                <a:endParaRPr lang="en-US" sz="1013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95" name="Freeform 7"/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14300"/>
                <a:endParaRPr lang="en-US" sz="1013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91" name="Freeform 5"/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01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68990" y="10159223"/>
              <a:ext cx="3251732" cy="430883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14300"/>
              <a:r>
                <a:rPr lang="en-US" sz="45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email address @email.com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65595" y="10609736"/>
              <a:ext cx="3251732" cy="430883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14300"/>
              <a:r>
                <a:rPr lang="en-US" sz="45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+001234567890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885261" y="3775151"/>
            <a:ext cx="890048" cy="101992"/>
            <a:chOff x="2619058" y="8201784"/>
            <a:chExt cx="1572263" cy="180168"/>
          </a:xfrm>
        </p:grpSpPr>
        <p:sp>
          <p:nvSpPr>
            <p:cNvPr id="127" name="Freeform 5"/>
            <p:cNvSpPr>
              <a:spLocks noEditPoints="1"/>
            </p:cNvSpPr>
            <p:nvPr/>
          </p:nvSpPr>
          <p:spPr bwMode="auto">
            <a:xfrm>
              <a:off x="2619058" y="8216284"/>
              <a:ext cx="172314" cy="161996"/>
            </a:xfrm>
            <a:custGeom>
              <a:avLst/>
              <a:gdLst>
                <a:gd name="T0" fmla="*/ 15 w 68"/>
                <a:gd name="T1" fmla="*/ 63 h 63"/>
                <a:gd name="T2" fmla="*/ 2 w 68"/>
                <a:gd name="T3" fmla="*/ 63 h 63"/>
                <a:gd name="T4" fmla="*/ 2 w 68"/>
                <a:gd name="T5" fmla="*/ 21 h 63"/>
                <a:gd name="T6" fmla="*/ 15 w 68"/>
                <a:gd name="T7" fmla="*/ 21 h 63"/>
                <a:gd name="T8" fmla="*/ 15 w 68"/>
                <a:gd name="T9" fmla="*/ 63 h 63"/>
                <a:gd name="T10" fmla="*/ 8 w 68"/>
                <a:gd name="T11" fmla="*/ 15 h 63"/>
                <a:gd name="T12" fmla="*/ 8 w 68"/>
                <a:gd name="T13" fmla="*/ 15 h 63"/>
                <a:gd name="T14" fmla="*/ 0 w 68"/>
                <a:gd name="T15" fmla="*/ 8 h 63"/>
                <a:gd name="T16" fmla="*/ 8 w 68"/>
                <a:gd name="T17" fmla="*/ 0 h 63"/>
                <a:gd name="T18" fmla="*/ 16 w 68"/>
                <a:gd name="T19" fmla="*/ 8 h 63"/>
                <a:gd name="T20" fmla="*/ 8 w 68"/>
                <a:gd name="T21" fmla="*/ 15 h 63"/>
                <a:gd name="T22" fmla="*/ 68 w 68"/>
                <a:gd name="T23" fmla="*/ 63 h 63"/>
                <a:gd name="T24" fmla="*/ 53 w 68"/>
                <a:gd name="T25" fmla="*/ 63 h 63"/>
                <a:gd name="T26" fmla="*/ 53 w 68"/>
                <a:gd name="T27" fmla="*/ 41 h 63"/>
                <a:gd name="T28" fmla="*/ 45 w 68"/>
                <a:gd name="T29" fmla="*/ 31 h 63"/>
                <a:gd name="T30" fmla="*/ 38 w 68"/>
                <a:gd name="T31" fmla="*/ 37 h 63"/>
                <a:gd name="T32" fmla="*/ 38 w 68"/>
                <a:gd name="T33" fmla="*/ 40 h 63"/>
                <a:gd name="T34" fmla="*/ 38 w 68"/>
                <a:gd name="T35" fmla="*/ 63 h 63"/>
                <a:gd name="T36" fmla="*/ 23 w 68"/>
                <a:gd name="T37" fmla="*/ 63 h 63"/>
                <a:gd name="T38" fmla="*/ 23 w 68"/>
                <a:gd name="T39" fmla="*/ 21 h 63"/>
                <a:gd name="T40" fmla="*/ 38 w 68"/>
                <a:gd name="T41" fmla="*/ 21 h 63"/>
                <a:gd name="T42" fmla="*/ 38 w 68"/>
                <a:gd name="T43" fmla="*/ 27 h 63"/>
                <a:gd name="T44" fmla="*/ 51 w 68"/>
                <a:gd name="T45" fmla="*/ 20 h 63"/>
                <a:gd name="T46" fmla="*/ 68 w 68"/>
                <a:gd name="T47" fmla="*/ 39 h 63"/>
                <a:gd name="T48" fmla="*/ 68 w 68"/>
                <a:gd name="T4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3">
                  <a:moveTo>
                    <a:pt x="15" y="63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5" y="63"/>
                  </a:ln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2"/>
                    <a:pt x="13" y="15"/>
                    <a:pt x="8" y="15"/>
                  </a:cubicBezTo>
                  <a:close/>
                  <a:moveTo>
                    <a:pt x="68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5"/>
                    <a:pt x="51" y="31"/>
                    <a:pt x="45" y="31"/>
                  </a:cubicBezTo>
                  <a:cubicBezTo>
                    <a:pt x="42" y="31"/>
                    <a:pt x="39" y="34"/>
                    <a:pt x="38" y="37"/>
                  </a:cubicBezTo>
                  <a:cubicBezTo>
                    <a:pt x="38" y="37"/>
                    <a:pt x="38" y="39"/>
                    <a:pt x="38" y="40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3"/>
                    <a:pt x="23" y="24"/>
                    <a:pt x="23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4"/>
                    <a:pt x="44" y="20"/>
                    <a:pt x="51" y="20"/>
                  </a:cubicBezTo>
                  <a:cubicBezTo>
                    <a:pt x="61" y="20"/>
                    <a:pt x="68" y="26"/>
                    <a:pt x="68" y="39"/>
                  </a:cubicBezTo>
                  <a:lnTo>
                    <a:pt x="68" y="63"/>
                  </a:lnTo>
                  <a:close/>
                </a:path>
              </a:pathLst>
            </a:custGeom>
            <a:solidFill>
              <a:srgbClr val="117BB7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238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28" name="Freeform 9"/>
            <p:cNvSpPr>
              <a:spLocks/>
            </p:cNvSpPr>
            <p:nvPr/>
          </p:nvSpPr>
          <p:spPr bwMode="auto">
            <a:xfrm>
              <a:off x="3115974" y="8234802"/>
              <a:ext cx="173346" cy="140327"/>
            </a:xfrm>
            <a:custGeom>
              <a:avLst/>
              <a:gdLst>
                <a:gd name="T0" fmla="*/ 68 w 68"/>
                <a:gd name="T1" fmla="*/ 6 h 55"/>
                <a:gd name="T2" fmla="*/ 60 w 68"/>
                <a:gd name="T3" fmla="*/ 8 h 55"/>
                <a:gd name="T4" fmla="*/ 66 w 68"/>
                <a:gd name="T5" fmla="*/ 1 h 55"/>
                <a:gd name="T6" fmla="*/ 57 w 68"/>
                <a:gd name="T7" fmla="*/ 4 h 55"/>
                <a:gd name="T8" fmla="*/ 47 w 68"/>
                <a:gd name="T9" fmla="*/ 0 h 55"/>
                <a:gd name="T10" fmla="*/ 33 w 68"/>
                <a:gd name="T11" fmla="*/ 14 h 55"/>
                <a:gd name="T12" fmla="*/ 33 w 68"/>
                <a:gd name="T13" fmla="*/ 17 h 55"/>
                <a:gd name="T14" fmla="*/ 5 w 68"/>
                <a:gd name="T15" fmla="*/ 2 h 55"/>
                <a:gd name="T16" fmla="*/ 3 w 68"/>
                <a:gd name="T17" fmla="*/ 9 h 55"/>
                <a:gd name="T18" fmla="*/ 9 w 68"/>
                <a:gd name="T19" fmla="*/ 21 h 55"/>
                <a:gd name="T20" fmla="*/ 3 w 68"/>
                <a:gd name="T21" fmla="*/ 19 h 55"/>
                <a:gd name="T22" fmla="*/ 3 w 68"/>
                <a:gd name="T23" fmla="*/ 19 h 55"/>
                <a:gd name="T24" fmla="*/ 14 w 68"/>
                <a:gd name="T25" fmla="*/ 33 h 55"/>
                <a:gd name="T26" fmla="*/ 10 w 68"/>
                <a:gd name="T27" fmla="*/ 33 h 55"/>
                <a:gd name="T28" fmla="*/ 7 w 68"/>
                <a:gd name="T29" fmla="*/ 33 h 55"/>
                <a:gd name="T30" fmla="*/ 20 w 68"/>
                <a:gd name="T31" fmla="*/ 43 h 55"/>
                <a:gd name="T32" fmla="*/ 3 w 68"/>
                <a:gd name="T33" fmla="*/ 49 h 55"/>
                <a:gd name="T34" fmla="*/ 0 w 68"/>
                <a:gd name="T35" fmla="*/ 49 h 55"/>
                <a:gd name="T36" fmla="*/ 21 w 68"/>
                <a:gd name="T37" fmla="*/ 55 h 55"/>
                <a:gd name="T38" fmla="*/ 61 w 68"/>
                <a:gd name="T39" fmla="*/ 15 h 55"/>
                <a:gd name="T40" fmla="*/ 61 w 68"/>
                <a:gd name="T41" fmla="*/ 13 h 55"/>
                <a:gd name="T42" fmla="*/ 68 w 68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6"/>
                  </a:moveTo>
                  <a:cubicBezTo>
                    <a:pt x="65" y="7"/>
                    <a:pt x="63" y="8"/>
                    <a:pt x="60" y="8"/>
                  </a:cubicBezTo>
                  <a:cubicBezTo>
                    <a:pt x="63" y="7"/>
                    <a:pt x="65" y="4"/>
                    <a:pt x="66" y="1"/>
                  </a:cubicBezTo>
                  <a:cubicBezTo>
                    <a:pt x="63" y="2"/>
                    <a:pt x="60" y="3"/>
                    <a:pt x="57" y="4"/>
                  </a:cubicBezTo>
                  <a:cubicBezTo>
                    <a:pt x="55" y="1"/>
                    <a:pt x="51" y="0"/>
                    <a:pt x="47" y="0"/>
                  </a:cubicBezTo>
                  <a:cubicBezTo>
                    <a:pt x="39" y="0"/>
                    <a:pt x="33" y="6"/>
                    <a:pt x="33" y="14"/>
                  </a:cubicBezTo>
                  <a:cubicBezTo>
                    <a:pt x="33" y="15"/>
                    <a:pt x="33" y="16"/>
                    <a:pt x="33" y="17"/>
                  </a:cubicBezTo>
                  <a:cubicBezTo>
                    <a:pt x="22" y="16"/>
                    <a:pt x="11" y="11"/>
                    <a:pt x="5" y="2"/>
                  </a:cubicBezTo>
                  <a:cubicBezTo>
                    <a:pt x="3" y="4"/>
                    <a:pt x="3" y="7"/>
                    <a:pt x="3" y="9"/>
                  </a:cubicBezTo>
                  <a:cubicBezTo>
                    <a:pt x="3" y="14"/>
                    <a:pt x="5" y="18"/>
                    <a:pt x="9" y="21"/>
                  </a:cubicBezTo>
                  <a:cubicBezTo>
                    <a:pt x="7" y="21"/>
                    <a:pt x="4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6"/>
                    <a:pt x="7" y="32"/>
                    <a:pt x="14" y="33"/>
                  </a:cubicBezTo>
                  <a:cubicBezTo>
                    <a:pt x="13" y="33"/>
                    <a:pt x="11" y="33"/>
                    <a:pt x="10" y="33"/>
                  </a:cubicBezTo>
                  <a:cubicBezTo>
                    <a:pt x="9" y="33"/>
                    <a:pt x="8" y="33"/>
                    <a:pt x="7" y="33"/>
                  </a:cubicBezTo>
                  <a:cubicBezTo>
                    <a:pt x="9" y="39"/>
                    <a:pt x="14" y="43"/>
                    <a:pt x="20" y="43"/>
                  </a:cubicBezTo>
                  <a:cubicBezTo>
                    <a:pt x="16" y="47"/>
                    <a:pt x="10" y="49"/>
                    <a:pt x="3" y="49"/>
                  </a:cubicBezTo>
                  <a:cubicBezTo>
                    <a:pt x="2" y="49"/>
                    <a:pt x="1" y="49"/>
                    <a:pt x="0" y="49"/>
                  </a:cubicBezTo>
                  <a:cubicBezTo>
                    <a:pt x="6" y="53"/>
                    <a:pt x="13" y="55"/>
                    <a:pt x="21" y="55"/>
                  </a:cubicBezTo>
                  <a:cubicBezTo>
                    <a:pt x="47" y="55"/>
                    <a:pt x="61" y="34"/>
                    <a:pt x="61" y="15"/>
                  </a:cubicBezTo>
                  <a:cubicBezTo>
                    <a:pt x="61" y="15"/>
                    <a:pt x="61" y="14"/>
                    <a:pt x="61" y="13"/>
                  </a:cubicBezTo>
                  <a:cubicBezTo>
                    <a:pt x="64" y="11"/>
                    <a:pt x="66" y="9"/>
                    <a:pt x="68" y="6"/>
                  </a:cubicBezTo>
                </a:path>
              </a:pathLst>
            </a:custGeom>
            <a:solidFill>
              <a:srgbClr val="23AAE1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238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29" name="Freeform 13"/>
            <p:cNvSpPr>
              <a:spLocks/>
            </p:cNvSpPr>
            <p:nvPr/>
          </p:nvSpPr>
          <p:spPr bwMode="auto">
            <a:xfrm>
              <a:off x="3613922" y="8201784"/>
              <a:ext cx="85642" cy="173345"/>
            </a:xfrm>
            <a:custGeom>
              <a:avLst/>
              <a:gdLst>
                <a:gd name="T0" fmla="*/ 0 w 32"/>
                <a:gd name="T1" fmla="*/ 22 h 68"/>
                <a:gd name="T2" fmla="*/ 7 w 32"/>
                <a:gd name="T3" fmla="*/ 22 h 68"/>
                <a:gd name="T4" fmla="*/ 7 w 32"/>
                <a:gd name="T5" fmla="*/ 15 h 68"/>
                <a:gd name="T6" fmla="*/ 9 w 32"/>
                <a:gd name="T7" fmla="*/ 5 h 68"/>
                <a:gd name="T8" fmla="*/ 20 w 32"/>
                <a:gd name="T9" fmla="*/ 0 h 68"/>
                <a:gd name="T10" fmla="*/ 32 w 32"/>
                <a:gd name="T11" fmla="*/ 1 h 68"/>
                <a:gd name="T12" fmla="*/ 31 w 32"/>
                <a:gd name="T13" fmla="*/ 11 h 68"/>
                <a:gd name="T14" fmla="*/ 25 w 32"/>
                <a:gd name="T15" fmla="*/ 11 h 68"/>
                <a:gd name="T16" fmla="*/ 20 w 32"/>
                <a:gd name="T17" fmla="*/ 14 h 68"/>
                <a:gd name="T18" fmla="*/ 20 w 32"/>
                <a:gd name="T19" fmla="*/ 22 h 68"/>
                <a:gd name="T20" fmla="*/ 31 w 32"/>
                <a:gd name="T21" fmla="*/ 22 h 68"/>
                <a:gd name="T22" fmla="*/ 30 w 32"/>
                <a:gd name="T23" fmla="*/ 32 h 68"/>
                <a:gd name="T24" fmla="*/ 20 w 32"/>
                <a:gd name="T25" fmla="*/ 32 h 68"/>
                <a:gd name="T26" fmla="*/ 20 w 32"/>
                <a:gd name="T27" fmla="*/ 68 h 68"/>
                <a:gd name="T28" fmla="*/ 7 w 32"/>
                <a:gd name="T29" fmla="*/ 68 h 68"/>
                <a:gd name="T30" fmla="*/ 7 w 32"/>
                <a:gd name="T31" fmla="*/ 32 h 68"/>
                <a:gd name="T32" fmla="*/ 0 w 32"/>
                <a:gd name="T33" fmla="*/ 32 h 68"/>
                <a:gd name="T34" fmla="*/ 0 w 32"/>
                <a:gd name="T35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68">
                  <a:moveTo>
                    <a:pt x="0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2"/>
                    <a:pt x="7" y="8"/>
                    <a:pt x="9" y="5"/>
                  </a:cubicBezTo>
                  <a:cubicBezTo>
                    <a:pt x="11" y="2"/>
                    <a:pt x="14" y="0"/>
                    <a:pt x="20" y="0"/>
                  </a:cubicBezTo>
                  <a:cubicBezTo>
                    <a:pt x="29" y="0"/>
                    <a:pt x="32" y="1"/>
                    <a:pt x="32" y="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2"/>
                    <a:pt x="20" y="1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3B5A9A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238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0" name="Freeform 17"/>
            <p:cNvSpPr>
              <a:spLocks noEditPoints="1"/>
            </p:cNvSpPr>
            <p:nvPr/>
          </p:nvSpPr>
          <p:spPr bwMode="auto">
            <a:xfrm>
              <a:off x="4024166" y="8208607"/>
              <a:ext cx="167155" cy="173345"/>
            </a:xfrm>
            <a:custGeom>
              <a:avLst/>
              <a:gdLst>
                <a:gd name="T0" fmla="*/ 22 w 66"/>
                <a:gd name="T1" fmla="*/ 64 h 68"/>
                <a:gd name="T2" fmla="*/ 8 w 66"/>
                <a:gd name="T3" fmla="*/ 53 h 68"/>
                <a:gd name="T4" fmla="*/ 23 w 66"/>
                <a:gd name="T5" fmla="*/ 42 h 68"/>
                <a:gd name="T6" fmla="*/ 28 w 66"/>
                <a:gd name="T7" fmla="*/ 43 h 68"/>
                <a:gd name="T8" fmla="*/ 37 w 66"/>
                <a:gd name="T9" fmla="*/ 51 h 68"/>
                <a:gd name="T10" fmla="*/ 37 w 66"/>
                <a:gd name="T11" fmla="*/ 53 h 68"/>
                <a:gd name="T12" fmla="*/ 22 w 66"/>
                <a:gd name="T13" fmla="*/ 64 h 68"/>
                <a:gd name="T14" fmla="*/ 24 w 66"/>
                <a:gd name="T15" fmla="*/ 28 h 68"/>
                <a:gd name="T16" fmla="*/ 12 w 66"/>
                <a:gd name="T17" fmla="*/ 15 h 68"/>
                <a:gd name="T18" fmla="*/ 20 w 66"/>
                <a:gd name="T19" fmla="*/ 3 h 68"/>
                <a:gd name="T20" fmla="*/ 32 w 66"/>
                <a:gd name="T21" fmla="*/ 16 h 68"/>
                <a:gd name="T22" fmla="*/ 24 w 66"/>
                <a:gd name="T23" fmla="*/ 28 h 68"/>
                <a:gd name="T24" fmla="*/ 35 w 66"/>
                <a:gd name="T25" fmla="*/ 39 h 68"/>
                <a:gd name="T26" fmla="*/ 29 w 66"/>
                <a:gd name="T27" fmla="*/ 32 h 68"/>
                <a:gd name="T28" fmla="*/ 33 w 66"/>
                <a:gd name="T29" fmla="*/ 26 h 68"/>
                <a:gd name="T30" fmla="*/ 39 w 66"/>
                <a:gd name="T31" fmla="*/ 15 h 68"/>
                <a:gd name="T32" fmla="*/ 33 w 66"/>
                <a:gd name="T33" fmla="*/ 3 h 68"/>
                <a:gd name="T34" fmla="*/ 39 w 66"/>
                <a:gd name="T35" fmla="*/ 3 h 68"/>
                <a:gd name="T36" fmla="*/ 44 w 66"/>
                <a:gd name="T37" fmla="*/ 0 h 68"/>
                <a:gd name="T38" fmla="*/ 23 w 66"/>
                <a:gd name="T39" fmla="*/ 0 h 68"/>
                <a:gd name="T40" fmla="*/ 5 w 66"/>
                <a:gd name="T41" fmla="*/ 15 h 68"/>
                <a:gd name="T42" fmla="*/ 21 w 66"/>
                <a:gd name="T43" fmla="*/ 30 h 68"/>
                <a:gd name="T44" fmla="*/ 23 w 66"/>
                <a:gd name="T45" fmla="*/ 30 h 68"/>
                <a:gd name="T46" fmla="*/ 21 w 66"/>
                <a:gd name="T47" fmla="*/ 34 h 68"/>
                <a:gd name="T48" fmla="*/ 24 w 66"/>
                <a:gd name="T49" fmla="*/ 40 h 68"/>
                <a:gd name="T50" fmla="*/ 21 w 66"/>
                <a:gd name="T51" fmla="*/ 40 h 68"/>
                <a:gd name="T52" fmla="*/ 0 w 66"/>
                <a:gd name="T53" fmla="*/ 55 h 68"/>
                <a:gd name="T54" fmla="*/ 22 w 66"/>
                <a:gd name="T55" fmla="*/ 68 h 68"/>
                <a:gd name="T56" fmla="*/ 42 w 66"/>
                <a:gd name="T57" fmla="*/ 53 h 68"/>
                <a:gd name="T58" fmla="*/ 35 w 66"/>
                <a:gd name="T59" fmla="*/ 39 h 68"/>
                <a:gd name="T60" fmla="*/ 66 w 66"/>
                <a:gd name="T61" fmla="*/ 29 h 68"/>
                <a:gd name="T62" fmla="*/ 57 w 66"/>
                <a:gd name="T63" fmla="*/ 29 h 68"/>
                <a:gd name="T64" fmla="*/ 57 w 66"/>
                <a:gd name="T65" fmla="*/ 21 h 68"/>
                <a:gd name="T66" fmla="*/ 51 w 66"/>
                <a:gd name="T67" fmla="*/ 21 h 68"/>
                <a:gd name="T68" fmla="*/ 51 w 66"/>
                <a:gd name="T69" fmla="*/ 29 h 68"/>
                <a:gd name="T70" fmla="*/ 43 w 66"/>
                <a:gd name="T71" fmla="*/ 29 h 68"/>
                <a:gd name="T72" fmla="*/ 43 w 66"/>
                <a:gd name="T73" fmla="*/ 36 h 68"/>
                <a:gd name="T74" fmla="*/ 51 w 66"/>
                <a:gd name="T75" fmla="*/ 36 h 68"/>
                <a:gd name="T76" fmla="*/ 51 w 66"/>
                <a:gd name="T77" fmla="*/ 44 h 68"/>
                <a:gd name="T78" fmla="*/ 57 w 66"/>
                <a:gd name="T79" fmla="*/ 44 h 68"/>
                <a:gd name="T80" fmla="*/ 57 w 66"/>
                <a:gd name="T81" fmla="*/ 36 h 68"/>
                <a:gd name="T82" fmla="*/ 66 w 66"/>
                <a:gd name="T83" fmla="*/ 36 h 68"/>
                <a:gd name="T84" fmla="*/ 66 w 66"/>
                <a:gd name="T8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8">
                  <a:moveTo>
                    <a:pt x="22" y="64"/>
                  </a:moveTo>
                  <a:cubicBezTo>
                    <a:pt x="13" y="64"/>
                    <a:pt x="8" y="59"/>
                    <a:pt x="8" y="53"/>
                  </a:cubicBezTo>
                  <a:cubicBezTo>
                    <a:pt x="8" y="47"/>
                    <a:pt x="15" y="42"/>
                    <a:pt x="23" y="42"/>
                  </a:cubicBezTo>
                  <a:cubicBezTo>
                    <a:pt x="25" y="42"/>
                    <a:pt x="27" y="42"/>
                    <a:pt x="28" y="43"/>
                  </a:cubicBezTo>
                  <a:cubicBezTo>
                    <a:pt x="33" y="46"/>
                    <a:pt x="36" y="48"/>
                    <a:pt x="37" y="51"/>
                  </a:cubicBezTo>
                  <a:cubicBezTo>
                    <a:pt x="37" y="52"/>
                    <a:pt x="37" y="53"/>
                    <a:pt x="37" y="53"/>
                  </a:cubicBezTo>
                  <a:cubicBezTo>
                    <a:pt x="37" y="60"/>
                    <a:pt x="33" y="64"/>
                    <a:pt x="22" y="64"/>
                  </a:cubicBezTo>
                  <a:moveTo>
                    <a:pt x="24" y="28"/>
                  </a:moveTo>
                  <a:cubicBezTo>
                    <a:pt x="18" y="28"/>
                    <a:pt x="13" y="22"/>
                    <a:pt x="12" y="15"/>
                  </a:cubicBezTo>
                  <a:cubicBezTo>
                    <a:pt x="11" y="8"/>
                    <a:pt x="15" y="3"/>
                    <a:pt x="20" y="3"/>
                  </a:cubicBezTo>
                  <a:cubicBezTo>
                    <a:pt x="26" y="3"/>
                    <a:pt x="31" y="9"/>
                    <a:pt x="32" y="16"/>
                  </a:cubicBezTo>
                  <a:cubicBezTo>
                    <a:pt x="33" y="23"/>
                    <a:pt x="29" y="28"/>
                    <a:pt x="24" y="28"/>
                  </a:cubicBezTo>
                  <a:moveTo>
                    <a:pt x="35" y="39"/>
                  </a:moveTo>
                  <a:cubicBezTo>
                    <a:pt x="33" y="38"/>
                    <a:pt x="29" y="34"/>
                    <a:pt x="29" y="32"/>
                  </a:cubicBezTo>
                  <a:cubicBezTo>
                    <a:pt x="29" y="30"/>
                    <a:pt x="30" y="29"/>
                    <a:pt x="33" y="26"/>
                  </a:cubicBezTo>
                  <a:cubicBezTo>
                    <a:pt x="37" y="24"/>
                    <a:pt x="39" y="20"/>
                    <a:pt x="39" y="15"/>
                  </a:cubicBezTo>
                  <a:cubicBezTo>
                    <a:pt x="39" y="10"/>
                    <a:pt x="37" y="5"/>
                    <a:pt x="33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0"/>
                    <a:pt x="5" y="7"/>
                    <a:pt x="5" y="15"/>
                  </a:cubicBezTo>
                  <a:cubicBezTo>
                    <a:pt x="5" y="24"/>
                    <a:pt x="11" y="30"/>
                    <a:pt x="21" y="30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2" y="32"/>
                    <a:pt x="21" y="33"/>
                    <a:pt x="21" y="34"/>
                  </a:cubicBezTo>
                  <a:cubicBezTo>
                    <a:pt x="21" y="37"/>
                    <a:pt x="23" y="39"/>
                    <a:pt x="24" y="40"/>
                  </a:cubicBezTo>
                  <a:cubicBezTo>
                    <a:pt x="23" y="40"/>
                    <a:pt x="22" y="40"/>
                    <a:pt x="21" y="40"/>
                  </a:cubicBezTo>
                  <a:cubicBezTo>
                    <a:pt x="9" y="40"/>
                    <a:pt x="0" y="48"/>
                    <a:pt x="0" y="55"/>
                  </a:cubicBezTo>
                  <a:cubicBezTo>
                    <a:pt x="0" y="63"/>
                    <a:pt x="10" y="68"/>
                    <a:pt x="22" y="68"/>
                  </a:cubicBezTo>
                  <a:cubicBezTo>
                    <a:pt x="35" y="68"/>
                    <a:pt x="42" y="60"/>
                    <a:pt x="42" y="53"/>
                  </a:cubicBezTo>
                  <a:cubicBezTo>
                    <a:pt x="42" y="46"/>
                    <a:pt x="40" y="43"/>
                    <a:pt x="35" y="39"/>
                  </a:cubicBezTo>
                  <a:moveTo>
                    <a:pt x="66" y="29"/>
                  </a:moveTo>
                  <a:cubicBezTo>
                    <a:pt x="57" y="29"/>
                    <a:pt x="57" y="29"/>
                    <a:pt x="57" y="29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6" y="36"/>
                    <a:pt x="66" y="36"/>
                    <a:pt x="66" y="36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DE4B39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238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31" name="Straight Connector 130"/>
          <p:cNvCxnSpPr/>
          <p:nvPr/>
        </p:nvCxnSpPr>
        <p:spPr>
          <a:xfrm>
            <a:off x="2818046" y="3990676"/>
            <a:ext cx="95726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734220" y="4171893"/>
            <a:ext cx="1152525" cy="398441"/>
          </a:xfrm>
          <a:prstGeom prst="rect">
            <a:avLst/>
          </a:prstGeom>
          <a:noFill/>
        </p:spPr>
        <p:txBody>
          <a:bodyPr wrap="square" lIns="51434" tIns="25717" rIns="51434" bIns="25717" rtlCol="0">
            <a:spAutoFit/>
          </a:bodyPr>
          <a:lstStyle/>
          <a:p>
            <a:pPr algn="ctr" defTabSz="514300"/>
            <a:r>
              <a:rPr lang="en-US" sz="563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is simply dummy text of the printing and typesetting industry. Lorem Ipsum has been the industry's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145756" y="3781020"/>
            <a:ext cx="890048" cy="101992"/>
            <a:chOff x="2619058" y="8201784"/>
            <a:chExt cx="1572263" cy="180168"/>
          </a:xfrm>
        </p:grpSpPr>
        <p:sp>
          <p:nvSpPr>
            <p:cNvPr id="134" name="Freeform 5"/>
            <p:cNvSpPr>
              <a:spLocks noEditPoints="1"/>
            </p:cNvSpPr>
            <p:nvPr/>
          </p:nvSpPr>
          <p:spPr bwMode="auto">
            <a:xfrm>
              <a:off x="2619058" y="8216284"/>
              <a:ext cx="172314" cy="161996"/>
            </a:xfrm>
            <a:custGeom>
              <a:avLst/>
              <a:gdLst>
                <a:gd name="T0" fmla="*/ 15 w 68"/>
                <a:gd name="T1" fmla="*/ 63 h 63"/>
                <a:gd name="T2" fmla="*/ 2 w 68"/>
                <a:gd name="T3" fmla="*/ 63 h 63"/>
                <a:gd name="T4" fmla="*/ 2 w 68"/>
                <a:gd name="T5" fmla="*/ 21 h 63"/>
                <a:gd name="T6" fmla="*/ 15 w 68"/>
                <a:gd name="T7" fmla="*/ 21 h 63"/>
                <a:gd name="T8" fmla="*/ 15 w 68"/>
                <a:gd name="T9" fmla="*/ 63 h 63"/>
                <a:gd name="T10" fmla="*/ 8 w 68"/>
                <a:gd name="T11" fmla="*/ 15 h 63"/>
                <a:gd name="T12" fmla="*/ 8 w 68"/>
                <a:gd name="T13" fmla="*/ 15 h 63"/>
                <a:gd name="T14" fmla="*/ 0 w 68"/>
                <a:gd name="T15" fmla="*/ 8 h 63"/>
                <a:gd name="T16" fmla="*/ 8 w 68"/>
                <a:gd name="T17" fmla="*/ 0 h 63"/>
                <a:gd name="T18" fmla="*/ 16 w 68"/>
                <a:gd name="T19" fmla="*/ 8 h 63"/>
                <a:gd name="T20" fmla="*/ 8 w 68"/>
                <a:gd name="T21" fmla="*/ 15 h 63"/>
                <a:gd name="T22" fmla="*/ 68 w 68"/>
                <a:gd name="T23" fmla="*/ 63 h 63"/>
                <a:gd name="T24" fmla="*/ 53 w 68"/>
                <a:gd name="T25" fmla="*/ 63 h 63"/>
                <a:gd name="T26" fmla="*/ 53 w 68"/>
                <a:gd name="T27" fmla="*/ 41 h 63"/>
                <a:gd name="T28" fmla="*/ 45 w 68"/>
                <a:gd name="T29" fmla="*/ 31 h 63"/>
                <a:gd name="T30" fmla="*/ 38 w 68"/>
                <a:gd name="T31" fmla="*/ 37 h 63"/>
                <a:gd name="T32" fmla="*/ 38 w 68"/>
                <a:gd name="T33" fmla="*/ 40 h 63"/>
                <a:gd name="T34" fmla="*/ 38 w 68"/>
                <a:gd name="T35" fmla="*/ 63 h 63"/>
                <a:gd name="T36" fmla="*/ 23 w 68"/>
                <a:gd name="T37" fmla="*/ 63 h 63"/>
                <a:gd name="T38" fmla="*/ 23 w 68"/>
                <a:gd name="T39" fmla="*/ 21 h 63"/>
                <a:gd name="T40" fmla="*/ 38 w 68"/>
                <a:gd name="T41" fmla="*/ 21 h 63"/>
                <a:gd name="T42" fmla="*/ 38 w 68"/>
                <a:gd name="T43" fmla="*/ 27 h 63"/>
                <a:gd name="T44" fmla="*/ 51 w 68"/>
                <a:gd name="T45" fmla="*/ 20 h 63"/>
                <a:gd name="T46" fmla="*/ 68 w 68"/>
                <a:gd name="T47" fmla="*/ 39 h 63"/>
                <a:gd name="T48" fmla="*/ 68 w 68"/>
                <a:gd name="T4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3">
                  <a:moveTo>
                    <a:pt x="15" y="63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5" y="63"/>
                  </a:ln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2"/>
                    <a:pt x="13" y="15"/>
                    <a:pt x="8" y="15"/>
                  </a:cubicBezTo>
                  <a:close/>
                  <a:moveTo>
                    <a:pt x="68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5"/>
                    <a:pt x="51" y="31"/>
                    <a:pt x="45" y="31"/>
                  </a:cubicBezTo>
                  <a:cubicBezTo>
                    <a:pt x="42" y="31"/>
                    <a:pt x="39" y="34"/>
                    <a:pt x="38" y="37"/>
                  </a:cubicBezTo>
                  <a:cubicBezTo>
                    <a:pt x="38" y="37"/>
                    <a:pt x="38" y="39"/>
                    <a:pt x="38" y="40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3"/>
                    <a:pt x="23" y="24"/>
                    <a:pt x="23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4"/>
                    <a:pt x="44" y="20"/>
                    <a:pt x="51" y="20"/>
                  </a:cubicBezTo>
                  <a:cubicBezTo>
                    <a:pt x="61" y="20"/>
                    <a:pt x="68" y="26"/>
                    <a:pt x="68" y="39"/>
                  </a:cubicBezTo>
                  <a:lnTo>
                    <a:pt x="68" y="63"/>
                  </a:lnTo>
                  <a:close/>
                </a:path>
              </a:pathLst>
            </a:custGeom>
            <a:solidFill>
              <a:srgbClr val="117BB7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238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64" name="Freeform 9"/>
            <p:cNvSpPr>
              <a:spLocks/>
            </p:cNvSpPr>
            <p:nvPr/>
          </p:nvSpPr>
          <p:spPr bwMode="auto">
            <a:xfrm>
              <a:off x="3115974" y="8234802"/>
              <a:ext cx="173346" cy="140327"/>
            </a:xfrm>
            <a:custGeom>
              <a:avLst/>
              <a:gdLst>
                <a:gd name="T0" fmla="*/ 68 w 68"/>
                <a:gd name="T1" fmla="*/ 6 h 55"/>
                <a:gd name="T2" fmla="*/ 60 w 68"/>
                <a:gd name="T3" fmla="*/ 8 h 55"/>
                <a:gd name="T4" fmla="*/ 66 w 68"/>
                <a:gd name="T5" fmla="*/ 1 h 55"/>
                <a:gd name="T6" fmla="*/ 57 w 68"/>
                <a:gd name="T7" fmla="*/ 4 h 55"/>
                <a:gd name="T8" fmla="*/ 47 w 68"/>
                <a:gd name="T9" fmla="*/ 0 h 55"/>
                <a:gd name="T10" fmla="*/ 33 w 68"/>
                <a:gd name="T11" fmla="*/ 14 h 55"/>
                <a:gd name="T12" fmla="*/ 33 w 68"/>
                <a:gd name="T13" fmla="*/ 17 h 55"/>
                <a:gd name="T14" fmla="*/ 5 w 68"/>
                <a:gd name="T15" fmla="*/ 2 h 55"/>
                <a:gd name="T16" fmla="*/ 3 w 68"/>
                <a:gd name="T17" fmla="*/ 9 h 55"/>
                <a:gd name="T18" fmla="*/ 9 w 68"/>
                <a:gd name="T19" fmla="*/ 21 h 55"/>
                <a:gd name="T20" fmla="*/ 3 w 68"/>
                <a:gd name="T21" fmla="*/ 19 h 55"/>
                <a:gd name="T22" fmla="*/ 3 w 68"/>
                <a:gd name="T23" fmla="*/ 19 h 55"/>
                <a:gd name="T24" fmla="*/ 14 w 68"/>
                <a:gd name="T25" fmla="*/ 33 h 55"/>
                <a:gd name="T26" fmla="*/ 10 w 68"/>
                <a:gd name="T27" fmla="*/ 33 h 55"/>
                <a:gd name="T28" fmla="*/ 7 w 68"/>
                <a:gd name="T29" fmla="*/ 33 h 55"/>
                <a:gd name="T30" fmla="*/ 20 w 68"/>
                <a:gd name="T31" fmla="*/ 43 h 55"/>
                <a:gd name="T32" fmla="*/ 3 w 68"/>
                <a:gd name="T33" fmla="*/ 49 h 55"/>
                <a:gd name="T34" fmla="*/ 0 w 68"/>
                <a:gd name="T35" fmla="*/ 49 h 55"/>
                <a:gd name="T36" fmla="*/ 21 w 68"/>
                <a:gd name="T37" fmla="*/ 55 h 55"/>
                <a:gd name="T38" fmla="*/ 61 w 68"/>
                <a:gd name="T39" fmla="*/ 15 h 55"/>
                <a:gd name="T40" fmla="*/ 61 w 68"/>
                <a:gd name="T41" fmla="*/ 13 h 55"/>
                <a:gd name="T42" fmla="*/ 68 w 68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6"/>
                  </a:moveTo>
                  <a:cubicBezTo>
                    <a:pt x="65" y="7"/>
                    <a:pt x="63" y="8"/>
                    <a:pt x="60" y="8"/>
                  </a:cubicBezTo>
                  <a:cubicBezTo>
                    <a:pt x="63" y="7"/>
                    <a:pt x="65" y="4"/>
                    <a:pt x="66" y="1"/>
                  </a:cubicBezTo>
                  <a:cubicBezTo>
                    <a:pt x="63" y="2"/>
                    <a:pt x="60" y="3"/>
                    <a:pt x="57" y="4"/>
                  </a:cubicBezTo>
                  <a:cubicBezTo>
                    <a:pt x="55" y="1"/>
                    <a:pt x="51" y="0"/>
                    <a:pt x="47" y="0"/>
                  </a:cubicBezTo>
                  <a:cubicBezTo>
                    <a:pt x="39" y="0"/>
                    <a:pt x="33" y="6"/>
                    <a:pt x="33" y="14"/>
                  </a:cubicBezTo>
                  <a:cubicBezTo>
                    <a:pt x="33" y="15"/>
                    <a:pt x="33" y="16"/>
                    <a:pt x="33" y="17"/>
                  </a:cubicBezTo>
                  <a:cubicBezTo>
                    <a:pt x="22" y="16"/>
                    <a:pt x="11" y="11"/>
                    <a:pt x="5" y="2"/>
                  </a:cubicBezTo>
                  <a:cubicBezTo>
                    <a:pt x="3" y="4"/>
                    <a:pt x="3" y="7"/>
                    <a:pt x="3" y="9"/>
                  </a:cubicBezTo>
                  <a:cubicBezTo>
                    <a:pt x="3" y="14"/>
                    <a:pt x="5" y="18"/>
                    <a:pt x="9" y="21"/>
                  </a:cubicBezTo>
                  <a:cubicBezTo>
                    <a:pt x="7" y="21"/>
                    <a:pt x="4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6"/>
                    <a:pt x="7" y="32"/>
                    <a:pt x="14" y="33"/>
                  </a:cubicBezTo>
                  <a:cubicBezTo>
                    <a:pt x="13" y="33"/>
                    <a:pt x="11" y="33"/>
                    <a:pt x="10" y="33"/>
                  </a:cubicBezTo>
                  <a:cubicBezTo>
                    <a:pt x="9" y="33"/>
                    <a:pt x="8" y="33"/>
                    <a:pt x="7" y="33"/>
                  </a:cubicBezTo>
                  <a:cubicBezTo>
                    <a:pt x="9" y="39"/>
                    <a:pt x="14" y="43"/>
                    <a:pt x="20" y="43"/>
                  </a:cubicBezTo>
                  <a:cubicBezTo>
                    <a:pt x="16" y="47"/>
                    <a:pt x="10" y="49"/>
                    <a:pt x="3" y="49"/>
                  </a:cubicBezTo>
                  <a:cubicBezTo>
                    <a:pt x="2" y="49"/>
                    <a:pt x="1" y="49"/>
                    <a:pt x="0" y="49"/>
                  </a:cubicBezTo>
                  <a:cubicBezTo>
                    <a:pt x="6" y="53"/>
                    <a:pt x="13" y="55"/>
                    <a:pt x="21" y="55"/>
                  </a:cubicBezTo>
                  <a:cubicBezTo>
                    <a:pt x="47" y="55"/>
                    <a:pt x="61" y="34"/>
                    <a:pt x="61" y="15"/>
                  </a:cubicBezTo>
                  <a:cubicBezTo>
                    <a:pt x="61" y="15"/>
                    <a:pt x="61" y="14"/>
                    <a:pt x="61" y="13"/>
                  </a:cubicBezTo>
                  <a:cubicBezTo>
                    <a:pt x="64" y="11"/>
                    <a:pt x="66" y="9"/>
                    <a:pt x="68" y="6"/>
                  </a:cubicBezTo>
                </a:path>
              </a:pathLst>
            </a:custGeom>
            <a:solidFill>
              <a:srgbClr val="23AAE1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238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65" name="Freeform 13"/>
            <p:cNvSpPr>
              <a:spLocks/>
            </p:cNvSpPr>
            <p:nvPr/>
          </p:nvSpPr>
          <p:spPr bwMode="auto">
            <a:xfrm>
              <a:off x="3613922" y="8201784"/>
              <a:ext cx="85642" cy="173345"/>
            </a:xfrm>
            <a:custGeom>
              <a:avLst/>
              <a:gdLst>
                <a:gd name="T0" fmla="*/ 0 w 32"/>
                <a:gd name="T1" fmla="*/ 22 h 68"/>
                <a:gd name="T2" fmla="*/ 7 w 32"/>
                <a:gd name="T3" fmla="*/ 22 h 68"/>
                <a:gd name="T4" fmla="*/ 7 w 32"/>
                <a:gd name="T5" fmla="*/ 15 h 68"/>
                <a:gd name="T6" fmla="*/ 9 w 32"/>
                <a:gd name="T7" fmla="*/ 5 h 68"/>
                <a:gd name="T8" fmla="*/ 20 w 32"/>
                <a:gd name="T9" fmla="*/ 0 h 68"/>
                <a:gd name="T10" fmla="*/ 32 w 32"/>
                <a:gd name="T11" fmla="*/ 1 h 68"/>
                <a:gd name="T12" fmla="*/ 31 w 32"/>
                <a:gd name="T13" fmla="*/ 11 h 68"/>
                <a:gd name="T14" fmla="*/ 25 w 32"/>
                <a:gd name="T15" fmla="*/ 11 h 68"/>
                <a:gd name="T16" fmla="*/ 20 w 32"/>
                <a:gd name="T17" fmla="*/ 14 h 68"/>
                <a:gd name="T18" fmla="*/ 20 w 32"/>
                <a:gd name="T19" fmla="*/ 22 h 68"/>
                <a:gd name="T20" fmla="*/ 31 w 32"/>
                <a:gd name="T21" fmla="*/ 22 h 68"/>
                <a:gd name="T22" fmla="*/ 30 w 32"/>
                <a:gd name="T23" fmla="*/ 32 h 68"/>
                <a:gd name="T24" fmla="*/ 20 w 32"/>
                <a:gd name="T25" fmla="*/ 32 h 68"/>
                <a:gd name="T26" fmla="*/ 20 w 32"/>
                <a:gd name="T27" fmla="*/ 68 h 68"/>
                <a:gd name="T28" fmla="*/ 7 w 32"/>
                <a:gd name="T29" fmla="*/ 68 h 68"/>
                <a:gd name="T30" fmla="*/ 7 w 32"/>
                <a:gd name="T31" fmla="*/ 32 h 68"/>
                <a:gd name="T32" fmla="*/ 0 w 32"/>
                <a:gd name="T33" fmla="*/ 32 h 68"/>
                <a:gd name="T34" fmla="*/ 0 w 32"/>
                <a:gd name="T35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68">
                  <a:moveTo>
                    <a:pt x="0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2"/>
                    <a:pt x="7" y="8"/>
                    <a:pt x="9" y="5"/>
                  </a:cubicBezTo>
                  <a:cubicBezTo>
                    <a:pt x="11" y="2"/>
                    <a:pt x="14" y="0"/>
                    <a:pt x="20" y="0"/>
                  </a:cubicBezTo>
                  <a:cubicBezTo>
                    <a:pt x="29" y="0"/>
                    <a:pt x="32" y="1"/>
                    <a:pt x="32" y="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2"/>
                    <a:pt x="20" y="1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3B5A9A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238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66" name="Freeform 17"/>
            <p:cNvSpPr>
              <a:spLocks noEditPoints="1"/>
            </p:cNvSpPr>
            <p:nvPr/>
          </p:nvSpPr>
          <p:spPr bwMode="auto">
            <a:xfrm>
              <a:off x="4024166" y="8208607"/>
              <a:ext cx="167155" cy="173345"/>
            </a:xfrm>
            <a:custGeom>
              <a:avLst/>
              <a:gdLst>
                <a:gd name="T0" fmla="*/ 22 w 66"/>
                <a:gd name="T1" fmla="*/ 64 h 68"/>
                <a:gd name="T2" fmla="*/ 8 w 66"/>
                <a:gd name="T3" fmla="*/ 53 h 68"/>
                <a:gd name="T4" fmla="*/ 23 w 66"/>
                <a:gd name="T5" fmla="*/ 42 h 68"/>
                <a:gd name="T6" fmla="*/ 28 w 66"/>
                <a:gd name="T7" fmla="*/ 43 h 68"/>
                <a:gd name="T8" fmla="*/ 37 w 66"/>
                <a:gd name="T9" fmla="*/ 51 h 68"/>
                <a:gd name="T10" fmla="*/ 37 w 66"/>
                <a:gd name="T11" fmla="*/ 53 h 68"/>
                <a:gd name="T12" fmla="*/ 22 w 66"/>
                <a:gd name="T13" fmla="*/ 64 h 68"/>
                <a:gd name="T14" fmla="*/ 24 w 66"/>
                <a:gd name="T15" fmla="*/ 28 h 68"/>
                <a:gd name="T16" fmla="*/ 12 w 66"/>
                <a:gd name="T17" fmla="*/ 15 h 68"/>
                <a:gd name="T18" fmla="*/ 20 w 66"/>
                <a:gd name="T19" fmla="*/ 3 h 68"/>
                <a:gd name="T20" fmla="*/ 32 w 66"/>
                <a:gd name="T21" fmla="*/ 16 h 68"/>
                <a:gd name="T22" fmla="*/ 24 w 66"/>
                <a:gd name="T23" fmla="*/ 28 h 68"/>
                <a:gd name="T24" fmla="*/ 35 w 66"/>
                <a:gd name="T25" fmla="*/ 39 h 68"/>
                <a:gd name="T26" fmla="*/ 29 w 66"/>
                <a:gd name="T27" fmla="*/ 32 h 68"/>
                <a:gd name="T28" fmla="*/ 33 w 66"/>
                <a:gd name="T29" fmla="*/ 26 h 68"/>
                <a:gd name="T30" fmla="*/ 39 w 66"/>
                <a:gd name="T31" fmla="*/ 15 h 68"/>
                <a:gd name="T32" fmla="*/ 33 w 66"/>
                <a:gd name="T33" fmla="*/ 3 h 68"/>
                <a:gd name="T34" fmla="*/ 39 w 66"/>
                <a:gd name="T35" fmla="*/ 3 h 68"/>
                <a:gd name="T36" fmla="*/ 44 w 66"/>
                <a:gd name="T37" fmla="*/ 0 h 68"/>
                <a:gd name="T38" fmla="*/ 23 w 66"/>
                <a:gd name="T39" fmla="*/ 0 h 68"/>
                <a:gd name="T40" fmla="*/ 5 w 66"/>
                <a:gd name="T41" fmla="*/ 15 h 68"/>
                <a:gd name="T42" fmla="*/ 21 w 66"/>
                <a:gd name="T43" fmla="*/ 30 h 68"/>
                <a:gd name="T44" fmla="*/ 23 w 66"/>
                <a:gd name="T45" fmla="*/ 30 h 68"/>
                <a:gd name="T46" fmla="*/ 21 w 66"/>
                <a:gd name="T47" fmla="*/ 34 h 68"/>
                <a:gd name="T48" fmla="*/ 24 w 66"/>
                <a:gd name="T49" fmla="*/ 40 h 68"/>
                <a:gd name="T50" fmla="*/ 21 w 66"/>
                <a:gd name="T51" fmla="*/ 40 h 68"/>
                <a:gd name="T52" fmla="*/ 0 w 66"/>
                <a:gd name="T53" fmla="*/ 55 h 68"/>
                <a:gd name="T54" fmla="*/ 22 w 66"/>
                <a:gd name="T55" fmla="*/ 68 h 68"/>
                <a:gd name="T56" fmla="*/ 42 w 66"/>
                <a:gd name="T57" fmla="*/ 53 h 68"/>
                <a:gd name="T58" fmla="*/ 35 w 66"/>
                <a:gd name="T59" fmla="*/ 39 h 68"/>
                <a:gd name="T60" fmla="*/ 66 w 66"/>
                <a:gd name="T61" fmla="*/ 29 h 68"/>
                <a:gd name="T62" fmla="*/ 57 w 66"/>
                <a:gd name="T63" fmla="*/ 29 h 68"/>
                <a:gd name="T64" fmla="*/ 57 w 66"/>
                <a:gd name="T65" fmla="*/ 21 h 68"/>
                <a:gd name="T66" fmla="*/ 51 w 66"/>
                <a:gd name="T67" fmla="*/ 21 h 68"/>
                <a:gd name="T68" fmla="*/ 51 w 66"/>
                <a:gd name="T69" fmla="*/ 29 h 68"/>
                <a:gd name="T70" fmla="*/ 43 w 66"/>
                <a:gd name="T71" fmla="*/ 29 h 68"/>
                <a:gd name="T72" fmla="*/ 43 w 66"/>
                <a:gd name="T73" fmla="*/ 36 h 68"/>
                <a:gd name="T74" fmla="*/ 51 w 66"/>
                <a:gd name="T75" fmla="*/ 36 h 68"/>
                <a:gd name="T76" fmla="*/ 51 w 66"/>
                <a:gd name="T77" fmla="*/ 44 h 68"/>
                <a:gd name="T78" fmla="*/ 57 w 66"/>
                <a:gd name="T79" fmla="*/ 44 h 68"/>
                <a:gd name="T80" fmla="*/ 57 w 66"/>
                <a:gd name="T81" fmla="*/ 36 h 68"/>
                <a:gd name="T82" fmla="*/ 66 w 66"/>
                <a:gd name="T83" fmla="*/ 36 h 68"/>
                <a:gd name="T84" fmla="*/ 66 w 66"/>
                <a:gd name="T8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8">
                  <a:moveTo>
                    <a:pt x="22" y="64"/>
                  </a:moveTo>
                  <a:cubicBezTo>
                    <a:pt x="13" y="64"/>
                    <a:pt x="8" y="59"/>
                    <a:pt x="8" y="53"/>
                  </a:cubicBezTo>
                  <a:cubicBezTo>
                    <a:pt x="8" y="47"/>
                    <a:pt x="15" y="42"/>
                    <a:pt x="23" y="42"/>
                  </a:cubicBezTo>
                  <a:cubicBezTo>
                    <a:pt x="25" y="42"/>
                    <a:pt x="27" y="42"/>
                    <a:pt x="28" y="43"/>
                  </a:cubicBezTo>
                  <a:cubicBezTo>
                    <a:pt x="33" y="46"/>
                    <a:pt x="36" y="48"/>
                    <a:pt x="37" y="51"/>
                  </a:cubicBezTo>
                  <a:cubicBezTo>
                    <a:pt x="37" y="52"/>
                    <a:pt x="37" y="53"/>
                    <a:pt x="37" y="53"/>
                  </a:cubicBezTo>
                  <a:cubicBezTo>
                    <a:pt x="37" y="60"/>
                    <a:pt x="33" y="64"/>
                    <a:pt x="22" y="64"/>
                  </a:cubicBezTo>
                  <a:moveTo>
                    <a:pt x="24" y="28"/>
                  </a:moveTo>
                  <a:cubicBezTo>
                    <a:pt x="18" y="28"/>
                    <a:pt x="13" y="22"/>
                    <a:pt x="12" y="15"/>
                  </a:cubicBezTo>
                  <a:cubicBezTo>
                    <a:pt x="11" y="8"/>
                    <a:pt x="15" y="3"/>
                    <a:pt x="20" y="3"/>
                  </a:cubicBezTo>
                  <a:cubicBezTo>
                    <a:pt x="26" y="3"/>
                    <a:pt x="31" y="9"/>
                    <a:pt x="32" y="16"/>
                  </a:cubicBezTo>
                  <a:cubicBezTo>
                    <a:pt x="33" y="23"/>
                    <a:pt x="29" y="28"/>
                    <a:pt x="24" y="28"/>
                  </a:cubicBezTo>
                  <a:moveTo>
                    <a:pt x="35" y="39"/>
                  </a:moveTo>
                  <a:cubicBezTo>
                    <a:pt x="33" y="38"/>
                    <a:pt x="29" y="34"/>
                    <a:pt x="29" y="32"/>
                  </a:cubicBezTo>
                  <a:cubicBezTo>
                    <a:pt x="29" y="30"/>
                    <a:pt x="30" y="29"/>
                    <a:pt x="33" y="26"/>
                  </a:cubicBezTo>
                  <a:cubicBezTo>
                    <a:pt x="37" y="24"/>
                    <a:pt x="39" y="20"/>
                    <a:pt x="39" y="15"/>
                  </a:cubicBezTo>
                  <a:cubicBezTo>
                    <a:pt x="39" y="10"/>
                    <a:pt x="37" y="5"/>
                    <a:pt x="33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0"/>
                    <a:pt x="5" y="7"/>
                    <a:pt x="5" y="15"/>
                  </a:cubicBezTo>
                  <a:cubicBezTo>
                    <a:pt x="5" y="24"/>
                    <a:pt x="11" y="30"/>
                    <a:pt x="21" y="30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2" y="32"/>
                    <a:pt x="21" y="33"/>
                    <a:pt x="21" y="34"/>
                  </a:cubicBezTo>
                  <a:cubicBezTo>
                    <a:pt x="21" y="37"/>
                    <a:pt x="23" y="39"/>
                    <a:pt x="24" y="40"/>
                  </a:cubicBezTo>
                  <a:cubicBezTo>
                    <a:pt x="23" y="40"/>
                    <a:pt x="22" y="40"/>
                    <a:pt x="21" y="40"/>
                  </a:cubicBezTo>
                  <a:cubicBezTo>
                    <a:pt x="9" y="40"/>
                    <a:pt x="0" y="48"/>
                    <a:pt x="0" y="55"/>
                  </a:cubicBezTo>
                  <a:cubicBezTo>
                    <a:pt x="0" y="63"/>
                    <a:pt x="10" y="68"/>
                    <a:pt x="22" y="68"/>
                  </a:cubicBezTo>
                  <a:cubicBezTo>
                    <a:pt x="35" y="68"/>
                    <a:pt x="42" y="60"/>
                    <a:pt x="42" y="53"/>
                  </a:cubicBezTo>
                  <a:cubicBezTo>
                    <a:pt x="42" y="46"/>
                    <a:pt x="40" y="43"/>
                    <a:pt x="35" y="39"/>
                  </a:cubicBezTo>
                  <a:moveTo>
                    <a:pt x="66" y="29"/>
                  </a:moveTo>
                  <a:cubicBezTo>
                    <a:pt x="57" y="29"/>
                    <a:pt x="57" y="29"/>
                    <a:pt x="57" y="29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6" y="36"/>
                    <a:pt x="66" y="36"/>
                    <a:pt x="66" y="36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DE4B39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238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67" name="Straight Connector 166"/>
          <p:cNvCxnSpPr/>
          <p:nvPr/>
        </p:nvCxnSpPr>
        <p:spPr>
          <a:xfrm>
            <a:off x="4078541" y="3990676"/>
            <a:ext cx="95726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994715" y="4171893"/>
            <a:ext cx="1152525" cy="398441"/>
          </a:xfrm>
          <a:prstGeom prst="rect">
            <a:avLst/>
          </a:prstGeom>
          <a:noFill/>
        </p:spPr>
        <p:txBody>
          <a:bodyPr wrap="square" lIns="51434" tIns="25717" rIns="51434" bIns="25717" rtlCol="0">
            <a:spAutoFit/>
          </a:bodyPr>
          <a:lstStyle/>
          <a:p>
            <a:pPr algn="ctr" defTabSz="514300"/>
            <a:r>
              <a:rPr lang="en-US" sz="563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is simply dummy text of the printing and typesetting industry. Lorem Ipsum has been the industry's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5402790" y="3788311"/>
            <a:ext cx="890048" cy="101992"/>
            <a:chOff x="2619058" y="8201784"/>
            <a:chExt cx="1572263" cy="180168"/>
          </a:xfrm>
        </p:grpSpPr>
        <p:sp>
          <p:nvSpPr>
            <p:cNvPr id="170" name="Freeform 5"/>
            <p:cNvSpPr>
              <a:spLocks noEditPoints="1"/>
            </p:cNvSpPr>
            <p:nvPr/>
          </p:nvSpPr>
          <p:spPr bwMode="auto">
            <a:xfrm>
              <a:off x="2619058" y="8216284"/>
              <a:ext cx="172314" cy="161996"/>
            </a:xfrm>
            <a:custGeom>
              <a:avLst/>
              <a:gdLst>
                <a:gd name="T0" fmla="*/ 15 w 68"/>
                <a:gd name="T1" fmla="*/ 63 h 63"/>
                <a:gd name="T2" fmla="*/ 2 w 68"/>
                <a:gd name="T3" fmla="*/ 63 h 63"/>
                <a:gd name="T4" fmla="*/ 2 w 68"/>
                <a:gd name="T5" fmla="*/ 21 h 63"/>
                <a:gd name="T6" fmla="*/ 15 w 68"/>
                <a:gd name="T7" fmla="*/ 21 h 63"/>
                <a:gd name="T8" fmla="*/ 15 w 68"/>
                <a:gd name="T9" fmla="*/ 63 h 63"/>
                <a:gd name="T10" fmla="*/ 8 w 68"/>
                <a:gd name="T11" fmla="*/ 15 h 63"/>
                <a:gd name="T12" fmla="*/ 8 w 68"/>
                <a:gd name="T13" fmla="*/ 15 h 63"/>
                <a:gd name="T14" fmla="*/ 0 w 68"/>
                <a:gd name="T15" fmla="*/ 8 h 63"/>
                <a:gd name="T16" fmla="*/ 8 w 68"/>
                <a:gd name="T17" fmla="*/ 0 h 63"/>
                <a:gd name="T18" fmla="*/ 16 w 68"/>
                <a:gd name="T19" fmla="*/ 8 h 63"/>
                <a:gd name="T20" fmla="*/ 8 w 68"/>
                <a:gd name="T21" fmla="*/ 15 h 63"/>
                <a:gd name="T22" fmla="*/ 68 w 68"/>
                <a:gd name="T23" fmla="*/ 63 h 63"/>
                <a:gd name="T24" fmla="*/ 53 w 68"/>
                <a:gd name="T25" fmla="*/ 63 h 63"/>
                <a:gd name="T26" fmla="*/ 53 w 68"/>
                <a:gd name="T27" fmla="*/ 41 h 63"/>
                <a:gd name="T28" fmla="*/ 45 w 68"/>
                <a:gd name="T29" fmla="*/ 31 h 63"/>
                <a:gd name="T30" fmla="*/ 38 w 68"/>
                <a:gd name="T31" fmla="*/ 37 h 63"/>
                <a:gd name="T32" fmla="*/ 38 w 68"/>
                <a:gd name="T33" fmla="*/ 40 h 63"/>
                <a:gd name="T34" fmla="*/ 38 w 68"/>
                <a:gd name="T35" fmla="*/ 63 h 63"/>
                <a:gd name="T36" fmla="*/ 23 w 68"/>
                <a:gd name="T37" fmla="*/ 63 h 63"/>
                <a:gd name="T38" fmla="*/ 23 w 68"/>
                <a:gd name="T39" fmla="*/ 21 h 63"/>
                <a:gd name="T40" fmla="*/ 38 w 68"/>
                <a:gd name="T41" fmla="*/ 21 h 63"/>
                <a:gd name="T42" fmla="*/ 38 w 68"/>
                <a:gd name="T43" fmla="*/ 27 h 63"/>
                <a:gd name="T44" fmla="*/ 51 w 68"/>
                <a:gd name="T45" fmla="*/ 20 h 63"/>
                <a:gd name="T46" fmla="*/ 68 w 68"/>
                <a:gd name="T47" fmla="*/ 39 h 63"/>
                <a:gd name="T48" fmla="*/ 68 w 68"/>
                <a:gd name="T4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3">
                  <a:moveTo>
                    <a:pt x="15" y="63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5" y="63"/>
                  </a:ln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2"/>
                    <a:pt x="13" y="15"/>
                    <a:pt x="8" y="15"/>
                  </a:cubicBezTo>
                  <a:close/>
                  <a:moveTo>
                    <a:pt x="68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5"/>
                    <a:pt x="51" y="31"/>
                    <a:pt x="45" y="31"/>
                  </a:cubicBezTo>
                  <a:cubicBezTo>
                    <a:pt x="42" y="31"/>
                    <a:pt x="39" y="34"/>
                    <a:pt x="38" y="37"/>
                  </a:cubicBezTo>
                  <a:cubicBezTo>
                    <a:pt x="38" y="37"/>
                    <a:pt x="38" y="39"/>
                    <a:pt x="38" y="40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3"/>
                    <a:pt x="23" y="24"/>
                    <a:pt x="23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4"/>
                    <a:pt x="44" y="20"/>
                    <a:pt x="51" y="20"/>
                  </a:cubicBezTo>
                  <a:cubicBezTo>
                    <a:pt x="61" y="20"/>
                    <a:pt x="68" y="26"/>
                    <a:pt x="68" y="39"/>
                  </a:cubicBezTo>
                  <a:lnTo>
                    <a:pt x="68" y="63"/>
                  </a:lnTo>
                  <a:close/>
                </a:path>
              </a:pathLst>
            </a:custGeom>
            <a:solidFill>
              <a:srgbClr val="117BB7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238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1" name="Freeform 9"/>
            <p:cNvSpPr>
              <a:spLocks/>
            </p:cNvSpPr>
            <p:nvPr/>
          </p:nvSpPr>
          <p:spPr bwMode="auto">
            <a:xfrm>
              <a:off x="3115974" y="8234802"/>
              <a:ext cx="173346" cy="140327"/>
            </a:xfrm>
            <a:custGeom>
              <a:avLst/>
              <a:gdLst>
                <a:gd name="T0" fmla="*/ 68 w 68"/>
                <a:gd name="T1" fmla="*/ 6 h 55"/>
                <a:gd name="T2" fmla="*/ 60 w 68"/>
                <a:gd name="T3" fmla="*/ 8 h 55"/>
                <a:gd name="T4" fmla="*/ 66 w 68"/>
                <a:gd name="T5" fmla="*/ 1 h 55"/>
                <a:gd name="T6" fmla="*/ 57 w 68"/>
                <a:gd name="T7" fmla="*/ 4 h 55"/>
                <a:gd name="T8" fmla="*/ 47 w 68"/>
                <a:gd name="T9" fmla="*/ 0 h 55"/>
                <a:gd name="T10" fmla="*/ 33 w 68"/>
                <a:gd name="T11" fmla="*/ 14 h 55"/>
                <a:gd name="T12" fmla="*/ 33 w 68"/>
                <a:gd name="T13" fmla="*/ 17 h 55"/>
                <a:gd name="T14" fmla="*/ 5 w 68"/>
                <a:gd name="T15" fmla="*/ 2 h 55"/>
                <a:gd name="T16" fmla="*/ 3 w 68"/>
                <a:gd name="T17" fmla="*/ 9 h 55"/>
                <a:gd name="T18" fmla="*/ 9 w 68"/>
                <a:gd name="T19" fmla="*/ 21 h 55"/>
                <a:gd name="T20" fmla="*/ 3 w 68"/>
                <a:gd name="T21" fmla="*/ 19 h 55"/>
                <a:gd name="T22" fmla="*/ 3 w 68"/>
                <a:gd name="T23" fmla="*/ 19 h 55"/>
                <a:gd name="T24" fmla="*/ 14 w 68"/>
                <a:gd name="T25" fmla="*/ 33 h 55"/>
                <a:gd name="T26" fmla="*/ 10 w 68"/>
                <a:gd name="T27" fmla="*/ 33 h 55"/>
                <a:gd name="T28" fmla="*/ 7 w 68"/>
                <a:gd name="T29" fmla="*/ 33 h 55"/>
                <a:gd name="T30" fmla="*/ 20 w 68"/>
                <a:gd name="T31" fmla="*/ 43 h 55"/>
                <a:gd name="T32" fmla="*/ 3 w 68"/>
                <a:gd name="T33" fmla="*/ 49 h 55"/>
                <a:gd name="T34" fmla="*/ 0 w 68"/>
                <a:gd name="T35" fmla="*/ 49 h 55"/>
                <a:gd name="T36" fmla="*/ 21 w 68"/>
                <a:gd name="T37" fmla="*/ 55 h 55"/>
                <a:gd name="T38" fmla="*/ 61 w 68"/>
                <a:gd name="T39" fmla="*/ 15 h 55"/>
                <a:gd name="T40" fmla="*/ 61 w 68"/>
                <a:gd name="T41" fmla="*/ 13 h 55"/>
                <a:gd name="T42" fmla="*/ 68 w 68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6"/>
                  </a:moveTo>
                  <a:cubicBezTo>
                    <a:pt x="65" y="7"/>
                    <a:pt x="63" y="8"/>
                    <a:pt x="60" y="8"/>
                  </a:cubicBezTo>
                  <a:cubicBezTo>
                    <a:pt x="63" y="7"/>
                    <a:pt x="65" y="4"/>
                    <a:pt x="66" y="1"/>
                  </a:cubicBezTo>
                  <a:cubicBezTo>
                    <a:pt x="63" y="2"/>
                    <a:pt x="60" y="3"/>
                    <a:pt x="57" y="4"/>
                  </a:cubicBezTo>
                  <a:cubicBezTo>
                    <a:pt x="55" y="1"/>
                    <a:pt x="51" y="0"/>
                    <a:pt x="47" y="0"/>
                  </a:cubicBezTo>
                  <a:cubicBezTo>
                    <a:pt x="39" y="0"/>
                    <a:pt x="33" y="6"/>
                    <a:pt x="33" y="14"/>
                  </a:cubicBezTo>
                  <a:cubicBezTo>
                    <a:pt x="33" y="15"/>
                    <a:pt x="33" y="16"/>
                    <a:pt x="33" y="17"/>
                  </a:cubicBezTo>
                  <a:cubicBezTo>
                    <a:pt x="22" y="16"/>
                    <a:pt x="11" y="11"/>
                    <a:pt x="5" y="2"/>
                  </a:cubicBezTo>
                  <a:cubicBezTo>
                    <a:pt x="3" y="4"/>
                    <a:pt x="3" y="7"/>
                    <a:pt x="3" y="9"/>
                  </a:cubicBezTo>
                  <a:cubicBezTo>
                    <a:pt x="3" y="14"/>
                    <a:pt x="5" y="18"/>
                    <a:pt x="9" y="21"/>
                  </a:cubicBezTo>
                  <a:cubicBezTo>
                    <a:pt x="7" y="21"/>
                    <a:pt x="4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6"/>
                    <a:pt x="7" y="32"/>
                    <a:pt x="14" y="33"/>
                  </a:cubicBezTo>
                  <a:cubicBezTo>
                    <a:pt x="13" y="33"/>
                    <a:pt x="11" y="33"/>
                    <a:pt x="10" y="33"/>
                  </a:cubicBezTo>
                  <a:cubicBezTo>
                    <a:pt x="9" y="33"/>
                    <a:pt x="8" y="33"/>
                    <a:pt x="7" y="33"/>
                  </a:cubicBezTo>
                  <a:cubicBezTo>
                    <a:pt x="9" y="39"/>
                    <a:pt x="14" y="43"/>
                    <a:pt x="20" y="43"/>
                  </a:cubicBezTo>
                  <a:cubicBezTo>
                    <a:pt x="16" y="47"/>
                    <a:pt x="10" y="49"/>
                    <a:pt x="3" y="49"/>
                  </a:cubicBezTo>
                  <a:cubicBezTo>
                    <a:pt x="2" y="49"/>
                    <a:pt x="1" y="49"/>
                    <a:pt x="0" y="49"/>
                  </a:cubicBezTo>
                  <a:cubicBezTo>
                    <a:pt x="6" y="53"/>
                    <a:pt x="13" y="55"/>
                    <a:pt x="21" y="55"/>
                  </a:cubicBezTo>
                  <a:cubicBezTo>
                    <a:pt x="47" y="55"/>
                    <a:pt x="61" y="34"/>
                    <a:pt x="61" y="15"/>
                  </a:cubicBezTo>
                  <a:cubicBezTo>
                    <a:pt x="61" y="15"/>
                    <a:pt x="61" y="14"/>
                    <a:pt x="61" y="13"/>
                  </a:cubicBezTo>
                  <a:cubicBezTo>
                    <a:pt x="64" y="11"/>
                    <a:pt x="66" y="9"/>
                    <a:pt x="68" y="6"/>
                  </a:cubicBezTo>
                </a:path>
              </a:pathLst>
            </a:custGeom>
            <a:solidFill>
              <a:srgbClr val="23AAE1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238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2" name="Freeform 13"/>
            <p:cNvSpPr>
              <a:spLocks/>
            </p:cNvSpPr>
            <p:nvPr/>
          </p:nvSpPr>
          <p:spPr bwMode="auto">
            <a:xfrm>
              <a:off x="3613922" y="8201784"/>
              <a:ext cx="85642" cy="173345"/>
            </a:xfrm>
            <a:custGeom>
              <a:avLst/>
              <a:gdLst>
                <a:gd name="T0" fmla="*/ 0 w 32"/>
                <a:gd name="T1" fmla="*/ 22 h 68"/>
                <a:gd name="T2" fmla="*/ 7 w 32"/>
                <a:gd name="T3" fmla="*/ 22 h 68"/>
                <a:gd name="T4" fmla="*/ 7 w 32"/>
                <a:gd name="T5" fmla="*/ 15 h 68"/>
                <a:gd name="T6" fmla="*/ 9 w 32"/>
                <a:gd name="T7" fmla="*/ 5 h 68"/>
                <a:gd name="T8" fmla="*/ 20 w 32"/>
                <a:gd name="T9" fmla="*/ 0 h 68"/>
                <a:gd name="T10" fmla="*/ 32 w 32"/>
                <a:gd name="T11" fmla="*/ 1 h 68"/>
                <a:gd name="T12" fmla="*/ 31 w 32"/>
                <a:gd name="T13" fmla="*/ 11 h 68"/>
                <a:gd name="T14" fmla="*/ 25 w 32"/>
                <a:gd name="T15" fmla="*/ 11 h 68"/>
                <a:gd name="T16" fmla="*/ 20 w 32"/>
                <a:gd name="T17" fmla="*/ 14 h 68"/>
                <a:gd name="T18" fmla="*/ 20 w 32"/>
                <a:gd name="T19" fmla="*/ 22 h 68"/>
                <a:gd name="T20" fmla="*/ 31 w 32"/>
                <a:gd name="T21" fmla="*/ 22 h 68"/>
                <a:gd name="T22" fmla="*/ 30 w 32"/>
                <a:gd name="T23" fmla="*/ 32 h 68"/>
                <a:gd name="T24" fmla="*/ 20 w 32"/>
                <a:gd name="T25" fmla="*/ 32 h 68"/>
                <a:gd name="T26" fmla="*/ 20 w 32"/>
                <a:gd name="T27" fmla="*/ 68 h 68"/>
                <a:gd name="T28" fmla="*/ 7 w 32"/>
                <a:gd name="T29" fmla="*/ 68 h 68"/>
                <a:gd name="T30" fmla="*/ 7 w 32"/>
                <a:gd name="T31" fmla="*/ 32 h 68"/>
                <a:gd name="T32" fmla="*/ 0 w 32"/>
                <a:gd name="T33" fmla="*/ 32 h 68"/>
                <a:gd name="T34" fmla="*/ 0 w 32"/>
                <a:gd name="T35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68">
                  <a:moveTo>
                    <a:pt x="0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2"/>
                    <a:pt x="7" y="8"/>
                    <a:pt x="9" y="5"/>
                  </a:cubicBezTo>
                  <a:cubicBezTo>
                    <a:pt x="11" y="2"/>
                    <a:pt x="14" y="0"/>
                    <a:pt x="20" y="0"/>
                  </a:cubicBezTo>
                  <a:cubicBezTo>
                    <a:pt x="29" y="0"/>
                    <a:pt x="32" y="1"/>
                    <a:pt x="32" y="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2"/>
                    <a:pt x="20" y="1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3B5A9A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238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3" name="Freeform 17"/>
            <p:cNvSpPr>
              <a:spLocks noEditPoints="1"/>
            </p:cNvSpPr>
            <p:nvPr/>
          </p:nvSpPr>
          <p:spPr bwMode="auto">
            <a:xfrm>
              <a:off x="4024166" y="8208607"/>
              <a:ext cx="167155" cy="173345"/>
            </a:xfrm>
            <a:custGeom>
              <a:avLst/>
              <a:gdLst>
                <a:gd name="T0" fmla="*/ 22 w 66"/>
                <a:gd name="T1" fmla="*/ 64 h 68"/>
                <a:gd name="T2" fmla="*/ 8 w 66"/>
                <a:gd name="T3" fmla="*/ 53 h 68"/>
                <a:gd name="T4" fmla="*/ 23 w 66"/>
                <a:gd name="T5" fmla="*/ 42 h 68"/>
                <a:gd name="T6" fmla="*/ 28 w 66"/>
                <a:gd name="T7" fmla="*/ 43 h 68"/>
                <a:gd name="T8" fmla="*/ 37 w 66"/>
                <a:gd name="T9" fmla="*/ 51 h 68"/>
                <a:gd name="T10" fmla="*/ 37 w 66"/>
                <a:gd name="T11" fmla="*/ 53 h 68"/>
                <a:gd name="T12" fmla="*/ 22 w 66"/>
                <a:gd name="T13" fmla="*/ 64 h 68"/>
                <a:gd name="T14" fmla="*/ 24 w 66"/>
                <a:gd name="T15" fmla="*/ 28 h 68"/>
                <a:gd name="T16" fmla="*/ 12 w 66"/>
                <a:gd name="T17" fmla="*/ 15 h 68"/>
                <a:gd name="T18" fmla="*/ 20 w 66"/>
                <a:gd name="T19" fmla="*/ 3 h 68"/>
                <a:gd name="T20" fmla="*/ 32 w 66"/>
                <a:gd name="T21" fmla="*/ 16 h 68"/>
                <a:gd name="T22" fmla="*/ 24 w 66"/>
                <a:gd name="T23" fmla="*/ 28 h 68"/>
                <a:gd name="T24" fmla="*/ 35 w 66"/>
                <a:gd name="T25" fmla="*/ 39 h 68"/>
                <a:gd name="T26" fmla="*/ 29 w 66"/>
                <a:gd name="T27" fmla="*/ 32 h 68"/>
                <a:gd name="T28" fmla="*/ 33 w 66"/>
                <a:gd name="T29" fmla="*/ 26 h 68"/>
                <a:gd name="T30" fmla="*/ 39 w 66"/>
                <a:gd name="T31" fmla="*/ 15 h 68"/>
                <a:gd name="T32" fmla="*/ 33 w 66"/>
                <a:gd name="T33" fmla="*/ 3 h 68"/>
                <a:gd name="T34" fmla="*/ 39 w 66"/>
                <a:gd name="T35" fmla="*/ 3 h 68"/>
                <a:gd name="T36" fmla="*/ 44 w 66"/>
                <a:gd name="T37" fmla="*/ 0 h 68"/>
                <a:gd name="T38" fmla="*/ 23 w 66"/>
                <a:gd name="T39" fmla="*/ 0 h 68"/>
                <a:gd name="T40" fmla="*/ 5 w 66"/>
                <a:gd name="T41" fmla="*/ 15 h 68"/>
                <a:gd name="T42" fmla="*/ 21 w 66"/>
                <a:gd name="T43" fmla="*/ 30 h 68"/>
                <a:gd name="T44" fmla="*/ 23 w 66"/>
                <a:gd name="T45" fmla="*/ 30 h 68"/>
                <a:gd name="T46" fmla="*/ 21 w 66"/>
                <a:gd name="T47" fmla="*/ 34 h 68"/>
                <a:gd name="T48" fmla="*/ 24 w 66"/>
                <a:gd name="T49" fmla="*/ 40 h 68"/>
                <a:gd name="T50" fmla="*/ 21 w 66"/>
                <a:gd name="T51" fmla="*/ 40 h 68"/>
                <a:gd name="T52" fmla="*/ 0 w 66"/>
                <a:gd name="T53" fmla="*/ 55 h 68"/>
                <a:gd name="T54" fmla="*/ 22 w 66"/>
                <a:gd name="T55" fmla="*/ 68 h 68"/>
                <a:gd name="T56" fmla="*/ 42 w 66"/>
                <a:gd name="T57" fmla="*/ 53 h 68"/>
                <a:gd name="T58" fmla="*/ 35 w 66"/>
                <a:gd name="T59" fmla="*/ 39 h 68"/>
                <a:gd name="T60" fmla="*/ 66 w 66"/>
                <a:gd name="T61" fmla="*/ 29 h 68"/>
                <a:gd name="T62" fmla="*/ 57 w 66"/>
                <a:gd name="T63" fmla="*/ 29 h 68"/>
                <a:gd name="T64" fmla="*/ 57 w 66"/>
                <a:gd name="T65" fmla="*/ 21 h 68"/>
                <a:gd name="T66" fmla="*/ 51 w 66"/>
                <a:gd name="T67" fmla="*/ 21 h 68"/>
                <a:gd name="T68" fmla="*/ 51 w 66"/>
                <a:gd name="T69" fmla="*/ 29 h 68"/>
                <a:gd name="T70" fmla="*/ 43 w 66"/>
                <a:gd name="T71" fmla="*/ 29 h 68"/>
                <a:gd name="T72" fmla="*/ 43 w 66"/>
                <a:gd name="T73" fmla="*/ 36 h 68"/>
                <a:gd name="T74" fmla="*/ 51 w 66"/>
                <a:gd name="T75" fmla="*/ 36 h 68"/>
                <a:gd name="T76" fmla="*/ 51 w 66"/>
                <a:gd name="T77" fmla="*/ 44 h 68"/>
                <a:gd name="T78" fmla="*/ 57 w 66"/>
                <a:gd name="T79" fmla="*/ 44 h 68"/>
                <a:gd name="T80" fmla="*/ 57 w 66"/>
                <a:gd name="T81" fmla="*/ 36 h 68"/>
                <a:gd name="T82" fmla="*/ 66 w 66"/>
                <a:gd name="T83" fmla="*/ 36 h 68"/>
                <a:gd name="T84" fmla="*/ 66 w 66"/>
                <a:gd name="T8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8">
                  <a:moveTo>
                    <a:pt x="22" y="64"/>
                  </a:moveTo>
                  <a:cubicBezTo>
                    <a:pt x="13" y="64"/>
                    <a:pt x="8" y="59"/>
                    <a:pt x="8" y="53"/>
                  </a:cubicBezTo>
                  <a:cubicBezTo>
                    <a:pt x="8" y="47"/>
                    <a:pt x="15" y="42"/>
                    <a:pt x="23" y="42"/>
                  </a:cubicBezTo>
                  <a:cubicBezTo>
                    <a:pt x="25" y="42"/>
                    <a:pt x="27" y="42"/>
                    <a:pt x="28" y="43"/>
                  </a:cubicBezTo>
                  <a:cubicBezTo>
                    <a:pt x="33" y="46"/>
                    <a:pt x="36" y="48"/>
                    <a:pt x="37" y="51"/>
                  </a:cubicBezTo>
                  <a:cubicBezTo>
                    <a:pt x="37" y="52"/>
                    <a:pt x="37" y="53"/>
                    <a:pt x="37" y="53"/>
                  </a:cubicBezTo>
                  <a:cubicBezTo>
                    <a:pt x="37" y="60"/>
                    <a:pt x="33" y="64"/>
                    <a:pt x="22" y="64"/>
                  </a:cubicBezTo>
                  <a:moveTo>
                    <a:pt x="24" y="28"/>
                  </a:moveTo>
                  <a:cubicBezTo>
                    <a:pt x="18" y="28"/>
                    <a:pt x="13" y="22"/>
                    <a:pt x="12" y="15"/>
                  </a:cubicBezTo>
                  <a:cubicBezTo>
                    <a:pt x="11" y="8"/>
                    <a:pt x="15" y="3"/>
                    <a:pt x="20" y="3"/>
                  </a:cubicBezTo>
                  <a:cubicBezTo>
                    <a:pt x="26" y="3"/>
                    <a:pt x="31" y="9"/>
                    <a:pt x="32" y="16"/>
                  </a:cubicBezTo>
                  <a:cubicBezTo>
                    <a:pt x="33" y="23"/>
                    <a:pt x="29" y="28"/>
                    <a:pt x="24" y="28"/>
                  </a:cubicBezTo>
                  <a:moveTo>
                    <a:pt x="35" y="39"/>
                  </a:moveTo>
                  <a:cubicBezTo>
                    <a:pt x="33" y="38"/>
                    <a:pt x="29" y="34"/>
                    <a:pt x="29" y="32"/>
                  </a:cubicBezTo>
                  <a:cubicBezTo>
                    <a:pt x="29" y="30"/>
                    <a:pt x="30" y="29"/>
                    <a:pt x="33" y="26"/>
                  </a:cubicBezTo>
                  <a:cubicBezTo>
                    <a:pt x="37" y="24"/>
                    <a:pt x="39" y="20"/>
                    <a:pt x="39" y="15"/>
                  </a:cubicBezTo>
                  <a:cubicBezTo>
                    <a:pt x="39" y="10"/>
                    <a:pt x="37" y="5"/>
                    <a:pt x="33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0"/>
                    <a:pt x="5" y="7"/>
                    <a:pt x="5" y="15"/>
                  </a:cubicBezTo>
                  <a:cubicBezTo>
                    <a:pt x="5" y="24"/>
                    <a:pt x="11" y="30"/>
                    <a:pt x="21" y="30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2" y="32"/>
                    <a:pt x="21" y="33"/>
                    <a:pt x="21" y="34"/>
                  </a:cubicBezTo>
                  <a:cubicBezTo>
                    <a:pt x="21" y="37"/>
                    <a:pt x="23" y="39"/>
                    <a:pt x="24" y="40"/>
                  </a:cubicBezTo>
                  <a:cubicBezTo>
                    <a:pt x="23" y="40"/>
                    <a:pt x="22" y="40"/>
                    <a:pt x="21" y="40"/>
                  </a:cubicBezTo>
                  <a:cubicBezTo>
                    <a:pt x="9" y="40"/>
                    <a:pt x="0" y="48"/>
                    <a:pt x="0" y="55"/>
                  </a:cubicBezTo>
                  <a:cubicBezTo>
                    <a:pt x="0" y="63"/>
                    <a:pt x="10" y="68"/>
                    <a:pt x="22" y="68"/>
                  </a:cubicBezTo>
                  <a:cubicBezTo>
                    <a:pt x="35" y="68"/>
                    <a:pt x="42" y="60"/>
                    <a:pt x="42" y="53"/>
                  </a:cubicBezTo>
                  <a:cubicBezTo>
                    <a:pt x="42" y="46"/>
                    <a:pt x="40" y="43"/>
                    <a:pt x="35" y="39"/>
                  </a:cubicBezTo>
                  <a:moveTo>
                    <a:pt x="66" y="29"/>
                  </a:moveTo>
                  <a:cubicBezTo>
                    <a:pt x="57" y="29"/>
                    <a:pt x="57" y="29"/>
                    <a:pt x="57" y="29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6" y="36"/>
                    <a:pt x="66" y="36"/>
                    <a:pt x="66" y="36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DE4B39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238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74" name="Straight Connector 173"/>
          <p:cNvCxnSpPr/>
          <p:nvPr/>
        </p:nvCxnSpPr>
        <p:spPr>
          <a:xfrm>
            <a:off x="5335575" y="4003836"/>
            <a:ext cx="95726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5246392" y="4171893"/>
            <a:ext cx="1152525" cy="398441"/>
          </a:xfrm>
          <a:prstGeom prst="rect">
            <a:avLst/>
          </a:prstGeom>
          <a:noFill/>
        </p:spPr>
        <p:txBody>
          <a:bodyPr wrap="square" lIns="51434" tIns="25717" rIns="51434" bIns="25717" rtlCol="0">
            <a:spAutoFit/>
          </a:bodyPr>
          <a:lstStyle/>
          <a:p>
            <a:pPr algn="ctr" defTabSz="514300"/>
            <a:r>
              <a:rPr lang="en-US" sz="563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is simply dummy text of the printing and typesetting industry. Lorem Ipsum has been the industry's</a:t>
            </a:r>
          </a:p>
        </p:txBody>
      </p:sp>
      <p:grpSp>
        <p:nvGrpSpPr>
          <p:cNvPr id="176" name="Group 175"/>
          <p:cNvGrpSpPr/>
          <p:nvPr/>
        </p:nvGrpSpPr>
        <p:grpSpPr>
          <a:xfrm>
            <a:off x="6663286" y="3794181"/>
            <a:ext cx="890048" cy="101992"/>
            <a:chOff x="2619058" y="8201784"/>
            <a:chExt cx="1572263" cy="180168"/>
          </a:xfrm>
        </p:grpSpPr>
        <p:sp>
          <p:nvSpPr>
            <p:cNvPr id="177" name="Freeform 5"/>
            <p:cNvSpPr>
              <a:spLocks noEditPoints="1"/>
            </p:cNvSpPr>
            <p:nvPr/>
          </p:nvSpPr>
          <p:spPr bwMode="auto">
            <a:xfrm>
              <a:off x="2619058" y="8216284"/>
              <a:ext cx="172314" cy="161996"/>
            </a:xfrm>
            <a:custGeom>
              <a:avLst/>
              <a:gdLst>
                <a:gd name="T0" fmla="*/ 15 w 68"/>
                <a:gd name="T1" fmla="*/ 63 h 63"/>
                <a:gd name="T2" fmla="*/ 2 w 68"/>
                <a:gd name="T3" fmla="*/ 63 h 63"/>
                <a:gd name="T4" fmla="*/ 2 w 68"/>
                <a:gd name="T5" fmla="*/ 21 h 63"/>
                <a:gd name="T6" fmla="*/ 15 w 68"/>
                <a:gd name="T7" fmla="*/ 21 h 63"/>
                <a:gd name="T8" fmla="*/ 15 w 68"/>
                <a:gd name="T9" fmla="*/ 63 h 63"/>
                <a:gd name="T10" fmla="*/ 8 w 68"/>
                <a:gd name="T11" fmla="*/ 15 h 63"/>
                <a:gd name="T12" fmla="*/ 8 w 68"/>
                <a:gd name="T13" fmla="*/ 15 h 63"/>
                <a:gd name="T14" fmla="*/ 0 w 68"/>
                <a:gd name="T15" fmla="*/ 8 h 63"/>
                <a:gd name="T16" fmla="*/ 8 w 68"/>
                <a:gd name="T17" fmla="*/ 0 h 63"/>
                <a:gd name="T18" fmla="*/ 16 w 68"/>
                <a:gd name="T19" fmla="*/ 8 h 63"/>
                <a:gd name="T20" fmla="*/ 8 w 68"/>
                <a:gd name="T21" fmla="*/ 15 h 63"/>
                <a:gd name="T22" fmla="*/ 68 w 68"/>
                <a:gd name="T23" fmla="*/ 63 h 63"/>
                <a:gd name="T24" fmla="*/ 53 w 68"/>
                <a:gd name="T25" fmla="*/ 63 h 63"/>
                <a:gd name="T26" fmla="*/ 53 w 68"/>
                <a:gd name="T27" fmla="*/ 41 h 63"/>
                <a:gd name="T28" fmla="*/ 45 w 68"/>
                <a:gd name="T29" fmla="*/ 31 h 63"/>
                <a:gd name="T30" fmla="*/ 38 w 68"/>
                <a:gd name="T31" fmla="*/ 37 h 63"/>
                <a:gd name="T32" fmla="*/ 38 w 68"/>
                <a:gd name="T33" fmla="*/ 40 h 63"/>
                <a:gd name="T34" fmla="*/ 38 w 68"/>
                <a:gd name="T35" fmla="*/ 63 h 63"/>
                <a:gd name="T36" fmla="*/ 23 w 68"/>
                <a:gd name="T37" fmla="*/ 63 h 63"/>
                <a:gd name="T38" fmla="*/ 23 w 68"/>
                <a:gd name="T39" fmla="*/ 21 h 63"/>
                <a:gd name="T40" fmla="*/ 38 w 68"/>
                <a:gd name="T41" fmla="*/ 21 h 63"/>
                <a:gd name="T42" fmla="*/ 38 w 68"/>
                <a:gd name="T43" fmla="*/ 27 h 63"/>
                <a:gd name="T44" fmla="*/ 51 w 68"/>
                <a:gd name="T45" fmla="*/ 20 h 63"/>
                <a:gd name="T46" fmla="*/ 68 w 68"/>
                <a:gd name="T47" fmla="*/ 39 h 63"/>
                <a:gd name="T48" fmla="*/ 68 w 68"/>
                <a:gd name="T4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3">
                  <a:moveTo>
                    <a:pt x="15" y="63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5" y="63"/>
                  </a:ln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2"/>
                    <a:pt x="13" y="15"/>
                    <a:pt x="8" y="15"/>
                  </a:cubicBezTo>
                  <a:close/>
                  <a:moveTo>
                    <a:pt x="68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5"/>
                    <a:pt x="51" y="31"/>
                    <a:pt x="45" y="31"/>
                  </a:cubicBezTo>
                  <a:cubicBezTo>
                    <a:pt x="42" y="31"/>
                    <a:pt x="39" y="34"/>
                    <a:pt x="38" y="37"/>
                  </a:cubicBezTo>
                  <a:cubicBezTo>
                    <a:pt x="38" y="37"/>
                    <a:pt x="38" y="39"/>
                    <a:pt x="38" y="40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3"/>
                    <a:pt x="23" y="24"/>
                    <a:pt x="23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4"/>
                    <a:pt x="44" y="20"/>
                    <a:pt x="51" y="20"/>
                  </a:cubicBezTo>
                  <a:cubicBezTo>
                    <a:pt x="61" y="20"/>
                    <a:pt x="68" y="26"/>
                    <a:pt x="68" y="39"/>
                  </a:cubicBezTo>
                  <a:lnTo>
                    <a:pt x="68" y="63"/>
                  </a:lnTo>
                  <a:close/>
                </a:path>
              </a:pathLst>
            </a:custGeom>
            <a:solidFill>
              <a:srgbClr val="117BB7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238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8" name="Freeform 9"/>
            <p:cNvSpPr>
              <a:spLocks/>
            </p:cNvSpPr>
            <p:nvPr/>
          </p:nvSpPr>
          <p:spPr bwMode="auto">
            <a:xfrm>
              <a:off x="3115974" y="8234802"/>
              <a:ext cx="173346" cy="140327"/>
            </a:xfrm>
            <a:custGeom>
              <a:avLst/>
              <a:gdLst>
                <a:gd name="T0" fmla="*/ 68 w 68"/>
                <a:gd name="T1" fmla="*/ 6 h 55"/>
                <a:gd name="T2" fmla="*/ 60 w 68"/>
                <a:gd name="T3" fmla="*/ 8 h 55"/>
                <a:gd name="T4" fmla="*/ 66 w 68"/>
                <a:gd name="T5" fmla="*/ 1 h 55"/>
                <a:gd name="T6" fmla="*/ 57 w 68"/>
                <a:gd name="T7" fmla="*/ 4 h 55"/>
                <a:gd name="T8" fmla="*/ 47 w 68"/>
                <a:gd name="T9" fmla="*/ 0 h 55"/>
                <a:gd name="T10" fmla="*/ 33 w 68"/>
                <a:gd name="T11" fmla="*/ 14 h 55"/>
                <a:gd name="T12" fmla="*/ 33 w 68"/>
                <a:gd name="T13" fmla="*/ 17 h 55"/>
                <a:gd name="T14" fmla="*/ 5 w 68"/>
                <a:gd name="T15" fmla="*/ 2 h 55"/>
                <a:gd name="T16" fmla="*/ 3 w 68"/>
                <a:gd name="T17" fmla="*/ 9 h 55"/>
                <a:gd name="T18" fmla="*/ 9 w 68"/>
                <a:gd name="T19" fmla="*/ 21 h 55"/>
                <a:gd name="T20" fmla="*/ 3 w 68"/>
                <a:gd name="T21" fmla="*/ 19 h 55"/>
                <a:gd name="T22" fmla="*/ 3 w 68"/>
                <a:gd name="T23" fmla="*/ 19 h 55"/>
                <a:gd name="T24" fmla="*/ 14 w 68"/>
                <a:gd name="T25" fmla="*/ 33 h 55"/>
                <a:gd name="T26" fmla="*/ 10 w 68"/>
                <a:gd name="T27" fmla="*/ 33 h 55"/>
                <a:gd name="T28" fmla="*/ 7 w 68"/>
                <a:gd name="T29" fmla="*/ 33 h 55"/>
                <a:gd name="T30" fmla="*/ 20 w 68"/>
                <a:gd name="T31" fmla="*/ 43 h 55"/>
                <a:gd name="T32" fmla="*/ 3 w 68"/>
                <a:gd name="T33" fmla="*/ 49 h 55"/>
                <a:gd name="T34" fmla="*/ 0 w 68"/>
                <a:gd name="T35" fmla="*/ 49 h 55"/>
                <a:gd name="T36" fmla="*/ 21 w 68"/>
                <a:gd name="T37" fmla="*/ 55 h 55"/>
                <a:gd name="T38" fmla="*/ 61 w 68"/>
                <a:gd name="T39" fmla="*/ 15 h 55"/>
                <a:gd name="T40" fmla="*/ 61 w 68"/>
                <a:gd name="T41" fmla="*/ 13 h 55"/>
                <a:gd name="T42" fmla="*/ 68 w 68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6"/>
                  </a:moveTo>
                  <a:cubicBezTo>
                    <a:pt x="65" y="7"/>
                    <a:pt x="63" y="8"/>
                    <a:pt x="60" y="8"/>
                  </a:cubicBezTo>
                  <a:cubicBezTo>
                    <a:pt x="63" y="7"/>
                    <a:pt x="65" y="4"/>
                    <a:pt x="66" y="1"/>
                  </a:cubicBezTo>
                  <a:cubicBezTo>
                    <a:pt x="63" y="2"/>
                    <a:pt x="60" y="3"/>
                    <a:pt x="57" y="4"/>
                  </a:cubicBezTo>
                  <a:cubicBezTo>
                    <a:pt x="55" y="1"/>
                    <a:pt x="51" y="0"/>
                    <a:pt x="47" y="0"/>
                  </a:cubicBezTo>
                  <a:cubicBezTo>
                    <a:pt x="39" y="0"/>
                    <a:pt x="33" y="6"/>
                    <a:pt x="33" y="14"/>
                  </a:cubicBezTo>
                  <a:cubicBezTo>
                    <a:pt x="33" y="15"/>
                    <a:pt x="33" y="16"/>
                    <a:pt x="33" y="17"/>
                  </a:cubicBezTo>
                  <a:cubicBezTo>
                    <a:pt x="22" y="16"/>
                    <a:pt x="11" y="11"/>
                    <a:pt x="5" y="2"/>
                  </a:cubicBezTo>
                  <a:cubicBezTo>
                    <a:pt x="3" y="4"/>
                    <a:pt x="3" y="7"/>
                    <a:pt x="3" y="9"/>
                  </a:cubicBezTo>
                  <a:cubicBezTo>
                    <a:pt x="3" y="14"/>
                    <a:pt x="5" y="18"/>
                    <a:pt x="9" y="21"/>
                  </a:cubicBezTo>
                  <a:cubicBezTo>
                    <a:pt x="7" y="21"/>
                    <a:pt x="4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6"/>
                    <a:pt x="7" y="32"/>
                    <a:pt x="14" y="33"/>
                  </a:cubicBezTo>
                  <a:cubicBezTo>
                    <a:pt x="13" y="33"/>
                    <a:pt x="11" y="33"/>
                    <a:pt x="10" y="33"/>
                  </a:cubicBezTo>
                  <a:cubicBezTo>
                    <a:pt x="9" y="33"/>
                    <a:pt x="8" y="33"/>
                    <a:pt x="7" y="33"/>
                  </a:cubicBezTo>
                  <a:cubicBezTo>
                    <a:pt x="9" y="39"/>
                    <a:pt x="14" y="43"/>
                    <a:pt x="20" y="43"/>
                  </a:cubicBezTo>
                  <a:cubicBezTo>
                    <a:pt x="16" y="47"/>
                    <a:pt x="10" y="49"/>
                    <a:pt x="3" y="49"/>
                  </a:cubicBezTo>
                  <a:cubicBezTo>
                    <a:pt x="2" y="49"/>
                    <a:pt x="1" y="49"/>
                    <a:pt x="0" y="49"/>
                  </a:cubicBezTo>
                  <a:cubicBezTo>
                    <a:pt x="6" y="53"/>
                    <a:pt x="13" y="55"/>
                    <a:pt x="21" y="55"/>
                  </a:cubicBezTo>
                  <a:cubicBezTo>
                    <a:pt x="47" y="55"/>
                    <a:pt x="61" y="34"/>
                    <a:pt x="61" y="15"/>
                  </a:cubicBezTo>
                  <a:cubicBezTo>
                    <a:pt x="61" y="15"/>
                    <a:pt x="61" y="14"/>
                    <a:pt x="61" y="13"/>
                  </a:cubicBezTo>
                  <a:cubicBezTo>
                    <a:pt x="64" y="11"/>
                    <a:pt x="66" y="9"/>
                    <a:pt x="68" y="6"/>
                  </a:cubicBezTo>
                </a:path>
              </a:pathLst>
            </a:custGeom>
            <a:solidFill>
              <a:srgbClr val="23AAE1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238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9" name="Freeform 13"/>
            <p:cNvSpPr>
              <a:spLocks/>
            </p:cNvSpPr>
            <p:nvPr/>
          </p:nvSpPr>
          <p:spPr bwMode="auto">
            <a:xfrm>
              <a:off x="3613922" y="8201784"/>
              <a:ext cx="85642" cy="173345"/>
            </a:xfrm>
            <a:custGeom>
              <a:avLst/>
              <a:gdLst>
                <a:gd name="T0" fmla="*/ 0 w 32"/>
                <a:gd name="T1" fmla="*/ 22 h 68"/>
                <a:gd name="T2" fmla="*/ 7 w 32"/>
                <a:gd name="T3" fmla="*/ 22 h 68"/>
                <a:gd name="T4" fmla="*/ 7 w 32"/>
                <a:gd name="T5" fmla="*/ 15 h 68"/>
                <a:gd name="T6" fmla="*/ 9 w 32"/>
                <a:gd name="T7" fmla="*/ 5 h 68"/>
                <a:gd name="T8" fmla="*/ 20 w 32"/>
                <a:gd name="T9" fmla="*/ 0 h 68"/>
                <a:gd name="T10" fmla="*/ 32 w 32"/>
                <a:gd name="T11" fmla="*/ 1 h 68"/>
                <a:gd name="T12" fmla="*/ 31 w 32"/>
                <a:gd name="T13" fmla="*/ 11 h 68"/>
                <a:gd name="T14" fmla="*/ 25 w 32"/>
                <a:gd name="T15" fmla="*/ 11 h 68"/>
                <a:gd name="T16" fmla="*/ 20 w 32"/>
                <a:gd name="T17" fmla="*/ 14 h 68"/>
                <a:gd name="T18" fmla="*/ 20 w 32"/>
                <a:gd name="T19" fmla="*/ 22 h 68"/>
                <a:gd name="T20" fmla="*/ 31 w 32"/>
                <a:gd name="T21" fmla="*/ 22 h 68"/>
                <a:gd name="T22" fmla="*/ 30 w 32"/>
                <a:gd name="T23" fmla="*/ 32 h 68"/>
                <a:gd name="T24" fmla="*/ 20 w 32"/>
                <a:gd name="T25" fmla="*/ 32 h 68"/>
                <a:gd name="T26" fmla="*/ 20 w 32"/>
                <a:gd name="T27" fmla="*/ 68 h 68"/>
                <a:gd name="T28" fmla="*/ 7 w 32"/>
                <a:gd name="T29" fmla="*/ 68 h 68"/>
                <a:gd name="T30" fmla="*/ 7 w 32"/>
                <a:gd name="T31" fmla="*/ 32 h 68"/>
                <a:gd name="T32" fmla="*/ 0 w 32"/>
                <a:gd name="T33" fmla="*/ 32 h 68"/>
                <a:gd name="T34" fmla="*/ 0 w 32"/>
                <a:gd name="T35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68">
                  <a:moveTo>
                    <a:pt x="0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2"/>
                    <a:pt x="7" y="8"/>
                    <a:pt x="9" y="5"/>
                  </a:cubicBezTo>
                  <a:cubicBezTo>
                    <a:pt x="11" y="2"/>
                    <a:pt x="14" y="0"/>
                    <a:pt x="20" y="0"/>
                  </a:cubicBezTo>
                  <a:cubicBezTo>
                    <a:pt x="29" y="0"/>
                    <a:pt x="32" y="1"/>
                    <a:pt x="32" y="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2"/>
                    <a:pt x="20" y="1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3B5A9A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238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80" name="Freeform 17"/>
            <p:cNvSpPr>
              <a:spLocks noEditPoints="1"/>
            </p:cNvSpPr>
            <p:nvPr/>
          </p:nvSpPr>
          <p:spPr bwMode="auto">
            <a:xfrm>
              <a:off x="4024166" y="8208607"/>
              <a:ext cx="167155" cy="173345"/>
            </a:xfrm>
            <a:custGeom>
              <a:avLst/>
              <a:gdLst>
                <a:gd name="T0" fmla="*/ 22 w 66"/>
                <a:gd name="T1" fmla="*/ 64 h 68"/>
                <a:gd name="T2" fmla="*/ 8 w 66"/>
                <a:gd name="T3" fmla="*/ 53 h 68"/>
                <a:gd name="T4" fmla="*/ 23 w 66"/>
                <a:gd name="T5" fmla="*/ 42 h 68"/>
                <a:gd name="T6" fmla="*/ 28 w 66"/>
                <a:gd name="T7" fmla="*/ 43 h 68"/>
                <a:gd name="T8" fmla="*/ 37 w 66"/>
                <a:gd name="T9" fmla="*/ 51 h 68"/>
                <a:gd name="T10" fmla="*/ 37 w 66"/>
                <a:gd name="T11" fmla="*/ 53 h 68"/>
                <a:gd name="T12" fmla="*/ 22 w 66"/>
                <a:gd name="T13" fmla="*/ 64 h 68"/>
                <a:gd name="T14" fmla="*/ 24 w 66"/>
                <a:gd name="T15" fmla="*/ 28 h 68"/>
                <a:gd name="T16" fmla="*/ 12 w 66"/>
                <a:gd name="T17" fmla="*/ 15 h 68"/>
                <a:gd name="T18" fmla="*/ 20 w 66"/>
                <a:gd name="T19" fmla="*/ 3 h 68"/>
                <a:gd name="T20" fmla="*/ 32 w 66"/>
                <a:gd name="T21" fmla="*/ 16 h 68"/>
                <a:gd name="T22" fmla="*/ 24 w 66"/>
                <a:gd name="T23" fmla="*/ 28 h 68"/>
                <a:gd name="T24" fmla="*/ 35 w 66"/>
                <a:gd name="T25" fmla="*/ 39 h 68"/>
                <a:gd name="T26" fmla="*/ 29 w 66"/>
                <a:gd name="T27" fmla="*/ 32 h 68"/>
                <a:gd name="T28" fmla="*/ 33 w 66"/>
                <a:gd name="T29" fmla="*/ 26 h 68"/>
                <a:gd name="T30" fmla="*/ 39 w 66"/>
                <a:gd name="T31" fmla="*/ 15 h 68"/>
                <a:gd name="T32" fmla="*/ 33 w 66"/>
                <a:gd name="T33" fmla="*/ 3 h 68"/>
                <a:gd name="T34" fmla="*/ 39 w 66"/>
                <a:gd name="T35" fmla="*/ 3 h 68"/>
                <a:gd name="T36" fmla="*/ 44 w 66"/>
                <a:gd name="T37" fmla="*/ 0 h 68"/>
                <a:gd name="T38" fmla="*/ 23 w 66"/>
                <a:gd name="T39" fmla="*/ 0 h 68"/>
                <a:gd name="T40" fmla="*/ 5 w 66"/>
                <a:gd name="T41" fmla="*/ 15 h 68"/>
                <a:gd name="T42" fmla="*/ 21 w 66"/>
                <a:gd name="T43" fmla="*/ 30 h 68"/>
                <a:gd name="T44" fmla="*/ 23 w 66"/>
                <a:gd name="T45" fmla="*/ 30 h 68"/>
                <a:gd name="T46" fmla="*/ 21 w 66"/>
                <a:gd name="T47" fmla="*/ 34 h 68"/>
                <a:gd name="T48" fmla="*/ 24 w 66"/>
                <a:gd name="T49" fmla="*/ 40 h 68"/>
                <a:gd name="T50" fmla="*/ 21 w 66"/>
                <a:gd name="T51" fmla="*/ 40 h 68"/>
                <a:gd name="T52" fmla="*/ 0 w 66"/>
                <a:gd name="T53" fmla="*/ 55 h 68"/>
                <a:gd name="T54" fmla="*/ 22 w 66"/>
                <a:gd name="T55" fmla="*/ 68 h 68"/>
                <a:gd name="T56" fmla="*/ 42 w 66"/>
                <a:gd name="T57" fmla="*/ 53 h 68"/>
                <a:gd name="T58" fmla="*/ 35 w 66"/>
                <a:gd name="T59" fmla="*/ 39 h 68"/>
                <a:gd name="T60" fmla="*/ 66 w 66"/>
                <a:gd name="T61" fmla="*/ 29 h 68"/>
                <a:gd name="T62" fmla="*/ 57 w 66"/>
                <a:gd name="T63" fmla="*/ 29 h 68"/>
                <a:gd name="T64" fmla="*/ 57 w 66"/>
                <a:gd name="T65" fmla="*/ 21 h 68"/>
                <a:gd name="T66" fmla="*/ 51 w 66"/>
                <a:gd name="T67" fmla="*/ 21 h 68"/>
                <a:gd name="T68" fmla="*/ 51 w 66"/>
                <a:gd name="T69" fmla="*/ 29 h 68"/>
                <a:gd name="T70" fmla="*/ 43 w 66"/>
                <a:gd name="T71" fmla="*/ 29 h 68"/>
                <a:gd name="T72" fmla="*/ 43 w 66"/>
                <a:gd name="T73" fmla="*/ 36 h 68"/>
                <a:gd name="T74" fmla="*/ 51 w 66"/>
                <a:gd name="T75" fmla="*/ 36 h 68"/>
                <a:gd name="T76" fmla="*/ 51 w 66"/>
                <a:gd name="T77" fmla="*/ 44 h 68"/>
                <a:gd name="T78" fmla="*/ 57 w 66"/>
                <a:gd name="T79" fmla="*/ 44 h 68"/>
                <a:gd name="T80" fmla="*/ 57 w 66"/>
                <a:gd name="T81" fmla="*/ 36 h 68"/>
                <a:gd name="T82" fmla="*/ 66 w 66"/>
                <a:gd name="T83" fmla="*/ 36 h 68"/>
                <a:gd name="T84" fmla="*/ 66 w 66"/>
                <a:gd name="T8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8">
                  <a:moveTo>
                    <a:pt x="22" y="64"/>
                  </a:moveTo>
                  <a:cubicBezTo>
                    <a:pt x="13" y="64"/>
                    <a:pt x="8" y="59"/>
                    <a:pt x="8" y="53"/>
                  </a:cubicBezTo>
                  <a:cubicBezTo>
                    <a:pt x="8" y="47"/>
                    <a:pt x="15" y="42"/>
                    <a:pt x="23" y="42"/>
                  </a:cubicBezTo>
                  <a:cubicBezTo>
                    <a:pt x="25" y="42"/>
                    <a:pt x="27" y="42"/>
                    <a:pt x="28" y="43"/>
                  </a:cubicBezTo>
                  <a:cubicBezTo>
                    <a:pt x="33" y="46"/>
                    <a:pt x="36" y="48"/>
                    <a:pt x="37" y="51"/>
                  </a:cubicBezTo>
                  <a:cubicBezTo>
                    <a:pt x="37" y="52"/>
                    <a:pt x="37" y="53"/>
                    <a:pt x="37" y="53"/>
                  </a:cubicBezTo>
                  <a:cubicBezTo>
                    <a:pt x="37" y="60"/>
                    <a:pt x="33" y="64"/>
                    <a:pt x="22" y="64"/>
                  </a:cubicBezTo>
                  <a:moveTo>
                    <a:pt x="24" y="28"/>
                  </a:moveTo>
                  <a:cubicBezTo>
                    <a:pt x="18" y="28"/>
                    <a:pt x="13" y="22"/>
                    <a:pt x="12" y="15"/>
                  </a:cubicBezTo>
                  <a:cubicBezTo>
                    <a:pt x="11" y="8"/>
                    <a:pt x="15" y="3"/>
                    <a:pt x="20" y="3"/>
                  </a:cubicBezTo>
                  <a:cubicBezTo>
                    <a:pt x="26" y="3"/>
                    <a:pt x="31" y="9"/>
                    <a:pt x="32" y="16"/>
                  </a:cubicBezTo>
                  <a:cubicBezTo>
                    <a:pt x="33" y="23"/>
                    <a:pt x="29" y="28"/>
                    <a:pt x="24" y="28"/>
                  </a:cubicBezTo>
                  <a:moveTo>
                    <a:pt x="35" y="39"/>
                  </a:moveTo>
                  <a:cubicBezTo>
                    <a:pt x="33" y="38"/>
                    <a:pt x="29" y="34"/>
                    <a:pt x="29" y="32"/>
                  </a:cubicBezTo>
                  <a:cubicBezTo>
                    <a:pt x="29" y="30"/>
                    <a:pt x="30" y="29"/>
                    <a:pt x="33" y="26"/>
                  </a:cubicBezTo>
                  <a:cubicBezTo>
                    <a:pt x="37" y="24"/>
                    <a:pt x="39" y="20"/>
                    <a:pt x="39" y="15"/>
                  </a:cubicBezTo>
                  <a:cubicBezTo>
                    <a:pt x="39" y="10"/>
                    <a:pt x="37" y="5"/>
                    <a:pt x="33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0"/>
                    <a:pt x="5" y="7"/>
                    <a:pt x="5" y="15"/>
                  </a:cubicBezTo>
                  <a:cubicBezTo>
                    <a:pt x="5" y="24"/>
                    <a:pt x="11" y="30"/>
                    <a:pt x="21" y="30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2" y="32"/>
                    <a:pt x="21" y="33"/>
                    <a:pt x="21" y="34"/>
                  </a:cubicBezTo>
                  <a:cubicBezTo>
                    <a:pt x="21" y="37"/>
                    <a:pt x="23" y="39"/>
                    <a:pt x="24" y="40"/>
                  </a:cubicBezTo>
                  <a:cubicBezTo>
                    <a:pt x="23" y="40"/>
                    <a:pt x="22" y="40"/>
                    <a:pt x="21" y="40"/>
                  </a:cubicBezTo>
                  <a:cubicBezTo>
                    <a:pt x="9" y="40"/>
                    <a:pt x="0" y="48"/>
                    <a:pt x="0" y="55"/>
                  </a:cubicBezTo>
                  <a:cubicBezTo>
                    <a:pt x="0" y="63"/>
                    <a:pt x="10" y="68"/>
                    <a:pt x="22" y="68"/>
                  </a:cubicBezTo>
                  <a:cubicBezTo>
                    <a:pt x="35" y="68"/>
                    <a:pt x="42" y="60"/>
                    <a:pt x="42" y="53"/>
                  </a:cubicBezTo>
                  <a:cubicBezTo>
                    <a:pt x="42" y="46"/>
                    <a:pt x="40" y="43"/>
                    <a:pt x="35" y="39"/>
                  </a:cubicBezTo>
                  <a:moveTo>
                    <a:pt x="66" y="29"/>
                  </a:moveTo>
                  <a:cubicBezTo>
                    <a:pt x="57" y="29"/>
                    <a:pt x="57" y="29"/>
                    <a:pt x="57" y="29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6" y="36"/>
                    <a:pt x="66" y="36"/>
                    <a:pt x="66" y="36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DE4B39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238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81" name="Straight Connector 180"/>
          <p:cNvCxnSpPr/>
          <p:nvPr/>
        </p:nvCxnSpPr>
        <p:spPr>
          <a:xfrm>
            <a:off x="6596071" y="4003836"/>
            <a:ext cx="95726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6522960" y="4171893"/>
            <a:ext cx="1152525" cy="398441"/>
          </a:xfrm>
          <a:prstGeom prst="rect">
            <a:avLst/>
          </a:prstGeom>
          <a:noFill/>
        </p:spPr>
        <p:txBody>
          <a:bodyPr wrap="square" lIns="51434" tIns="25717" rIns="51434" bIns="25717" rtlCol="0">
            <a:spAutoFit/>
          </a:bodyPr>
          <a:lstStyle/>
          <a:p>
            <a:pPr algn="ctr" defTabSz="514300"/>
            <a:r>
              <a:rPr lang="en-US" sz="563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is simply dummy text of the printing and typesetting industry. Lorem Ipsum has been the industry's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2819107" y="4584982"/>
            <a:ext cx="985820" cy="247893"/>
            <a:chOff x="1515586" y="10159223"/>
            <a:chExt cx="3505136" cy="881396"/>
          </a:xfrm>
        </p:grpSpPr>
        <p:grpSp>
          <p:nvGrpSpPr>
            <p:cNvPr id="184" name="Group 183"/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14300"/>
                <a:endParaRPr lang="en-US" sz="1013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194" name="Freeform 7"/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14300"/>
                <a:endParaRPr lang="en-US" sz="1013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85" name="Freeform 5"/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01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768990" y="10159223"/>
              <a:ext cx="3251732" cy="430883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14300"/>
              <a:r>
                <a:rPr lang="en-US" sz="45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email address @email.com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65595" y="10609736"/>
              <a:ext cx="3251732" cy="430883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14300"/>
              <a:r>
                <a:rPr lang="en-US" sz="45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+001234567890</a:t>
              </a: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4102190" y="4596703"/>
            <a:ext cx="985820" cy="247893"/>
            <a:chOff x="1515586" y="10159223"/>
            <a:chExt cx="3505136" cy="881396"/>
          </a:xfrm>
        </p:grpSpPr>
        <p:grpSp>
          <p:nvGrpSpPr>
            <p:cNvPr id="196" name="Group 195"/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200" name="Freeform 6"/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14300"/>
                <a:endParaRPr lang="en-US" sz="1013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01" name="Freeform 7"/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14300"/>
                <a:endParaRPr lang="en-US" sz="1013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97" name="Freeform 5"/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01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768990" y="10159223"/>
              <a:ext cx="3251732" cy="430883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14300"/>
              <a:r>
                <a:rPr lang="en-US" sz="45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email address @email.com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765595" y="10609736"/>
              <a:ext cx="3251732" cy="430883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14300"/>
              <a:r>
                <a:rPr lang="en-US" sz="45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+001234567890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356798" y="4591662"/>
            <a:ext cx="985820" cy="247893"/>
            <a:chOff x="1515586" y="10159223"/>
            <a:chExt cx="3505136" cy="881396"/>
          </a:xfrm>
        </p:grpSpPr>
        <p:grpSp>
          <p:nvGrpSpPr>
            <p:cNvPr id="203" name="Group 202"/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207" name="Freeform 6"/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14300"/>
                <a:endParaRPr lang="en-US" sz="1013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08" name="Freeform 7"/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14300"/>
                <a:endParaRPr lang="en-US" sz="1013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204" name="Freeform 5"/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01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768990" y="10159223"/>
              <a:ext cx="3251732" cy="430883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14300"/>
              <a:r>
                <a:rPr lang="en-US" sz="45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email address @email.com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765595" y="10609736"/>
              <a:ext cx="3251732" cy="430883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14300"/>
              <a:r>
                <a:rPr lang="en-US" sz="45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+001234567890</a:t>
              </a: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6606313" y="4591401"/>
            <a:ext cx="985820" cy="247893"/>
            <a:chOff x="1515586" y="10159223"/>
            <a:chExt cx="3505136" cy="881396"/>
          </a:xfrm>
        </p:grpSpPr>
        <p:grpSp>
          <p:nvGrpSpPr>
            <p:cNvPr id="210" name="Group 209"/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214" name="Freeform 6"/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14300"/>
                <a:endParaRPr lang="en-US" sz="1013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15" name="Freeform 7"/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14300"/>
                <a:endParaRPr lang="en-US" sz="1013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211" name="Freeform 5"/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14300"/>
              <a:endParaRPr lang="en-US" sz="101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768990" y="10159223"/>
              <a:ext cx="3251732" cy="430883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14300"/>
              <a:r>
                <a:rPr lang="en-US" sz="45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email address @email.com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765595" y="10609736"/>
              <a:ext cx="3251732" cy="430883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14300"/>
              <a:r>
                <a:rPr lang="en-US" sz="45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+001234567890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71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4" grpId="0"/>
      <p:bldP spid="3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165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Lato Light</vt:lpstr>
      <vt:lpstr>Lato Regular</vt:lpstr>
      <vt:lpstr>Lato Thin</vt:lpstr>
      <vt:lpstr>Office Theme</vt:lpstr>
      <vt:lpstr>Meet Our Team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2018-03-02T06:39:14Z</dcterms:created>
  <dcterms:modified xsi:type="dcterms:W3CDTF">2018-03-02T06:39:20Z</dcterms:modified>
</cp:coreProperties>
</file>