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4"/>
  </p:notesMasterIdLst>
  <p:sldIdLst>
    <p:sldId id="257" r:id="rId2"/>
    <p:sldId id="259" r:id="rId3"/>
  </p:sldIdLst>
  <p:sldSz cx="9906000" cy="6858000" type="A4"/>
  <p:notesSz cx="6858000" cy="9144000"/>
  <p:defaultTextStyle>
    <a:defPPr>
      <a:defRPr lang="en-US"/>
    </a:defPPr>
    <a:lvl1pPr marL="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4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64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808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6370" autoAdjust="0"/>
  </p:normalViewPr>
  <p:slideViewPr>
    <p:cSldViewPr snapToGrid="0">
      <p:cViewPr>
        <p:scale>
          <a:sx n="150" d="100"/>
          <a:sy n="150" d="100"/>
        </p:scale>
        <p:origin x="216" y="-9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DFA3-529D-45E4-8944-D62720A6434D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79AB3-0DDF-421F-80B9-1890A9AD9C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1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5440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52642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28083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508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00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00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00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Joseph Meltzer</a:t>
            </a:r>
          </a:p>
          <a:p>
            <a:r>
              <a:rPr lang="en-NZ" dirty="0"/>
              <a:t>Tom Hamer</a:t>
            </a:r>
          </a:p>
          <a:p>
            <a:r>
              <a:rPr lang="en-NZ" dirty="0"/>
              <a:t>Manal </a:t>
            </a:r>
            <a:r>
              <a:rPr lang="en-NZ" dirty="0" err="1"/>
              <a:t>Mohania</a:t>
            </a:r>
            <a:endParaRPr lang="en-NZ" dirty="0"/>
          </a:p>
          <a:p>
            <a:r>
              <a:rPr lang="en-NZ" dirty="0"/>
              <a:t>Christopher Kim</a:t>
            </a:r>
          </a:p>
          <a:p>
            <a:r>
              <a:rPr lang="en-NZ" dirty="0"/>
              <a:t>Lim Yong Wei</a:t>
            </a:r>
          </a:p>
          <a:p>
            <a:r>
              <a:rPr lang="en-NZ" dirty="0"/>
              <a:t>Jack Wang</a:t>
            </a:r>
          </a:p>
          <a:p>
            <a:endParaRPr lang="en-NZ" dirty="0"/>
          </a:p>
          <a:p>
            <a:r>
              <a:rPr lang="en-NZ" dirty="0"/>
              <a:t>Derrick Leong</a:t>
            </a:r>
          </a:p>
          <a:p>
            <a:r>
              <a:rPr lang="en-NZ" dirty="0"/>
              <a:t>Bradley 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9AB3-0DDF-421F-80B9-1890A9AD9C4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48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7"/>
            <a:ext cx="7429500" cy="1655763"/>
          </a:xfrm>
        </p:spPr>
        <p:txBody>
          <a:bodyPr/>
          <a:lstStyle>
            <a:lvl1pPr marL="0" indent="0" algn="ctr">
              <a:buNone/>
              <a:defRPr sz="2500"/>
            </a:lvl1pPr>
            <a:lvl2pPr marL="475440" indent="0" algn="ctr">
              <a:buNone/>
              <a:defRPr sz="2100"/>
            </a:lvl2pPr>
            <a:lvl3pPr marL="950881" indent="0" algn="ctr">
              <a:buNone/>
              <a:defRPr sz="1900"/>
            </a:lvl3pPr>
            <a:lvl4pPr marL="1426321" indent="0" algn="ctr">
              <a:buNone/>
              <a:defRPr sz="1600"/>
            </a:lvl4pPr>
            <a:lvl5pPr marL="1901761" indent="0" algn="ctr">
              <a:buNone/>
              <a:defRPr sz="1600"/>
            </a:lvl5pPr>
            <a:lvl6pPr marL="2377202" indent="0" algn="ctr">
              <a:buNone/>
              <a:defRPr sz="1600"/>
            </a:lvl6pPr>
            <a:lvl7pPr marL="2852642" indent="0" algn="ctr">
              <a:buNone/>
              <a:defRPr sz="1600"/>
            </a:lvl7pPr>
            <a:lvl8pPr marL="3328083" indent="0" algn="ctr">
              <a:buNone/>
              <a:defRPr sz="1600"/>
            </a:lvl8pPr>
            <a:lvl9pPr marL="380352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9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8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6"/>
            <a:ext cx="2135981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6"/>
            <a:ext cx="6284119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44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MEMBER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406480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406480" y="2915630"/>
            <a:ext cx="142994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06480" y="3125690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78647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95533" y="701317"/>
            <a:ext cx="6750675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011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1" kern="1200" dirty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6896" y="1124003"/>
            <a:ext cx="6777208" cy="2285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1100" kern="1200" dirty="0">
                <a:solidFill>
                  <a:schemeClr val="tx2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395533" y="427705"/>
            <a:ext cx="6750675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01079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9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35" name="Rounded Rectangle 34"/>
          <p:cNvSpPr/>
          <p:nvPr userDrawn="1"/>
        </p:nvSpPr>
        <p:spPr>
          <a:xfrm>
            <a:off x="1948340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948340" y="2915630"/>
            <a:ext cx="142994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42" hasCustomPrompt="1"/>
          </p:nvPr>
        </p:nvSpPr>
        <p:spPr>
          <a:xfrm>
            <a:off x="1948340" y="3125690"/>
            <a:ext cx="1429940" cy="152467"/>
          </a:xfrm>
          <a:prstGeom prst="rect">
            <a:avLst/>
          </a:prstGeom>
        </p:spPr>
        <p:txBody>
          <a:bodyPr vert="horz"/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2020507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Rounded Rectangle 45"/>
          <p:cNvSpPr/>
          <p:nvPr userDrawn="1"/>
        </p:nvSpPr>
        <p:spPr>
          <a:xfrm>
            <a:off x="3493492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44" hasCustomPrompt="1"/>
          </p:nvPr>
        </p:nvSpPr>
        <p:spPr>
          <a:xfrm>
            <a:off x="3493492" y="2915630"/>
            <a:ext cx="142994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54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3493492" y="3125690"/>
            <a:ext cx="1429940" cy="152467"/>
          </a:xfrm>
          <a:prstGeom prst="rect">
            <a:avLst/>
          </a:prstGeom>
        </p:spPr>
        <p:txBody>
          <a:bodyPr vert="horz"/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3565659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6" name="Rounded Rectangle 95"/>
          <p:cNvSpPr/>
          <p:nvPr userDrawn="1"/>
        </p:nvSpPr>
        <p:spPr>
          <a:xfrm>
            <a:off x="5025074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97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5025074" y="2915630"/>
            <a:ext cx="1429940" cy="17692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98" name="Text Placeholder 27"/>
          <p:cNvSpPr>
            <a:spLocks noGrp="1"/>
          </p:cNvSpPr>
          <p:nvPr>
            <p:ph type="body" sz="quarter" idx="66" hasCustomPrompt="1"/>
          </p:nvPr>
        </p:nvSpPr>
        <p:spPr>
          <a:xfrm>
            <a:off x="5025074" y="3125690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99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5097241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0" name="Rounded Rectangle 99"/>
          <p:cNvSpPr/>
          <p:nvPr userDrawn="1"/>
        </p:nvSpPr>
        <p:spPr>
          <a:xfrm>
            <a:off x="6566934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101" name="Text Placeholder 27"/>
          <p:cNvSpPr>
            <a:spLocks noGrp="1"/>
          </p:cNvSpPr>
          <p:nvPr>
            <p:ph type="body" sz="quarter" idx="68" hasCustomPrompt="1"/>
          </p:nvPr>
        </p:nvSpPr>
        <p:spPr>
          <a:xfrm>
            <a:off x="6566934" y="2915630"/>
            <a:ext cx="1429940" cy="17692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102" name="Text Placeholder 27"/>
          <p:cNvSpPr>
            <a:spLocks noGrp="1"/>
          </p:cNvSpPr>
          <p:nvPr>
            <p:ph type="body" sz="quarter" idx="69" hasCustomPrompt="1"/>
          </p:nvPr>
        </p:nvSpPr>
        <p:spPr>
          <a:xfrm>
            <a:off x="6566934" y="3125690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6639101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4" name="Rounded Rectangle 103"/>
          <p:cNvSpPr/>
          <p:nvPr userDrawn="1"/>
        </p:nvSpPr>
        <p:spPr>
          <a:xfrm>
            <a:off x="8112086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105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8112086" y="2915630"/>
            <a:ext cx="1429940" cy="17692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106" name="Text Placeholder 27"/>
          <p:cNvSpPr>
            <a:spLocks noGrp="1"/>
          </p:cNvSpPr>
          <p:nvPr>
            <p:ph type="body" sz="quarter" idx="72" hasCustomPrompt="1"/>
          </p:nvPr>
        </p:nvSpPr>
        <p:spPr>
          <a:xfrm>
            <a:off x="8112086" y="3125690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73"/>
          </p:nvPr>
        </p:nvSpPr>
        <p:spPr>
          <a:xfrm>
            <a:off x="8184253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7" name="Rounded Rectangle 103">
            <a:extLst>
              <a:ext uri="{FF2B5EF4-FFF2-40B4-BE49-F238E27FC236}">
                <a16:creationId xmlns:a16="http://schemas.microsoft.com/office/drawing/2014/main" id="{E147551B-AD65-42F4-929F-F7F05FF81387}"/>
              </a:ext>
            </a:extLst>
          </p:cNvPr>
          <p:cNvSpPr/>
          <p:nvPr userDrawn="1"/>
        </p:nvSpPr>
        <p:spPr>
          <a:xfrm>
            <a:off x="3493492" y="4121889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58" name="Text Placeholder 27">
            <a:extLst>
              <a:ext uri="{FF2B5EF4-FFF2-40B4-BE49-F238E27FC236}">
                <a16:creationId xmlns:a16="http://schemas.microsoft.com/office/drawing/2014/main" id="{84792FAF-B542-4EC3-BDC0-0AF2CD47E43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493492" y="5570584"/>
            <a:ext cx="1429940" cy="17692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59" name="Text Placeholder 27">
            <a:extLst>
              <a:ext uri="{FF2B5EF4-FFF2-40B4-BE49-F238E27FC236}">
                <a16:creationId xmlns:a16="http://schemas.microsoft.com/office/drawing/2014/main" id="{C97DE419-D19D-4E7E-8204-0C6F3738D1DE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493492" y="5780644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6E15FB3D-2EB7-4D54-A6F4-CB770F46F83A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3586249" y="420668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1" name="Rounded Rectangle 103">
            <a:extLst>
              <a:ext uri="{FF2B5EF4-FFF2-40B4-BE49-F238E27FC236}">
                <a16:creationId xmlns:a16="http://schemas.microsoft.com/office/drawing/2014/main" id="{9E676293-A539-45CB-9CFA-BE0BBF101CAE}"/>
              </a:ext>
            </a:extLst>
          </p:cNvPr>
          <p:cNvSpPr/>
          <p:nvPr userDrawn="1"/>
        </p:nvSpPr>
        <p:spPr>
          <a:xfrm>
            <a:off x="5025074" y="4126805"/>
            <a:ext cx="1429940" cy="2528520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62" name="Text Placeholder 27">
            <a:extLst>
              <a:ext uri="{FF2B5EF4-FFF2-40B4-BE49-F238E27FC236}">
                <a16:creationId xmlns:a16="http://schemas.microsoft.com/office/drawing/2014/main" id="{10286AB8-2AC6-4A49-A9D6-840A05454CE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025074" y="5549526"/>
            <a:ext cx="1406764" cy="1749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63" name="Text Placeholder 27">
            <a:extLst>
              <a:ext uri="{FF2B5EF4-FFF2-40B4-BE49-F238E27FC236}">
                <a16:creationId xmlns:a16="http://schemas.microsoft.com/office/drawing/2014/main" id="{C083C9AF-8B89-4D6F-9695-AD0C572202C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025074" y="5759319"/>
            <a:ext cx="1406764" cy="15080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64" name="Picture Placeholder 2">
            <a:extLst>
              <a:ext uri="{FF2B5EF4-FFF2-40B4-BE49-F238E27FC236}">
                <a16:creationId xmlns:a16="http://schemas.microsoft.com/office/drawing/2014/main" id="{2CFCA54F-3D6B-481E-A927-A8D133D6697B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5132334" y="4204918"/>
            <a:ext cx="1224256" cy="12616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5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5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5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08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26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901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377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8526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3280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8035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9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2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0" indent="0">
              <a:buNone/>
              <a:defRPr sz="21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600" b="1"/>
            </a:lvl4pPr>
            <a:lvl5pPr marL="1901761" indent="0">
              <a:buNone/>
              <a:defRPr sz="1600" b="1"/>
            </a:lvl5pPr>
            <a:lvl6pPr marL="2377202" indent="0">
              <a:buNone/>
              <a:defRPr sz="1600" b="1"/>
            </a:lvl6pPr>
            <a:lvl7pPr marL="2852642" indent="0">
              <a:buNone/>
              <a:defRPr sz="1600" b="1"/>
            </a:lvl7pPr>
            <a:lvl8pPr marL="3328083" indent="0">
              <a:buNone/>
              <a:defRPr sz="1600" b="1"/>
            </a:lvl8pPr>
            <a:lvl9pPr marL="380352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7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0" indent="0">
              <a:buNone/>
              <a:defRPr sz="21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600" b="1"/>
            </a:lvl4pPr>
            <a:lvl5pPr marL="1901761" indent="0">
              <a:buNone/>
              <a:defRPr sz="1600" b="1"/>
            </a:lvl5pPr>
            <a:lvl6pPr marL="2377202" indent="0">
              <a:buNone/>
              <a:defRPr sz="1600" b="1"/>
            </a:lvl6pPr>
            <a:lvl7pPr marL="2852642" indent="0">
              <a:buNone/>
              <a:defRPr sz="1600" b="1"/>
            </a:lvl7pPr>
            <a:lvl8pPr marL="3328083" indent="0">
              <a:buNone/>
              <a:defRPr sz="1600" b="1"/>
            </a:lvl8pPr>
            <a:lvl9pPr marL="380352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7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3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46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68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75440" indent="0">
              <a:buNone/>
              <a:defRPr sz="1400"/>
            </a:lvl2pPr>
            <a:lvl3pPr marL="950881" indent="0">
              <a:buNone/>
              <a:defRPr sz="1300"/>
            </a:lvl3pPr>
            <a:lvl4pPr marL="1426321" indent="0">
              <a:buNone/>
              <a:defRPr sz="1100"/>
            </a:lvl4pPr>
            <a:lvl5pPr marL="1901761" indent="0">
              <a:buNone/>
              <a:defRPr sz="1100"/>
            </a:lvl5pPr>
            <a:lvl6pPr marL="2377202" indent="0">
              <a:buNone/>
              <a:defRPr sz="1100"/>
            </a:lvl6pPr>
            <a:lvl7pPr marL="2852642" indent="0">
              <a:buNone/>
              <a:defRPr sz="1100"/>
            </a:lvl7pPr>
            <a:lvl8pPr marL="3328083" indent="0">
              <a:buNone/>
              <a:defRPr sz="1100"/>
            </a:lvl8pPr>
            <a:lvl9pPr marL="380352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72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 anchor="t"/>
          <a:lstStyle>
            <a:lvl1pPr marL="0" indent="0">
              <a:buNone/>
              <a:defRPr sz="3300"/>
            </a:lvl1pPr>
            <a:lvl2pPr marL="475440" indent="0">
              <a:buNone/>
              <a:defRPr sz="2900"/>
            </a:lvl2pPr>
            <a:lvl3pPr marL="950881" indent="0">
              <a:buNone/>
              <a:defRPr sz="2500"/>
            </a:lvl3pPr>
            <a:lvl4pPr marL="1426321" indent="0">
              <a:buNone/>
              <a:defRPr sz="2100"/>
            </a:lvl4pPr>
            <a:lvl5pPr marL="1901761" indent="0">
              <a:buNone/>
              <a:defRPr sz="2100"/>
            </a:lvl5pPr>
            <a:lvl6pPr marL="2377202" indent="0">
              <a:buNone/>
              <a:defRPr sz="2100"/>
            </a:lvl6pPr>
            <a:lvl7pPr marL="2852642" indent="0">
              <a:buNone/>
              <a:defRPr sz="2100"/>
            </a:lvl7pPr>
            <a:lvl8pPr marL="3328083" indent="0">
              <a:buNone/>
              <a:defRPr sz="2100"/>
            </a:lvl8pPr>
            <a:lvl9pPr marL="3803523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75440" indent="0">
              <a:buNone/>
              <a:defRPr sz="1400"/>
            </a:lvl2pPr>
            <a:lvl3pPr marL="950881" indent="0">
              <a:buNone/>
              <a:defRPr sz="1300"/>
            </a:lvl3pPr>
            <a:lvl4pPr marL="1426321" indent="0">
              <a:buNone/>
              <a:defRPr sz="1100"/>
            </a:lvl4pPr>
            <a:lvl5pPr marL="1901761" indent="0">
              <a:buNone/>
              <a:defRPr sz="1100"/>
            </a:lvl5pPr>
            <a:lvl6pPr marL="2377202" indent="0">
              <a:buNone/>
              <a:defRPr sz="1100"/>
            </a:lvl6pPr>
            <a:lvl7pPr marL="2852642" indent="0">
              <a:buNone/>
              <a:defRPr sz="1100"/>
            </a:lvl7pPr>
            <a:lvl8pPr marL="3328083" indent="0">
              <a:buNone/>
              <a:defRPr sz="1100"/>
            </a:lvl8pPr>
            <a:lvl9pPr marL="380352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3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5088" tIns="47544" rIns="95088" bIns="4754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9"/>
          </a:xfrm>
          <a:prstGeom prst="rect">
            <a:avLst/>
          </a:prstGeom>
        </p:spPr>
        <p:txBody>
          <a:bodyPr vert="horz" lIns="95088" tIns="47544" rIns="95088" bIns="475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2"/>
            <a:ext cx="3343275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69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50881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20" indent="-237720" algn="l" defTabSz="950881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316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60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04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48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1492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36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03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41243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4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8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2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76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20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64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808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52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u6019071@anu.edu.au" TargetMode="External"/><Relationship Id="rId13" Type="http://schemas.openxmlformats.org/officeDocument/2006/relationships/hyperlink" Target="mailto:bradley.kim@accenture.com" TargetMode="External"/><Relationship Id="rId1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hyperlink" Target="mailto:u5797725@anu.edu.au" TargetMode="External"/><Relationship Id="rId12" Type="http://schemas.openxmlformats.org/officeDocument/2006/relationships/image" Target="../media/image4.jpeg"/><Relationship Id="rId1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u6081614@anu.edu.au" TargetMode="External"/><Relationship Id="rId11" Type="http://schemas.openxmlformats.org/officeDocument/2006/relationships/hyperlink" Target="mailto:derrick.leong@Accenture.com" TargetMode="External"/><Relationship Id="rId5" Type="http://schemas.openxmlformats.org/officeDocument/2006/relationships/hyperlink" Target="mailto:u6060661@anu.edu.au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mailto:u6033740@anu.edu.au" TargetMode="External"/><Relationship Id="rId4" Type="http://schemas.openxmlformats.org/officeDocument/2006/relationships/image" Target="../media/image3.jpeg"/><Relationship Id="rId9" Type="http://schemas.openxmlformats.org/officeDocument/2006/relationships/hyperlink" Target="mailto:u5794538@anu.edu.au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Joseph Meltzer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" dirty="0">
                <a:solidFill>
                  <a:srgbClr val="333333"/>
                </a:solidFill>
              </a:rPr>
              <a:t>Team Lead</a:t>
            </a:r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2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 r="1866"/>
          <a:stretch>
            <a:fillRect/>
          </a:stretch>
        </p:blipFill>
        <p:spPr/>
      </p:pic>
      <p:sp>
        <p:nvSpPr>
          <p:cNvPr id="31" name="Text Placeholder 30"/>
          <p:cNvSpPr>
            <a:spLocks noGrp="1"/>
          </p:cNvSpPr>
          <p:nvPr>
            <p:ph type="body" sz="quarter" idx="4294967295"/>
          </p:nvPr>
        </p:nvSpPr>
        <p:spPr>
          <a:xfrm>
            <a:off x="2293184" y="3555710"/>
            <a:ext cx="1664758" cy="17692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Sarah John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4294967295"/>
          </p:nvPr>
        </p:nvSpPr>
        <p:spPr>
          <a:xfrm>
            <a:off x="2293184" y="3765770"/>
            <a:ext cx="1664758" cy="152467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Designer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294967295"/>
          </p:nvPr>
        </p:nvSpPr>
        <p:spPr>
          <a:xfrm>
            <a:off x="4114330" y="3555710"/>
            <a:ext cx="1664758" cy="176921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Jomon</a:t>
            </a:r>
            <a:r>
              <a:rPr lang="en-US" dirty="0">
                <a:solidFill>
                  <a:srgbClr val="333333"/>
                </a:solidFill>
              </a:rPr>
              <a:t> T Jack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294967295"/>
          </p:nvPr>
        </p:nvSpPr>
        <p:spPr>
          <a:xfrm>
            <a:off x="4114330" y="3765770"/>
            <a:ext cx="1664758" cy="152467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Designer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94967295"/>
          </p:nvPr>
        </p:nvSpPr>
        <p:spPr>
          <a:xfrm>
            <a:off x="5928760" y="3563806"/>
            <a:ext cx="1664758" cy="17692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Frank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294967295"/>
          </p:nvPr>
        </p:nvSpPr>
        <p:spPr>
          <a:xfrm>
            <a:off x="5928760" y="3773867"/>
            <a:ext cx="1664758" cy="152467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System Admin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294967295"/>
          </p:nvPr>
        </p:nvSpPr>
        <p:spPr>
          <a:xfrm>
            <a:off x="7757527" y="3571475"/>
            <a:ext cx="1664758" cy="17692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Michel Andy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7757527" y="3781537"/>
            <a:ext cx="1664758" cy="152467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Associate Director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Meet Our Team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Slogan of the presentation or a small tag line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Your Team Profile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851720" y="4525279"/>
            <a:ext cx="964219" cy="101992"/>
            <a:chOff x="2619058" y="8201784"/>
            <a:chExt cx="1572263" cy="180168"/>
          </a:xfrm>
        </p:grpSpPr>
        <p:sp>
          <p:nvSpPr>
            <p:cNvPr id="135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6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7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8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1682413" y="399067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591601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694874" y="4590022"/>
            <a:ext cx="1067972" cy="255587"/>
            <a:chOff x="1515586" y="10159223"/>
            <a:chExt cx="3505136" cy="908752"/>
          </a:xfrm>
        </p:grpSpPr>
        <p:grpSp>
          <p:nvGrpSpPr>
            <p:cNvPr id="84" name="Group 83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94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95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125699" y="3775151"/>
            <a:ext cx="964219" cy="101992"/>
            <a:chOff x="2619058" y="8201784"/>
            <a:chExt cx="1572263" cy="180168"/>
          </a:xfrm>
        </p:grpSpPr>
        <p:sp>
          <p:nvSpPr>
            <p:cNvPr id="127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8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9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0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3052886" y="399067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962073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491235" y="3781020"/>
            <a:ext cx="964219" cy="101992"/>
            <a:chOff x="2619058" y="8201784"/>
            <a:chExt cx="1572263" cy="180168"/>
          </a:xfrm>
        </p:grpSpPr>
        <p:sp>
          <p:nvSpPr>
            <p:cNvPr id="134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4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5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6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67" name="Straight Connector 166"/>
          <p:cNvCxnSpPr/>
          <p:nvPr/>
        </p:nvCxnSpPr>
        <p:spPr>
          <a:xfrm>
            <a:off x="4418422" y="399067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327611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853022" y="3788312"/>
            <a:ext cx="964219" cy="101992"/>
            <a:chOff x="2619058" y="8201784"/>
            <a:chExt cx="1572263" cy="180168"/>
          </a:xfrm>
        </p:grpSpPr>
        <p:sp>
          <p:nvSpPr>
            <p:cNvPr id="170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1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2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3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74" name="Straight Connector 173"/>
          <p:cNvCxnSpPr/>
          <p:nvPr/>
        </p:nvCxnSpPr>
        <p:spPr>
          <a:xfrm>
            <a:off x="5780209" y="400383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683594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7218561" y="3794183"/>
            <a:ext cx="964219" cy="101992"/>
            <a:chOff x="2619058" y="8201784"/>
            <a:chExt cx="1572263" cy="180168"/>
          </a:xfrm>
        </p:grpSpPr>
        <p:sp>
          <p:nvSpPr>
            <p:cNvPr id="177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8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9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80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81" name="Straight Connector 180"/>
          <p:cNvCxnSpPr/>
          <p:nvPr/>
        </p:nvCxnSpPr>
        <p:spPr>
          <a:xfrm>
            <a:off x="7145746" y="400383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7066543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3054032" y="4584981"/>
            <a:ext cx="1067972" cy="255587"/>
            <a:chOff x="1515586" y="10159223"/>
            <a:chExt cx="3505136" cy="908752"/>
          </a:xfrm>
        </p:grpSpPr>
        <p:grpSp>
          <p:nvGrpSpPr>
            <p:cNvPr id="184" name="Group 183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94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85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4444039" y="4596702"/>
            <a:ext cx="1067972" cy="255587"/>
            <a:chOff x="1515586" y="10159223"/>
            <a:chExt cx="3505136" cy="908752"/>
          </a:xfrm>
        </p:grpSpPr>
        <p:grpSp>
          <p:nvGrpSpPr>
            <p:cNvPr id="196" name="Group 195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200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01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97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803198" y="4591661"/>
            <a:ext cx="1067972" cy="255587"/>
            <a:chOff x="1515586" y="10159223"/>
            <a:chExt cx="3505136" cy="908752"/>
          </a:xfrm>
        </p:grpSpPr>
        <p:grpSp>
          <p:nvGrpSpPr>
            <p:cNvPr id="203" name="Group 202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207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08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04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156839" y="4591401"/>
            <a:ext cx="1067972" cy="255587"/>
            <a:chOff x="1515586" y="10159223"/>
            <a:chExt cx="3505136" cy="908752"/>
          </a:xfrm>
        </p:grpSpPr>
        <p:grpSp>
          <p:nvGrpSpPr>
            <p:cNvPr id="210" name="Group 209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214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15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11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71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" grpId="0"/>
      <p:bldP spid="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NZ" dirty="0"/>
              <a:t>Joseph Meltzer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Z" dirty="0"/>
              <a:t>CEO (Team Lead)</a:t>
            </a:r>
          </a:p>
        </p:txBody>
      </p:sp>
      <p:pic>
        <p:nvPicPr>
          <p:cNvPr id="86" name="Picture Placeholder 85">
            <a:extLst>
              <a:ext uri="{FF2B5EF4-FFF2-40B4-BE49-F238E27FC236}">
                <a16:creationId xmlns:a16="http://schemas.microsoft.com/office/drawing/2014/main" id="{5B847C3B-C313-493D-9E08-061219BB7FD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7769" r="-906" b="13646"/>
          <a:stretch/>
        </p:blipFill>
        <p:spPr>
          <a:xfrm>
            <a:off x="510850" y="1559029"/>
            <a:ext cx="1243518" cy="1275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C527A6C-F622-4C05-B284-8BC3F99A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Meet Our Team</a:t>
            </a:r>
            <a:endParaRPr lang="en-NZ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6561BA-1591-47EF-9EF2-A4D7B4AE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896" y="1124003"/>
            <a:ext cx="6739312" cy="228597"/>
          </a:xfrm>
        </p:spPr>
        <p:txBody>
          <a:bodyPr/>
          <a:lstStyle/>
          <a:p>
            <a:r>
              <a:rPr lang="en-NZ" dirty="0"/>
              <a:t>AI Course Selection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75AD99C-676F-42CC-AEF4-759A00FCC9E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73AAB3-8406-4590-8F06-34D3194658B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NZ" sz="900" dirty="0"/>
              <a:t>Thomas Hamer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AF143C-E50A-498B-B713-084681B8F75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Autofit/>
          </a:bodyPr>
          <a:lstStyle/>
          <a:p>
            <a:r>
              <a:rPr lang="en-NZ" dirty="0"/>
              <a:t>CTO</a:t>
            </a:r>
          </a:p>
        </p:txBody>
      </p:sp>
      <p:pic>
        <p:nvPicPr>
          <p:cNvPr id="1026" name="Picture 2" descr="https://media.licdn.com/dms/image/C4D03AQFxhd9b46vHjw/profile-displayphoto-shrink_800_800/0?e=1525312800&amp;v=alpha&amp;t=GwxdXSAUJvN_eK1XJ3aDA98wGACxZT3HQEGZskBXvhc">
            <a:extLst>
              <a:ext uri="{FF2B5EF4-FFF2-40B4-BE49-F238E27FC236}">
                <a16:creationId xmlns:a16="http://schemas.microsoft.com/office/drawing/2014/main" id="{7032F053-3F1B-4EE7-8A2B-E433D03F2ED0}"/>
              </a:ext>
            </a:extLst>
          </p:cNvPr>
          <p:cNvPicPr>
            <a:picLocks noGrp="1" noChangeAspect="1" noChangeArrowheads="1"/>
          </p:cNvPicPr>
          <p:nvPr>
            <p:ph type="pic" sz="quarter" idx="4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r="1244"/>
          <a:stretch>
            <a:fillRect/>
          </a:stretch>
        </p:blipFill>
        <p:spPr>
          <a:xfrm>
            <a:off x="3605392" y="4217165"/>
            <a:ext cx="1244425" cy="1275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C648A6-8EE9-41D5-9FF9-AC4A2D62336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Autofit/>
          </a:bodyPr>
          <a:lstStyle/>
          <a:p>
            <a:r>
              <a:rPr lang="en-NZ" dirty="0"/>
              <a:t>Christopher Kim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CF74B8-4236-43CC-BBC9-BD51D03BE4C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>
            <a:noAutofit/>
          </a:bodyPr>
          <a:lstStyle/>
          <a:p>
            <a:r>
              <a:rPr lang="en-NZ" dirty="0"/>
              <a:t>COO (Project Manager)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0F5F781-6A0E-4246-8EDD-43AF217D6B8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NZ" dirty="0"/>
              <a:t>Manal </a:t>
            </a:r>
            <a:r>
              <a:rPr lang="en-NZ" dirty="0" err="1"/>
              <a:t>Mohania</a:t>
            </a:r>
            <a:endParaRPr lang="en-NZ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0467259-283D-4EB0-A9E3-E5A7253D6D49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NZ"/>
              <a:t>AI Specialist</a:t>
            </a:r>
            <a:endParaRPr lang="en-NZ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5906744-AC16-4B56-B464-2380F83DDFF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NZ" dirty="0"/>
              <a:t>Yi Long (Jack) Wang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AD882E7-7FF5-4F13-B135-87448A013D60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NZ" dirty="0"/>
              <a:t>CMO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031DC31-400E-462A-9F8C-7B15949ABEB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NZ" dirty="0"/>
              <a:t>Lim Yong Wei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9D5FDEB-E217-44F7-B952-73002FDFBE77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en-NZ" dirty="0"/>
              <a:t>HCI Specialist</a:t>
            </a:r>
          </a:p>
        </p:txBody>
      </p:sp>
      <p:sp>
        <p:nvSpPr>
          <p:cNvPr id="1040" name="Text Placeholder 1039">
            <a:extLst>
              <a:ext uri="{FF2B5EF4-FFF2-40B4-BE49-F238E27FC236}">
                <a16:creationId xmlns:a16="http://schemas.microsoft.com/office/drawing/2014/main" id="{18973D7E-7405-405D-B75C-B04A9539199B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NZ" dirty="0"/>
              <a:t>Derrick Leong</a:t>
            </a:r>
          </a:p>
        </p:txBody>
      </p:sp>
      <p:sp>
        <p:nvSpPr>
          <p:cNvPr id="1041" name="Text Placeholder 1040">
            <a:extLst>
              <a:ext uri="{FF2B5EF4-FFF2-40B4-BE49-F238E27FC236}">
                <a16:creationId xmlns:a16="http://schemas.microsoft.com/office/drawing/2014/main" id="{0B3064E0-D89C-41C3-87A3-EDF6DB6F893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NZ" dirty="0"/>
              <a:t>Client Representative</a:t>
            </a:r>
          </a:p>
        </p:txBody>
      </p:sp>
      <p:sp>
        <p:nvSpPr>
          <p:cNvPr id="1043" name="Text Placeholder 1042">
            <a:extLst>
              <a:ext uri="{FF2B5EF4-FFF2-40B4-BE49-F238E27FC236}">
                <a16:creationId xmlns:a16="http://schemas.microsoft.com/office/drawing/2014/main" id="{140CD201-D997-43B3-A9E7-03E32F715FC9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NZ" dirty="0"/>
              <a:t>Bradley Kim</a:t>
            </a:r>
          </a:p>
        </p:txBody>
      </p:sp>
      <p:sp>
        <p:nvSpPr>
          <p:cNvPr id="1044" name="Text Placeholder 1043">
            <a:extLst>
              <a:ext uri="{FF2B5EF4-FFF2-40B4-BE49-F238E27FC236}">
                <a16:creationId xmlns:a16="http://schemas.microsoft.com/office/drawing/2014/main" id="{25E86954-4EE9-42E6-B347-7DCF46132B6E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NZ" dirty="0"/>
              <a:t>Client Representative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3D65C9-F3EC-4AC3-8CA9-64BAE9520BDC}"/>
              </a:ext>
            </a:extLst>
          </p:cNvPr>
          <p:cNvGrpSpPr/>
          <p:nvPr/>
        </p:nvGrpSpPr>
        <p:grpSpPr>
          <a:xfrm>
            <a:off x="493156" y="3592020"/>
            <a:ext cx="1222620" cy="299035"/>
            <a:chOff x="1515586" y="10159223"/>
            <a:chExt cx="3505136" cy="96657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C1A0D7-1128-4C9F-BEAC-4418ADFF42DF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92904824-F5D2-44B1-9F49-84A26E140E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C8B66BD9-0093-4F44-8746-8CAD6DC09B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8AA773B4-9301-4FA6-B8BF-167FA2FC3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7801FC-D30D-47E3-96CA-4EF4504EF73A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5"/>
                </a:rPr>
                <a:t>u6060661@anu.edu.au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FCBA7F-FE03-47FC-8CFC-A6D84A967A4F}"/>
                </a:ext>
              </a:extLst>
            </p:cNvPr>
            <p:cNvSpPr txBox="1"/>
            <p:nvPr/>
          </p:nvSpPr>
          <p:spPr>
            <a:xfrm>
              <a:off x="1765596" y="10609733"/>
              <a:ext cx="3251732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04 7484 1951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BEE98D-CC5A-4263-A2B1-4722CAE4D9AB}"/>
              </a:ext>
            </a:extLst>
          </p:cNvPr>
          <p:cNvGrpSpPr/>
          <p:nvPr/>
        </p:nvGrpSpPr>
        <p:grpSpPr>
          <a:xfrm>
            <a:off x="2039160" y="3592020"/>
            <a:ext cx="1222620" cy="299035"/>
            <a:chOff x="1515586" y="10159223"/>
            <a:chExt cx="3505136" cy="9665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6837F39-62C1-4DF6-AB0E-2A78A49400E7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24B70E19-87A3-4D36-B205-AAD09C8C18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E7993990-7A4B-4475-9E7A-5582EA2EF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E39AD93-0691-412C-B9F1-41EDE315D9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F66C45-B5AD-46FD-B627-A75C3202E263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6"/>
                </a:rPr>
                <a:t>u6081614@anu.edu.au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705B52-58FD-410B-9B95-4AEB0D8ED6D4}"/>
                </a:ext>
              </a:extLst>
            </p:cNvPr>
            <p:cNvSpPr txBox="1"/>
            <p:nvPr/>
          </p:nvSpPr>
          <p:spPr>
            <a:xfrm>
              <a:off x="1765596" y="10609733"/>
              <a:ext cx="3251732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04 5064 2476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A50869-A129-40C6-83F6-3EE2A2D4C678}"/>
              </a:ext>
            </a:extLst>
          </p:cNvPr>
          <p:cNvGrpSpPr/>
          <p:nvPr/>
        </p:nvGrpSpPr>
        <p:grpSpPr>
          <a:xfrm>
            <a:off x="3580168" y="3592020"/>
            <a:ext cx="1222620" cy="299035"/>
            <a:chOff x="1515586" y="10159223"/>
            <a:chExt cx="3505136" cy="96657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738291-8002-4FCD-84B7-4042F5E7E296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51" name="Freeform 6">
                <a:extLst>
                  <a:ext uri="{FF2B5EF4-FFF2-40B4-BE49-F238E27FC236}">
                    <a16:creationId xmlns:a16="http://schemas.microsoft.com/office/drawing/2014/main" id="{310FE39F-DE9B-4505-85ED-2F1418D6B3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52" name="Freeform 7">
                <a:extLst>
                  <a:ext uri="{FF2B5EF4-FFF2-40B4-BE49-F238E27FC236}">
                    <a16:creationId xmlns:a16="http://schemas.microsoft.com/office/drawing/2014/main" id="{EBEF0985-437F-458C-9B55-768AC68A3F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D30E9ABA-8B28-401B-AADA-D783FDD46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DF82C7-5C0E-4D75-B6B5-E6A6B53EF15B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7"/>
                </a:rPr>
                <a:t>u5797725@anu.edu.au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0E69E9-1923-47DE-9496-F28F282AE816}"/>
                </a:ext>
              </a:extLst>
            </p:cNvPr>
            <p:cNvSpPr txBox="1"/>
            <p:nvPr/>
          </p:nvSpPr>
          <p:spPr>
            <a:xfrm>
              <a:off x="1765597" y="10609733"/>
              <a:ext cx="3251733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04 1738 3861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FE21FF6-FE3E-430E-AC17-50686DC2B95E}"/>
              </a:ext>
            </a:extLst>
          </p:cNvPr>
          <p:cNvGrpSpPr/>
          <p:nvPr/>
        </p:nvGrpSpPr>
        <p:grpSpPr>
          <a:xfrm>
            <a:off x="5108971" y="3592020"/>
            <a:ext cx="1222620" cy="299035"/>
            <a:chOff x="1515586" y="10159223"/>
            <a:chExt cx="3505136" cy="96657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5F2F070-EF78-478B-A4D4-69B29ECC3BBD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67" name="Freeform 6">
                <a:extLst>
                  <a:ext uri="{FF2B5EF4-FFF2-40B4-BE49-F238E27FC236}">
                    <a16:creationId xmlns:a16="http://schemas.microsoft.com/office/drawing/2014/main" id="{5C5DBFD6-97BF-4F7C-A4E0-0602ADC33C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6E440BBE-F3CA-46D8-B84D-761EADE5E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69D533AA-ACBA-420B-9601-1C16D8191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18E8F9-F272-4BB3-B4B3-D60B8361B7E6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8"/>
                </a:rPr>
                <a:t>u6019071@anu.edu.au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56140F-65C0-40E1-ACC4-63BA7F160A86}"/>
                </a:ext>
              </a:extLst>
            </p:cNvPr>
            <p:cNvSpPr txBox="1"/>
            <p:nvPr/>
          </p:nvSpPr>
          <p:spPr>
            <a:xfrm>
              <a:off x="1765597" y="10609733"/>
              <a:ext cx="3251733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04 1459 1637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00DB8A-5C66-443A-A8C6-6FE9AB1115FA}"/>
              </a:ext>
            </a:extLst>
          </p:cNvPr>
          <p:cNvGrpSpPr/>
          <p:nvPr/>
        </p:nvGrpSpPr>
        <p:grpSpPr>
          <a:xfrm>
            <a:off x="6657754" y="3592020"/>
            <a:ext cx="1222620" cy="299035"/>
            <a:chOff x="1515586" y="10159223"/>
            <a:chExt cx="3505136" cy="96657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3E3D19E-118C-4C85-963A-0B1431BA1530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1A7B8D08-66B3-4C52-B69C-50DB4ACDF4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44AE7BF5-D71A-468F-9348-777DDFD28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8B1D1775-0FE9-4043-981B-0E7563A73C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4FA284-07AC-45B0-AB7B-552B75D39916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9"/>
                </a:rPr>
                <a:t>u5794538@anu.edu.au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548690-880F-46DF-9CA8-C2088230B70F}"/>
                </a:ext>
              </a:extLst>
            </p:cNvPr>
            <p:cNvSpPr txBox="1"/>
            <p:nvPr/>
          </p:nvSpPr>
          <p:spPr>
            <a:xfrm>
              <a:off x="1765597" y="10609733"/>
              <a:ext cx="3251733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04 0249 7032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A09A152-C7FE-4A44-9C39-53D758F736B9}"/>
              </a:ext>
            </a:extLst>
          </p:cNvPr>
          <p:cNvGrpSpPr/>
          <p:nvPr/>
        </p:nvGrpSpPr>
        <p:grpSpPr>
          <a:xfrm>
            <a:off x="8206058" y="3592020"/>
            <a:ext cx="1222620" cy="299035"/>
            <a:chOff x="1515586" y="10159223"/>
            <a:chExt cx="3505136" cy="9665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227F6C5-219A-470C-8E72-FDF349483DA2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83B91B50-2845-4B7C-BFB4-29859C2D49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DB73C057-3A4C-47B8-9B32-44430F455C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56D4899-DC03-4F0A-A4ED-BFC723832B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8F126B4-7C64-46A6-A532-BA7BD49DFADB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10"/>
                </a:rPr>
                <a:t>u6033740@anu.edu.au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A9B8B6-3924-4766-8555-A90497C3539D}"/>
                </a:ext>
              </a:extLst>
            </p:cNvPr>
            <p:cNvSpPr txBox="1"/>
            <p:nvPr/>
          </p:nvSpPr>
          <p:spPr>
            <a:xfrm>
              <a:off x="1765597" y="10609733"/>
              <a:ext cx="3251733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04 4969 1009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1A3898D-F86F-455E-8CD0-1FFC221E454E}"/>
              </a:ext>
            </a:extLst>
          </p:cNvPr>
          <p:cNvGrpSpPr/>
          <p:nvPr/>
        </p:nvGrpSpPr>
        <p:grpSpPr>
          <a:xfrm>
            <a:off x="3605392" y="6010326"/>
            <a:ext cx="1206140" cy="292714"/>
            <a:chOff x="1515586" y="10068911"/>
            <a:chExt cx="3522110" cy="104075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B2E9D2F-1496-40D7-8509-B408E19EA4A6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94" name="Freeform 6">
                <a:extLst>
                  <a:ext uri="{FF2B5EF4-FFF2-40B4-BE49-F238E27FC236}">
                    <a16:creationId xmlns:a16="http://schemas.microsoft.com/office/drawing/2014/main" id="{19FEB3C5-571D-4870-B2FF-EEE125F62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36D13783-5AB4-4313-8B74-5B07CD6CDD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1DE25F0-2E6F-4EFE-B019-842E7C4F5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A13E845-E15A-4665-BC32-533A17D11C58}"/>
                </a:ext>
              </a:extLst>
            </p:cNvPr>
            <p:cNvSpPr txBox="1"/>
            <p:nvPr/>
          </p:nvSpPr>
          <p:spPr>
            <a:xfrm>
              <a:off x="1768989" y="10068911"/>
              <a:ext cx="3251733" cy="84125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6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11"/>
                </a:rPr>
                <a:t>derrick.leong@accenture.com</a:t>
              </a:r>
              <a:endPara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A9740E-EF94-41BA-9113-880A53816966}"/>
                </a:ext>
              </a:extLst>
            </p:cNvPr>
            <p:cNvSpPr txBox="1"/>
            <p:nvPr/>
          </p:nvSpPr>
          <p:spPr>
            <a:xfrm>
              <a:off x="1785963" y="10541998"/>
              <a:ext cx="3251733" cy="567672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04 0785 7135</a:t>
              </a:r>
            </a:p>
          </p:txBody>
        </p:sp>
      </p:grpSp>
      <p:pic>
        <p:nvPicPr>
          <p:cNvPr id="1047" name="Picture 6" descr="Bradley Kim">
            <a:extLst>
              <a:ext uri="{FF2B5EF4-FFF2-40B4-BE49-F238E27FC236}">
                <a16:creationId xmlns:a16="http://schemas.microsoft.com/office/drawing/2014/main" id="{E56C075E-D103-48E8-953D-09F81ADBD08D}"/>
              </a:ext>
            </a:extLst>
          </p:cNvPr>
          <p:cNvPicPr>
            <a:picLocks noGrp="1" noChangeAspect="1" noChangeArrowheads="1"/>
          </p:cNvPicPr>
          <p:nvPr>
            <p:ph type="pic" sz="quarter" idx="79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-328" r="-2074" b="-942"/>
          <a:stretch/>
        </p:blipFill>
        <p:spPr bwMode="auto">
          <a:xfrm>
            <a:off x="5138684" y="4204917"/>
            <a:ext cx="1224256" cy="12878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4347287-86D5-4654-9497-9DE060183A56}"/>
              </a:ext>
            </a:extLst>
          </p:cNvPr>
          <p:cNvGrpSpPr/>
          <p:nvPr/>
        </p:nvGrpSpPr>
        <p:grpSpPr>
          <a:xfrm>
            <a:off x="5097241" y="6010326"/>
            <a:ext cx="1206140" cy="292714"/>
            <a:chOff x="1515586" y="10068911"/>
            <a:chExt cx="3522110" cy="104075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230EE02-31DC-4933-AC99-69196F5AFB35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157" name="Freeform 6">
                <a:extLst>
                  <a:ext uri="{FF2B5EF4-FFF2-40B4-BE49-F238E27FC236}">
                    <a16:creationId xmlns:a16="http://schemas.microsoft.com/office/drawing/2014/main" id="{4F463F9A-47CF-4EF9-9889-F3F2D96506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58" name="Freeform 7">
                <a:extLst>
                  <a:ext uri="{FF2B5EF4-FFF2-40B4-BE49-F238E27FC236}">
                    <a16:creationId xmlns:a16="http://schemas.microsoft.com/office/drawing/2014/main" id="{D77C351E-4381-4DE4-9BA2-8FB6A44494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7B37C426-0355-4C60-8B82-7382F20016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4F19299-5A3D-4C7E-95CF-F72ED0A73F54}"/>
                </a:ext>
              </a:extLst>
            </p:cNvPr>
            <p:cNvSpPr txBox="1"/>
            <p:nvPr/>
          </p:nvSpPr>
          <p:spPr>
            <a:xfrm>
              <a:off x="1768988" y="10068911"/>
              <a:ext cx="3251733" cy="512956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6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13"/>
                </a:rPr>
                <a:t>bradley.kim@accenture.com</a:t>
              </a:r>
              <a:endPara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E7FB5FC-DD3F-455B-92BA-888DA021D745}"/>
                </a:ext>
              </a:extLst>
            </p:cNvPr>
            <p:cNvSpPr txBox="1"/>
            <p:nvPr/>
          </p:nvSpPr>
          <p:spPr>
            <a:xfrm>
              <a:off x="1785963" y="10541998"/>
              <a:ext cx="3251733" cy="567672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04 7888 9680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511085" y="3314690"/>
            <a:ext cx="1248569" cy="146341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 Web Development</a:t>
            </a:r>
          </a:p>
        </p:txBody>
      </p:sp>
      <p:pic>
        <p:nvPicPr>
          <p:cNvPr id="1048" name="Picture 8" descr="https://scontent-mxp1-1.xx.fbcdn.net/v/t34.0-12/28536585_2107125055969589_1003448229_n.png?_nc_ad=z-m&amp;_nc_cid=0&amp;oh=caf184ec785f72911ef2573aee469834&amp;oe=5A9D4B7D">
            <a:extLst>
              <a:ext uri="{FF2B5EF4-FFF2-40B4-BE49-F238E27FC236}">
                <a16:creationId xmlns:a16="http://schemas.microsoft.com/office/drawing/2014/main" id="{77502016-9729-46D9-81E4-58C187EFC174}"/>
              </a:ext>
            </a:extLst>
          </p:cNvPr>
          <p:cNvPicPr>
            <a:picLocks noGrp="1" noChangeAspect="1" noChangeArrowheads="1"/>
          </p:cNvPicPr>
          <p:nvPr>
            <p:ph type="pic" sz="quarter" idx="76"/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t="-1440" r="4440" b="12605"/>
          <a:stretch/>
        </p:blipFill>
        <p:spPr bwMode="auto">
          <a:xfrm>
            <a:off x="2041525" y="1559029"/>
            <a:ext cx="1244600" cy="1276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049" name="Picture 10" descr="https://scontent.fmel1-1.fna.fbcdn.net/v/t34.0-12/28721507_10204536866937798_198025239_n.jpg?oh=7ac726601d795b5c732dd4f0b87ee37e&amp;oe=5A9D4CDF">
            <a:extLst>
              <a:ext uri="{FF2B5EF4-FFF2-40B4-BE49-F238E27FC236}">
                <a16:creationId xmlns:a16="http://schemas.microsoft.com/office/drawing/2014/main" id="{DC63AE7C-E643-4EB6-A564-37DE34A86C9B}"/>
              </a:ext>
            </a:extLst>
          </p:cNvPr>
          <p:cNvPicPr>
            <a:picLocks noGrp="1" noChangeAspect="1" noChangeArrowheads="1"/>
          </p:cNvPicPr>
          <p:nvPr>
            <p:ph type="pic" sz="quarter" idx="67"/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18697" r="16833" b="28020"/>
          <a:stretch/>
        </p:blipFill>
        <p:spPr bwMode="auto">
          <a:xfrm>
            <a:off x="5109941" y="1559029"/>
            <a:ext cx="1244425" cy="1275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050" name="Picture 12" descr="https://scontent-mxp1-1.xx.fbcdn.net/v/t1.0-0/p480x480/28471390_1943985019245303_5258763918637006848_o.jpg?_nc_ad=z-m&amp;_nc_cid=0&amp;oh=6fa6f50c79de264278b283fe71147053&amp;oe=5B48AB2C">
            <a:extLst>
              <a:ext uri="{FF2B5EF4-FFF2-40B4-BE49-F238E27FC236}">
                <a16:creationId xmlns:a16="http://schemas.microsoft.com/office/drawing/2014/main" id="{1E5E0611-241F-4AAB-8872-8F92C7F401CB}"/>
              </a:ext>
            </a:extLst>
          </p:cNvPr>
          <p:cNvPicPr>
            <a:picLocks noGrp="1" noChangeAspect="1" noChangeArrowheads="1"/>
          </p:cNvPicPr>
          <p:nvPr>
            <p:ph type="pic" sz="quarter" idx="70"/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3" t="4052" r="25102" b="13379"/>
          <a:stretch/>
        </p:blipFill>
        <p:spPr bwMode="auto">
          <a:xfrm>
            <a:off x="6658151" y="1559029"/>
            <a:ext cx="1244425" cy="1275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028" name="Picture 4" descr="https://scontent.fmel1-1.fna.fbcdn.net/v/t35.0-12/28693564_10215878598148035_315589080_o.jpg?oh=e696c2a8c2fe33fb8f32ae868b6d9fd4&amp;oe=5A9E70F6">
            <a:extLst>
              <a:ext uri="{FF2B5EF4-FFF2-40B4-BE49-F238E27FC236}">
                <a16:creationId xmlns:a16="http://schemas.microsoft.com/office/drawing/2014/main" id="{F206D41B-D947-4DF5-94C8-E5D3BEDF7B3A}"/>
              </a:ext>
            </a:extLst>
          </p:cNvPr>
          <p:cNvPicPr>
            <a:picLocks noGrp="1" noChangeAspect="1" noChangeArrowheads="1"/>
          </p:cNvPicPr>
          <p:nvPr>
            <p:ph type="pic" sz="quarter" idx="46"/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3" t="2297" r="24736" b="20354"/>
          <a:stretch/>
        </p:blipFill>
        <p:spPr bwMode="auto">
          <a:xfrm>
            <a:off x="3589338" y="1558925"/>
            <a:ext cx="12446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521758D-A2EB-4CCE-8D42-FE5A09B5D4C9}"/>
              </a:ext>
            </a:extLst>
          </p:cNvPr>
          <p:cNvSpPr txBox="1"/>
          <p:nvPr/>
        </p:nvSpPr>
        <p:spPr>
          <a:xfrm>
            <a:off x="2039160" y="3314690"/>
            <a:ext cx="1248569" cy="146341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Specialist</a:t>
            </a:r>
          </a:p>
        </p:txBody>
      </p:sp>
      <p:pic>
        <p:nvPicPr>
          <p:cNvPr id="1032" name="Picture 8" descr="https://scontent.fmel1-1.fna.fbcdn.net/v/t34.0-12/28722050_10210800819528453_1912046774_n.jpg?oh=7ed409dc11e6f931fcf41d7360d3fa02&amp;oe=5A9E7421">
            <a:extLst>
              <a:ext uri="{FF2B5EF4-FFF2-40B4-BE49-F238E27FC236}">
                <a16:creationId xmlns:a16="http://schemas.microsoft.com/office/drawing/2014/main" id="{B4418F1C-4E5B-4779-B7F3-5088CC0AFBB4}"/>
              </a:ext>
            </a:extLst>
          </p:cNvPr>
          <p:cNvPicPr>
            <a:picLocks noGrp="1" noChangeAspect="1" noChangeArrowheads="1"/>
          </p:cNvPicPr>
          <p:nvPr>
            <p:ph type="pic" sz="quarter" idx="73"/>
          </p:nvPr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13222" r="3874" b="15210"/>
          <a:stretch/>
        </p:blipFill>
        <p:spPr bwMode="auto">
          <a:xfrm>
            <a:off x="8202613" y="1558925"/>
            <a:ext cx="12446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4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0070C0"/>
      </a:hlink>
      <a:folHlink>
        <a:srgbClr val="7030A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335</Words>
  <Application>Microsoft Office PowerPoint</Application>
  <PresentationFormat>A4 Paper (210x297 mm)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Light</vt:lpstr>
      <vt:lpstr>Lato Regular</vt:lpstr>
      <vt:lpstr>Office Theme</vt:lpstr>
      <vt:lpstr>Meet Our Team</vt:lpstr>
      <vt:lpstr>Meet 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2018-03-02T06:39:14Z</dcterms:created>
  <dcterms:modified xsi:type="dcterms:W3CDTF">2018-03-04T04:53:44Z</dcterms:modified>
</cp:coreProperties>
</file>