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1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6BB3-2BF4-D84D-8AEB-E956CAC839FE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7F1DA-D3DA-FE4C-B219-53FE02BBB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0E1D-FE5C-4BDB-89B6-57F9556F3DCF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318-965B-477B-B822-D1FAE9B76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924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0E1D-FE5C-4BDB-89B6-57F9556F3DCF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318-965B-477B-B822-D1FAE9B76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999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0E1D-FE5C-4BDB-89B6-57F9556F3DCF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318-965B-477B-B822-D1FAE9B76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296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0E1D-FE5C-4BDB-89B6-57F9556F3DCF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318-965B-477B-B822-D1FAE9B76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83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0E1D-FE5C-4BDB-89B6-57F9556F3DCF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318-965B-477B-B822-D1FAE9B76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787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0E1D-FE5C-4BDB-89B6-57F9556F3DCF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318-965B-477B-B822-D1FAE9B76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808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0E1D-FE5C-4BDB-89B6-57F9556F3DCF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318-965B-477B-B822-D1FAE9B76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395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0E1D-FE5C-4BDB-89B6-57F9556F3DCF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318-965B-477B-B822-D1FAE9B76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210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0E1D-FE5C-4BDB-89B6-57F9556F3DCF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318-965B-477B-B822-D1FAE9B76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65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0E1D-FE5C-4BDB-89B6-57F9556F3DCF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318-965B-477B-B822-D1FAE9B76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68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0E1D-FE5C-4BDB-89B6-57F9556F3DCF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318-965B-477B-B822-D1FAE9B76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06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30E1D-FE5C-4BDB-89B6-57F9556F3DCF}" type="datetimeFigureOut">
              <a:rPr lang="en-AU" smtClean="0"/>
              <a:t>5/03/2018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D318-965B-477B-B822-D1FAE9B76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240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59971"/>
          </a:xfrm>
        </p:spPr>
        <p:txBody>
          <a:bodyPr>
            <a:normAutofit fontScale="90000"/>
          </a:bodyPr>
          <a:lstStyle/>
          <a:p>
            <a:r>
              <a:rPr lang="en-AU" dirty="0">
                <a:latin typeface="Gill Sans MT" panose="020B0502020104020203" pitchFamily="34" charset="0"/>
              </a:rPr>
              <a:t>ANU </a:t>
            </a:r>
            <a:r>
              <a:rPr lang="en-AU" dirty="0" err="1">
                <a:latin typeface="Gill Sans MT" panose="020B0502020104020203" pitchFamily="34" charset="0"/>
              </a:rPr>
              <a:t>TechLauncher</a:t>
            </a:r>
            <a:r>
              <a:rPr lang="en-AU" dirty="0">
                <a:latin typeface="Gill Sans MT" panose="020B0502020104020203" pitchFamily="34" charset="0"/>
              </a:rPr>
              <a:t> Sem-1 2018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59971"/>
            <a:ext cx="12192000" cy="968829"/>
          </a:xfrm>
        </p:spPr>
        <p:txBody>
          <a:bodyPr/>
          <a:lstStyle/>
          <a:p>
            <a:r>
              <a:rPr lang="en-AU" dirty="0" err="1">
                <a:latin typeface="Gill Sans MT" panose="020B0502020104020203" pitchFamily="34" charset="0"/>
              </a:rPr>
              <a:t>CourseAI</a:t>
            </a:r>
            <a:r>
              <a:rPr lang="en-AU" dirty="0">
                <a:latin typeface="Gill Sans MT" panose="020B0502020104020203" pitchFamily="34" charset="0"/>
              </a:rPr>
              <a:t> Schedule with Milestones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A3149F-9333-49E3-B38E-678CE3C9A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385"/>
            <a:ext cx="12192000" cy="1768045"/>
          </a:xfrm>
          <a:prstGeom prst="rect">
            <a:avLst/>
          </a:prstGeom>
        </p:spPr>
      </p:pic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918E383F-5DDC-4DD6-B4DF-EE3385D972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560488"/>
              </p:ext>
            </p:extLst>
          </p:nvPr>
        </p:nvGraphicFramePr>
        <p:xfrm>
          <a:off x="159657" y="3429000"/>
          <a:ext cx="11872686" cy="3294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781">
                  <a:extLst>
                    <a:ext uri="{9D8B030D-6E8A-4147-A177-3AD203B41FA5}">
                      <a16:colId xmlns:a16="http://schemas.microsoft.com/office/drawing/2014/main" val="493534122"/>
                    </a:ext>
                  </a:extLst>
                </a:gridCol>
                <a:gridCol w="1978781">
                  <a:extLst>
                    <a:ext uri="{9D8B030D-6E8A-4147-A177-3AD203B41FA5}">
                      <a16:colId xmlns:a16="http://schemas.microsoft.com/office/drawing/2014/main" val="3645944336"/>
                    </a:ext>
                  </a:extLst>
                </a:gridCol>
                <a:gridCol w="1978781">
                  <a:extLst>
                    <a:ext uri="{9D8B030D-6E8A-4147-A177-3AD203B41FA5}">
                      <a16:colId xmlns:a16="http://schemas.microsoft.com/office/drawing/2014/main" val="1088142542"/>
                    </a:ext>
                  </a:extLst>
                </a:gridCol>
                <a:gridCol w="1978781">
                  <a:extLst>
                    <a:ext uri="{9D8B030D-6E8A-4147-A177-3AD203B41FA5}">
                      <a16:colId xmlns:a16="http://schemas.microsoft.com/office/drawing/2014/main" val="2489520425"/>
                    </a:ext>
                  </a:extLst>
                </a:gridCol>
                <a:gridCol w="1978781">
                  <a:extLst>
                    <a:ext uri="{9D8B030D-6E8A-4147-A177-3AD203B41FA5}">
                      <a16:colId xmlns:a16="http://schemas.microsoft.com/office/drawing/2014/main" val="3573065895"/>
                    </a:ext>
                  </a:extLst>
                </a:gridCol>
                <a:gridCol w="1978781">
                  <a:extLst>
                    <a:ext uri="{9D8B030D-6E8A-4147-A177-3AD203B41FA5}">
                      <a16:colId xmlns:a16="http://schemas.microsoft.com/office/drawing/2014/main" val="1653123825"/>
                    </a:ext>
                  </a:extLst>
                </a:gridCol>
              </a:tblGrid>
              <a:tr h="329401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Kick Off</a:t>
                      </a:r>
                      <a:endParaRPr lang="en-US" sz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Team introductions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TechLauncher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 induction workshop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Kick off meetings with clients at Accenture</a:t>
                      </a:r>
                    </a:p>
                    <a:p>
                      <a:endParaRPr lang="en-AU" sz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Define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Deploy fake chatbot on Facebook for data collection (Sprint 1)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Prepare and send out survey to ANU students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Clean data and prepare statistics for fake chat bot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rPr>
                        <a:t>Using the fake chatbot and survey data, decide what functionalities are most important (Sprint 2)</a:t>
                      </a:r>
                    </a:p>
                    <a:p>
                      <a:endParaRPr lang="en-AU" sz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Ideate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Brainstorm designs and concepts (Sprint 3)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Decide how to combine the functionality that the system needs into a single product.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Meet with Accenture to hear their feedback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Brainstorm options for tech stack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Prototype options for recommendations AI model (Sprint 4)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Prototype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Create high level design for the </a:t>
                      </a:r>
                      <a:r>
                        <a:rPr lang="en-US" sz="12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finalised</a:t>
                      </a: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 product (Sprint 5)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Decide on the tech stack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Complete task chunking for first prototype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Meet to assign responsibilities in prototype creation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Code prototype (Sprint 6)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Code reviews</a:t>
                      </a:r>
                    </a:p>
                    <a:p>
                      <a:endParaRPr lang="en-AU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Test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Deploy prototype through designated medium (Sprint 7)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Prepare new survey for product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Deploy survey to product users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Collate results of survey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Analyze survey results (Sprint 8)</a:t>
                      </a:r>
                    </a:p>
                    <a:p>
                      <a:endParaRPr lang="en-AU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Implement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Implement testing result changes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Implement any algorithmic optimization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Prepare Amazon Web Services or other cloud computing service for handover to client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MT" panose="020B0502020104020203" pitchFamily="34" charset="0"/>
                        </a:rPr>
                        <a:t>Prepare any required documentation (Sprint 9 &amp; 10)</a:t>
                      </a:r>
                    </a:p>
                    <a:p>
                      <a:endParaRPr lang="en-AU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Gill Sans MT" panose="020B05020201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27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218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Gill Sans MT</vt:lpstr>
      <vt:lpstr>Wingdings</vt:lpstr>
      <vt:lpstr>Office Theme</vt:lpstr>
      <vt:lpstr>ANU TechLauncher Sem-1 2018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ANU Techlauncher Sem-1 2018</dc:title>
  <dc:creator>Leong, Derrick</dc:creator>
  <cp:lastModifiedBy>Christopher Kim</cp:lastModifiedBy>
  <cp:revision>59</cp:revision>
  <dcterms:created xsi:type="dcterms:W3CDTF">2018-03-03T19:39:26Z</dcterms:created>
  <dcterms:modified xsi:type="dcterms:W3CDTF">2018-03-05T04:17:08Z</dcterms:modified>
</cp:coreProperties>
</file>