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20" r:id="rId3"/>
    <p:sldId id="321" r:id="rId4"/>
    <p:sldId id="310" r:id="rId5"/>
    <p:sldId id="311" r:id="rId6"/>
    <p:sldId id="313" r:id="rId7"/>
    <p:sldId id="312" r:id="rId8"/>
    <p:sldId id="314" r:id="rId9"/>
    <p:sldId id="315" r:id="rId10"/>
    <p:sldId id="316" r:id="rId11"/>
    <p:sldId id="317" r:id="rId12"/>
    <p:sldId id="318" r:id="rId13"/>
    <p:sldId id="319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120" y="62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- Audit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605FF-B85C-4F42-9C26-5E91B18D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9" y="1448245"/>
            <a:ext cx="7042679" cy="3961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CBF54-1CD8-4A36-8290-3582C319D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1842986"/>
            <a:ext cx="6019800" cy="3172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40D0DB-DC69-4D58-9565-160F755FF5C3}"/>
              </a:ext>
            </a:extLst>
          </p:cNvPr>
          <p:cNvSpPr txBox="1"/>
          <p:nvPr/>
        </p:nvSpPr>
        <p:spPr>
          <a:xfrm>
            <a:off x="2741612" y="184298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EEA86-5851-48D3-9537-FD3786A3CC40}"/>
              </a:ext>
            </a:extLst>
          </p:cNvPr>
          <p:cNvSpPr txBox="1"/>
          <p:nvPr/>
        </p:nvSpPr>
        <p:spPr>
          <a:xfrm>
            <a:off x="7580312" y="202765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359AA-2EDC-449A-8D76-0CE0FFAF594B}"/>
              </a:ext>
            </a:extLst>
          </p:cNvPr>
          <p:cNvSpPr txBox="1"/>
          <p:nvPr/>
        </p:nvSpPr>
        <p:spPr>
          <a:xfrm>
            <a:off x="4189412" y="965823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(if we have icon/logos for features we include):</a:t>
            </a:r>
          </a:p>
        </p:txBody>
      </p:sp>
    </p:spTree>
    <p:extLst>
      <p:ext uri="{BB962C8B-B14F-4D97-AF65-F5344CB8AC3E}">
        <p14:creationId xmlns:p14="http://schemas.microsoft.com/office/powerpoint/2010/main" val="20442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270CE-7B9C-419C-ABB3-087FB38A7AAD}"/>
              </a:ext>
            </a:extLst>
          </p:cNvPr>
          <p:cNvSpPr txBox="1"/>
          <p:nvPr/>
        </p:nvSpPr>
        <p:spPr>
          <a:xfrm>
            <a:off x="1827212" y="2286000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70%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215CB-6446-49F6-A6D5-4D34E9448A21}"/>
              </a:ext>
            </a:extLst>
          </p:cNvPr>
          <p:cNvSpPr txBox="1"/>
          <p:nvPr/>
        </p:nvSpPr>
        <p:spPr>
          <a:xfrm>
            <a:off x="7847012" y="2286000"/>
            <a:ext cx="342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30%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4C4F3-B7AA-4DB4-A802-715BD3DDB834}"/>
              </a:ext>
            </a:extLst>
          </p:cNvPr>
          <p:cNvSpPr txBox="1"/>
          <p:nvPr/>
        </p:nvSpPr>
        <p:spPr>
          <a:xfrm>
            <a:off x="1811513" y="40063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Preferred Webpage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683A0-CDC0-429E-BFD1-5E6D9AD4D9AE}"/>
              </a:ext>
            </a:extLst>
          </p:cNvPr>
          <p:cNvSpPr txBox="1"/>
          <p:nvPr/>
        </p:nvSpPr>
        <p:spPr>
          <a:xfrm>
            <a:off x="7847012" y="400915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Preferred Chatbot</a:t>
            </a:r>
          </a:p>
        </p:txBody>
      </p:sp>
    </p:spTree>
    <p:extLst>
      <p:ext uri="{BB962C8B-B14F-4D97-AF65-F5344CB8AC3E}">
        <p14:creationId xmlns:p14="http://schemas.microsoft.com/office/powerpoint/2010/main" val="127993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</TotalTime>
  <Words>150</Words>
  <Application>Microsoft Office PowerPoint</Application>
  <PresentationFormat>Custom</PresentationFormat>
  <Paragraphs>45</Paragraphs>
  <Slides>13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Digital Blue Tunnel 16x9</vt:lpstr>
      <vt:lpstr>Template - Audit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Audit</dc:title>
  <dc:creator>Yong Lim</dc:creator>
  <cp:lastModifiedBy>Yong Lim</cp:lastModifiedBy>
  <cp:revision>1</cp:revision>
  <dcterms:created xsi:type="dcterms:W3CDTF">2018-03-26T05:15:46Z</dcterms:created>
  <dcterms:modified xsi:type="dcterms:W3CDTF">2018-03-26T05:19:55Z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