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759"/>
    <a:srgbClr val="40564A"/>
    <a:srgbClr val="C06F16"/>
    <a:srgbClr val="E89438"/>
    <a:srgbClr val="F7C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Most</a:t>
            </a:r>
            <a:r>
              <a:rPr lang="en-US" baseline="0" dirty="0"/>
              <a:t> preferred AI Course Scheduling format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App</c:v>
                </c:pt>
                <c:pt idx="1">
                  <c:v>Web</c:v>
                </c:pt>
                <c:pt idx="2">
                  <c:v>Chatbot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</c:v>
                </c:pt>
                <c:pt idx="1">
                  <c:v>63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A-48FC-9AA0-80304B477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2421439"/>
        <c:axId val="1054445423"/>
      </c:barChart>
      <c:catAx>
        <c:axId val="952421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445423"/>
        <c:crosses val="autoZero"/>
        <c:auto val="1"/>
        <c:lblAlgn val="ctr"/>
        <c:lblOffset val="100"/>
        <c:noMultiLvlLbl val="0"/>
      </c:catAx>
      <c:valAx>
        <c:axId val="1054445423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Percentage of survey votes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421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3F24F-5771-42C5-8C0C-830472185243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CF1D7-5919-4267-8CDB-9D45BC217A9A}">
      <dgm:prSet phldrT="[Text]"/>
      <dgm:spPr/>
      <dgm:t>
        <a:bodyPr/>
        <a:lstStyle/>
        <a:p>
          <a:r>
            <a:rPr lang="en-US" dirty="0" smtClean="0"/>
            <a:t>Poll</a:t>
          </a:r>
          <a:endParaRPr lang="en-US" dirty="0"/>
        </a:p>
      </dgm:t>
    </dgm:pt>
    <dgm:pt modelId="{50B3FCAD-243B-4640-99AF-57CEDE6F7CDD}" type="parTrans" cxnId="{503C96AA-56B9-465D-9954-CA1DEC18391D}">
      <dgm:prSet/>
      <dgm:spPr/>
      <dgm:t>
        <a:bodyPr/>
        <a:lstStyle/>
        <a:p>
          <a:endParaRPr lang="en-US"/>
        </a:p>
      </dgm:t>
    </dgm:pt>
    <dgm:pt modelId="{34E7AB95-5297-4B5B-8B15-C739EB18E8CB}" type="sibTrans" cxnId="{503C96AA-56B9-465D-9954-CA1DEC18391D}">
      <dgm:prSet/>
      <dgm:spPr/>
      <dgm:t>
        <a:bodyPr/>
        <a:lstStyle/>
        <a:p>
          <a:endParaRPr lang="en-US"/>
        </a:p>
      </dgm:t>
    </dgm:pt>
    <dgm:pt modelId="{E299E7D4-A885-49A4-BC20-03CDFC18D4EF}">
      <dgm:prSet phldrT="[Text]"/>
      <dgm:spPr/>
      <dgm:t>
        <a:bodyPr/>
        <a:lstStyle/>
        <a:p>
          <a:pPr>
            <a:lnSpc>
              <a:spcPct val="114000"/>
            </a:lnSpc>
          </a:pPr>
          <a:r>
            <a:rPr lang="en-US" dirty="0" smtClean="0"/>
            <a:t>ANU Facebook</a:t>
          </a:r>
          <a:endParaRPr lang="en-US" dirty="0"/>
        </a:p>
      </dgm:t>
    </dgm:pt>
    <dgm:pt modelId="{459B9591-AF8E-46CA-B509-58E80964CDC4}" type="parTrans" cxnId="{EF7E8A15-4C06-4950-B969-6D6B86D840B6}">
      <dgm:prSet/>
      <dgm:spPr/>
      <dgm:t>
        <a:bodyPr/>
        <a:lstStyle/>
        <a:p>
          <a:endParaRPr lang="en-US"/>
        </a:p>
      </dgm:t>
    </dgm:pt>
    <dgm:pt modelId="{F6B2C977-B4AD-4A55-B48D-616622D8C7A8}" type="sibTrans" cxnId="{EF7E8A15-4C06-4950-B969-6D6B86D840B6}">
      <dgm:prSet/>
      <dgm:spPr/>
      <dgm:t>
        <a:bodyPr/>
        <a:lstStyle/>
        <a:p>
          <a:endParaRPr lang="en-US"/>
        </a:p>
      </dgm:t>
    </dgm:pt>
    <dgm:pt modelId="{91E4A154-1AC5-4E89-A5FF-2BA1FBB46F0B}">
      <dgm:prSet phldrT="[Text]"/>
      <dgm:spPr/>
      <dgm:t>
        <a:bodyPr/>
        <a:lstStyle/>
        <a:p>
          <a:r>
            <a:rPr lang="en-US" dirty="0" smtClean="0"/>
            <a:t>Survey</a:t>
          </a:r>
          <a:endParaRPr lang="en-US" dirty="0"/>
        </a:p>
      </dgm:t>
    </dgm:pt>
    <dgm:pt modelId="{85218045-4F6A-4C34-A42E-46F2765AE988}" type="parTrans" cxnId="{EF35CEDA-82F5-47A3-867F-FED5FC772F83}">
      <dgm:prSet/>
      <dgm:spPr/>
      <dgm:t>
        <a:bodyPr/>
        <a:lstStyle/>
        <a:p>
          <a:endParaRPr lang="en-US"/>
        </a:p>
      </dgm:t>
    </dgm:pt>
    <dgm:pt modelId="{2C6E0207-4AC5-49A9-A14C-AFCF09EDDA8B}" type="sibTrans" cxnId="{EF35CEDA-82F5-47A3-867F-FED5FC772F83}">
      <dgm:prSet/>
      <dgm:spPr/>
      <dgm:t>
        <a:bodyPr/>
        <a:lstStyle/>
        <a:p>
          <a:endParaRPr lang="en-US"/>
        </a:p>
      </dgm:t>
    </dgm:pt>
    <dgm:pt modelId="{51AEC496-8627-466F-87E3-FE82C2C4503D}">
      <dgm:prSet phldrT="[Text]"/>
      <dgm:spPr/>
      <dgm:t>
        <a:bodyPr/>
        <a:lstStyle/>
        <a:p>
          <a:pPr>
            <a:lnSpc>
              <a:spcPct val="114000"/>
            </a:lnSpc>
          </a:pPr>
          <a:r>
            <a:rPr lang="en-US" dirty="0" smtClean="0"/>
            <a:t>ANU Facebook</a:t>
          </a:r>
          <a:endParaRPr lang="en-US" dirty="0"/>
        </a:p>
      </dgm:t>
    </dgm:pt>
    <dgm:pt modelId="{E3854CBD-659F-4607-B9FB-89D7C554707F}" type="parTrans" cxnId="{073DEA32-353E-4CF3-B53A-4BF24BDF001B}">
      <dgm:prSet/>
      <dgm:spPr/>
      <dgm:t>
        <a:bodyPr/>
        <a:lstStyle/>
        <a:p>
          <a:endParaRPr lang="en-US"/>
        </a:p>
      </dgm:t>
    </dgm:pt>
    <dgm:pt modelId="{5D885E7A-161F-49BB-990E-59C3886A7320}" type="sibTrans" cxnId="{073DEA32-353E-4CF3-B53A-4BF24BDF001B}">
      <dgm:prSet/>
      <dgm:spPr/>
      <dgm:t>
        <a:bodyPr/>
        <a:lstStyle/>
        <a:p>
          <a:endParaRPr lang="en-US"/>
        </a:p>
      </dgm:t>
    </dgm:pt>
    <dgm:pt modelId="{386BB72C-8E01-465D-B095-FE2A85B32949}">
      <dgm:prSet phldrT="[Text]"/>
      <dgm:spPr/>
      <dgm:t>
        <a:bodyPr/>
        <a:lstStyle/>
        <a:p>
          <a:r>
            <a:rPr lang="en-US" dirty="0" smtClean="0"/>
            <a:t>Interview</a:t>
          </a:r>
          <a:endParaRPr lang="en-US" dirty="0"/>
        </a:p>
      </dgm:t>
    </dgm:pt>
    <dgm:pt modelId="{64C74B00-32CE-4B68-B00C-DCD90C204496}" type="parTrans" cxnId="{4DBA3270-B8DE-4B8E-9DD4-614117672ED8}">
      <dgm:prSet/>
      <dgm:spPr/>
      <dgm:t>
        <a:bodyPr/>
        <a:lstStyle/>
        <a:p>
          <a:endParaRPr lang="en-US"/>
        </a:p>
      </dgm:t>
    </dgm:pt>
    <dgm:pt modelId="{2A534369-D44A-438D-ABA2-2BEA6A741D1E}" type="sibTrans" cxnId="{4DBA3270-B8DE-4B8E-9DD4-614117672ED8}">
      <dgm:prSet/>
      <dgm:spPr/>
      <dgm:t>
        <a:bodyPr/>
        <a:lstStyle/>
        <a:p>
          <a:endParaRPr lang="en-US"/>
        </a:p>
      </dgm:t>
    </dgm:pt>
    <dgm:pt modelId="{74BE64DC-B28F-4F73-B164-2DBB45789BC5}">
      <dgm:prSet phldrT="[Text]"/>
      <dgm:spPr/>
      <dgm:t>
        <a:bodyPr/>
        <a:lstStyle/>
        <a:p>
          <a:pPr>
            <a:lnSpc>
              <a:spcPct val="114000"/>
            </a:lnSpc>
          </a:pPr>
          <a:r>
            <a:rPr lang="en-US" dirty="0" smtClean="0"/>
            <a:t>APO at </a:t>
          </a:r>
          <a:r>
            <a:rPr lang="en-US" dirty="0" err="1" smtClean="0"/>
            <a:t>Fenner</a:t>
          </a:r>
          <a:r>
            <a:rPr lang="en-US" dirty="0" smtClean="0"/>
            <a:t> Hall</a:t>
          </a:r>
          <a:endParaRPr lang="en-US" dirty="0"/>
        </a:p>
      </dgm:t>
    </dgm:pt>
    <dgm:pt modelId="{2BA237BA-8DDE-402F-A7CF-1E3BB2A34015}" type="parTrans" cxnId="{31E747A4-CCE6-44B4-832C-6D92F2596AD7}">
      <dgm:prSet/>
      <dgm:spPr/>
      <dgm:t>
        <a:bodyPr/>
        <a:lstStyle/>
        <a:p>
          <a:endParaRPr lang="en-US"/>
        </a:p>
      </dgm:t>
    </dgm:pt>
    <dgm:pt modelId="{1F0C1C32-E747-4FFA-82AB-629BC93192D3}" type="sibTrans" cxnId="{31E747A4-CCE6-44B4-832C-6D92F2596AD7}">
      <dgm:prSet/>
      <dgm:spPr/>
      <dgm:t>
        <a:bodyPr/>
        <a:lstStyle/>
        <a:p>
          <a:endParaRPr lang="en-US"/>
        </a:p>
      </dgm:t>
    </dgm:pt>
    <dgm:pt modelId="{9B1CD7DD-28A4-4EE8-B535-99AC1EF92659}">
      <dgm:prSet phldrT="[Text]"/>
      <dgm:spPr/>
      <dgm:t>
        <a:bodyPr/>
        <a:lstStyle/>
        <a:p>
          <a:r>
            <a:rPr lang="en-US" dirty="0" smtClean="0"/>
            <a:t>Imitation Chatbot</a:t>
          </a:r>
          <a:endParaRPr lang="en-US" dirty="0"/>
        </a:p>
      </dgm:t>
    </dgm:pt>
    <dgm:pt modelId="{20BCB436-D669-47B2-BA12-F97B3C6F9CBD}" type="parTrans" cxnId="{B78267E8-1729-43A6-B1F6-5DE25B2161C0}">
      <dgm:prSet/>
      <dgm:spPr/>
      <dgm:t>
        <a:bodyPr/>
        <a:lstStyle/>
        <a:p>
          <a:endParaRPr lang="en-US"/>
        </a:p>
      </dgm:t>
    </dgm:pt>
    <dgm:pt modelId="{48BFBFE0-176E-4728-85D6-773ADA3B0FEB}" type="sibTrans" cxnId="{B78267E8-1729-43A6-B1F6-5DE25B2161C0}">
      <dgm:prSet/>
      <dgm:spPr/>
      <dgm:t>
        <a:bodyPr/>
        <a:lstStyle/>
        <a:p>
          <a:endParaRPr lang="en-US"/>
        </a:p>
      </dgm:t>
    </dgm:pt>
    <dgm:pt modelId="{04356CC5-77BD-4476-9BDC-E15F2B3441ED}">
      <dgm:prSet phldrT="[Text]"/>
      <dgm:spPr/>
      <dgm:t>
        <a:bodyPr/>
        <a:lstStyle/>
        <a:p>
          <a:r>
            <a:rPr lang="en-US" dirty="0" smtClean="0"/>
            <a:t>Distributed Survey</a:t>
          </a:r>
          <a:endParaRPr lang="en-US" dirty="0"/>
        </a:p>
      </dgm:t>
    </dgm:pt>
    <dgm:pt modelId="{C89EC4CB-8FEA-4439-BAB0-D4FDFCCEFF02}" type="parTrans" cxnId="{5435268C-A590-4EF5-AD6A-A546E444F770}">
      <dgm:prSet/>
      <dgm:spPr/>
      <dgm:t>
        <a:bodyPr/>
        <a:lstStyle/>
        <a:p>
          <a:endParaRPr lang="en-US"/>
        </a:p>
      </dgm:t>
    </dgm:pt>
    <dgm:pt modelId="{47A3F8B9-0BF9-4097-9D2A-A74E919F9F33}" type="sibTrans" cxnId="{5435268C-A590-4EF5-AD6A-A546E444F770}">
      <dgm:prSet/>
      <dgm:spPr/>
      <dgm:t>
        <a:bodyPr/>
        <a:lstStyle/>
        <a:p>
          <a:endParaRPr lang="en-US"/>
        </a:p>
      </dgm:t>
    </dgm:pt>
    <dgm:pt modelId="{F6185E7D-1280-4DCE-BFC6-9FA2A49D54BF}">
      <dgm:prSet phldrT="[Text]"/>
      <dgm:spPr/>
      <dgm:t>
        <a:bodyPr/>
        <a:lstStyle/>
        <a:p>
          <a:pPr>
            <a:lnSpc>
              <a:spcPct val="114000"/>
            </a:lnSpc>
          </a:pPr>
          <a:r>
            <a:rPr lang="en-US" dirty="0" smtClean="0"/>
            <a:t>ANU Facebook</a:t>
          </a:r>
          <a:endParaRPr lang="en-US" dirty="0"/>
        </a:p>
      </dgm:t>
    </dgm:pt>
    <dgm:pt modelId="{2B42C72C-31B3-476E-8696-81C1D667A0E7}" type="parTrans" cxnId="{83537A97-3D9D-45AB-9B79-E25DCC9067A0}">
      <dgm:prSet/>
      <dgm:spPr/>
      <dgm:t>
        <a:bodyPr/>
        <a:lstStyle/>
        <a:p>
          <a:endParaRPr lang="en-US"/>
        </a:p>
      </dgm:t>
    </dgm:pt>
    <dgm:pt modelId="{B9874F82-321D-4225-B5F5-4694BF15D4E3}" type="sibTrans" cxnId="{83537A97-3D9D-45AB-9B79-E25DCC9067A0}">
      <dgm:prSet/>
      <dgm:spPr/>
      <dgm:t>
        <a:bodyPr/>
        <a:lstStyle/>
        <a:p>
          <a:endParaRPr lang="en-US"/>
        </a:p>
      </dgm:t>
    </dgm:pt>
    <dgm:pt modelId="{E24F98FE-2636-459A-8F65-5A5A1A99046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ANUSA</a:t>
          </a:r>
          <a:endParaRPr lang="en-US" dirty="0"/>
        </a:p>
      </dgm:t>
    </dgm:pt>
    <dgm:pt modelId="{48611D49-3600-44C3-81BE-3D0CB49BD6E9}" type="parTrans" cxnId="{6D99D357-3BC7-4FF0-9E6C-09A3A3E8B1C7}">
      <dgm:prSet/>
      <dgm:spPr/>
      <dgm:t>
        <a:bodyPr/>
        <a:lstStyle/>
        <a:p>
          <a:endParaRPr lang="en-US"/>
        </a:p>
      </dgm:t>
    </dgm:pt>
    <dgm:pt modelId="{86B99E6D-721B-4311-A714-F7A378F93F7F}" type="sibTrans" cxnId="{6D99D357-3BC7-4FF0-9E6C-09A3A3E8B1C7}">
      <dgm:prSet/>
      <dgm:spPr/>
      <dgm:t>
        <a:bodyPr/>
        <a:lstStyle/>
        <a:p>
          <a:endParaRPr lang="en-US"/>
        </a:p>
      </dgm:t>
    </dgm:pt>
    <dgm:pt modelId="{7F989885-DF6B-4927-B3F2-5FF6DCE6F5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Planning and Performance Measurement (PPM)</a:t>
          </a:r>
          <a:endParaRPr lang="en-US" dirty="0"/>
        </a:p>
      </dgm:t>
    </dgm:pt>
    <dgm:pt modelId="{37821720-AC2D-4E51-9439-C6248CBB27D2}" type="parTrans" cxnId="{0575C6D4-2F09-43B5-8831-9026575026A4}">
      <dgm:prSet/>
      <dgm:spPr/>
      <dgm:t>
        <a:bodyPr/>
        <a:lstStyle/>
        <a:p>
          <a:endParaRPr lang="en-US"/>
        </a:p>
      </dgm:t>
    </dgm:pt>
    <dgm:pt modelId="{8DF64D84-307D-4B82-A06E-7EC474445F87}" type="sibTrans" cxnId="{0575C6D4-2F09-43B5-8831-9026575026A4}">
      <dgm:prSet/>
      <dgm:spPr/>
      <dgm:t>
        <a:bodyPr/>
        <a:lstStyle/>
        <a:p>
          <a:endParaRPr lang="en-US"/>
        </a:p>
      </dgm:t>
    </dgm:pt>
    <dgm:pt modelId="{3EA68997-6558-4CC7-9C28-984343CE00DD}">
      <dgm:prSet phldrT="[Text]"/>
      <dgm:spPr/>
      <dgm:t>
        <a:bodyPr/>
        <a:lstStyle/>
        <a:p>
          <a:pPr>
            <a:lnSpc>
              <a:spcPct val="114000"/>
            </a:lnSpc>
          </a:pPr>
          <a:r>
            <a:rPr lang="en-US" dirty="0" smtClean="0"/>
            <a:t>Limited results</a:t>
          </a:r>
          <a:endParaRPr lang="en-US" dirty="0"/>
        </a:p>
      </dgm:t>
    </dgm:pt>
    <dgm:pt modelId="{B1E3C209-6EA7-4804-89BF-A2E0C329E541}" type="parTrans" cxnId="{F0A7E8CC-E0D0-4C7B-83A7-3115E607BE54}">
      <dgm:prSet/>
      <dgm:spPr/>
      <dgm:t>
        <a:bodyPr/>
        <a:lstStyle/>
        <a:p>
          <a:endParaRPr lang="en-US"/>
        </a:p>
      </dgm:t>
    </dgm:pt>
    <dgm:pt modelId="{0099A9E4-EB57-4061-A93F-B1B0178AE245}" type="sibTrans" cxnId="{F0A7E8CC-E0D0-4C7B-83A7-3115E607BE54}">
      <dgm:prSet/>
      <dgm:spPr/>
      <dgm:t>
        <a:bodyPr/>
        <a:lstStyle/>
        <a:p>
          <a:endParaRPr lang="en-US"/>
        </a:p>
      </dgm:t>
    </dgm:pt>
    <dgm:pt modelId="{1E6E943B-B7C8-4D29-B4C2-DDDA55F07C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Recommended action: Ethics approval</a:t>
          </a:r>
          <a:endParaRPr lang="en-US" dirty="0"/>
        </a:p>
      </dgm:t>
    </dgm:pt>
    <dgm:pt modelId="{BB3EDC71-1DB2-4775-B426-AD33A5E4D456}" type="parTrans" cxnId="{68ABF2A5-167F-41FF-A22D-01FBA9966ACC}">
      <dgm:prSet/>
      <dgm:spPr/>
      <dgm:t>
        <a:bodyPr/>
        <a:lstStyle/>
        <a:p>
          <a:endParaRPr lang="en-US"/>
        </a:p>
      </dgm:t>
    </dgm:pt>
    <dgm:pt modelId="{22CCFD62-61B1-49EB-AD04-199845723D92}" type="sibTrans" cxnId="{68ABF2A5-167F-41FF-A22D-01FBA9966ACC}">
      <dgm:prSet/>
      <dgm:spPr/>
      <dgm:t>
        <a:bodyPr/>
        <a:lstStyle/>
        <a:p>
          <a:endParaRPr lang="en-US"/>
        </a:p>
      </dgm:t>
    </dgm:pt>
    <dgm:pt modelId="{20B27A03-EC4A-4D01-A5B2-A944605BF90D}">
      <dgm:prSet phldrT="[Text]"/>
      <dgm:spPr/>
      <dgm:t>
        <a:bodyPr/>
        <a:lstStyle/>
        <a:p>
          <a:pPr>
            <a:lnSpc>
              <a:spcPct val="114000"/>
            </a:lnSpc>
          </a:pPr>
          <a:r>
            <a:rPr lang="en-US" dirty="0" smtClean="0"/>
            <a:t>Questions for Intelligent Search</a:t>
          </a:r>
          <a:endParaRPr lang="en-US" dirty="0"/>
        </a:p>
      </dgm:t>
    </dgm:pt>
    <dgm:pt modelId="{1B9D9A31-16A4-4FF9-85EC-AC941A10698E}" type="parTrans" cxnId="{0E75A263-D628-4BB0-B74A-84DA65E99B1A}">
      <dgm:prSet/>
      <dgm:spPr/>
      <dgm:t>
        <a:bodyPr/>
        <a:lstStyle/>
        <a:p>
          <a:endParaRPr lang="en-US"/>
        </a:p>
      </dgm:t>
    </dgm:pt>
    <dgm:pt modelId="{02739645-FB19-4312-A280-801A4817EE17}" type="sibTrans" cxnId="{0E75A263-D628-4BB0-B74A-84DA65E99B1A}">
      <dgm:prSet/>
      <dgm:spPr/>
      <dgm:t>
        <a:bodyPr/>
        <a:lstStyle/>
        <a:p>
          <a:endParaRPr lang="en-US"/>
        </a:p>
      </dgm:t>
    </dgm:pt>
    <dgm:pt modelId="{E9E961A0-5CDF-48D5-8924-893F6E32D39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Contacts</a:t>
          </a:r>
          <a:endParaRPr lang="en-US" dirty="0"/>
        </a:p>
      </dgm:t>
    </dgm:pt>
    <dgm:pt modelId="{CD9A31E1-839D-479F-A5B4-743E41FDD003}" type="parTrans" cxnId="{EF76311D-EB0C-429F-A6D5-4EB3674A5672}">
      <dgm:prSet/>
      <dgm:spPr/>
      <dgm:t>
        <a:bodyPr/>
        <a:lstStyle/>
        <a:p>
          <a:endParaRPr lang="en-US"/>
        </a:p>
      </dgm:t>
    </dgm:pt>
    <dgm:pt modelId="{08A2587D-A3A2-401C-B472-DA086524AAE5}" type="sibTrans" cxnId="{EF76311D-EB0C-429F-A6D5-4EB3674A5672}">
      <dgm:prSet/>
      <dgm:spPr/>
      <dgm:t>
        <a:bodyPr/>
        <a:lstStyle/>
        <a:p>
          <a:endParaRPr lang="en-US"/>
        </a:p>
      </dgm:t>
    </dgm:pt>
    <dgm:pt modelId="{EBC746FF-9DB3-4542-A3B7-FE7EE87CCB4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Unbiased sample</a:t>
          </a:r>
          <a:endParaRPr lang="en-US" dirty="0"/>
        </a:p>
      </dgm:t>
    </dgm:pt>
    <dgm:pt modelId="{69CA8308-C74A-4BD5-AC14-0D2C2B666E05}" type="parTrans" cxnId="{BDF930CE-D6DC-4A0A-9A52-811439A42684}">
      <dgm:prSet/>
      <dgm:spPr/>
      <dgm:t>
        <a:bodyPr/>
        <a:lstStyle/>
        <a:p>
          <a:endParaRPr lang="en-US"/>
        </a:p>
      </dgm:t>
    </dgm:pt>
    <dgm:pt modelId="{A648440C-B5E8-4443-9DE3-8D9DA96A4D5E}" type="sibTrans" cxnId="{BDF930CE-D6DC-4A0A-9A52-811439A42684}">
      <dgm:prSet/>
      <dgm:spPr/>
      <dgm:t>
        <a:bodyPr/>
        <a:lstStyle/>
        <a:p>
          <a:endParaRPr lang="en-US"/>
        </a:p>
      </dgm:t>
    </dgm:pt>
    <dgm:pt modelId="{BE084C3E-D872-4BD3-8C77-92194B5041D6}">
      <dgm:prSet phldrT="[Text]"/>
      <dgm:spPr/>
      <dgm:t>
        <a:bodyPr/>
        <a:lstStyle/>
        <a:p>
          <a:pPr>
            <a:lnSpc>
              <a:spcPct val="114000"/>
            </a:lnSpc>
          </a:pPr>
          <a:r>
            <a:rPr lang="en-US" dirty="0" smtClean="0"/>
            <a:t>31 responses</a:t>
          </a:r>
          <a:endParaRPr lang="en-US" dirty="0"/>
        </a:p>
      </dgm:t>
    </dgm:pt>
    <dgm:pt modelId="{A4771617-C2B6-466A-94F9-AF278A0D763F}" type="parTrans" cxnId="{306DECB8-41F8-4F5C-AE21-31BA96222673}">
      <dgm:prSet/>
      <dgm:spPr/>
      <dgm:t>
        <a:bodyPr/>
        <a:lstStyle/>
        <a:p>
          <a:endParaRPr lang="en-US"/>
        </a:p>
      </dgm:t>
    </dgm:pt>
    <dgm:pt modelId="{3E9F1C24-20A1-48C5-9B8F-B03945C3A8F3}" type="sibTrans" cxnId="{306DECB8-41F8-4F5C-AE21-31BA96222673}">
      <dgm:prSet/>
      <dgm:spPr/>
      <dgm:t>
        <a:bodyPr/>
        <a:lstStyle/>
        <a:p>
          <a:endParaRPr lang="en-US"/>
        </a:p>
      </dgm:t>
    </dgm:pt>
    <dgm:pt modelId="{8C4C518F-00D1-403B-954A-F0DEE0D0E55C}">
      <dgm:prSet phldrT="[Text]"/>
      <dgm:spPr/>
      <dgm:t>
        <a:bodyPr/>
        <a:lstStyle/>
        <a:p>
          <a:pPr>
            <a:lnSpc>
              <a:spcPct val="114000"/>
            </a:lnSpc>
          </a:pPr>
          <a:r>
            <a:rPr lang="en-US" dirty="0" smtClean="0"/>
            <a:t>Useful and clear data</a:t>
          </a:r>
          <a:endParaRPr lang="en-US" dirty="0"/>
        </a:p>
      </dgm:t>
    </dgm:pt>
    <dgm:pt modelId="{EE3814E6-E849-4494-83C1-3B43ECD75C82}" type="parTrans" cxnId="{99E62B14-D96D-45FE-9B6C-CB697AC37D5E}">
      <dgm:prSet/>
      <dgm:spPr/>
      <dgm:t>
        <a:bodyPr/>
        <a:lstStyle/>
        <a:p>
          <a:endParaRPr lang="en-US"/>
        </a:p>
      </dgm:t>
    </dgm:pt>
    <dgm:pt modelId="{66C12D41-1D1D-40AB-BDD8-2CFCCD87EDC4}" type="sibTrans" cxnId="{99E62B14-D96D-45FE-9B6C-CB697AC37D5E}">
      <dgm:prSet/>
      <dgm:spPr/>
      <dgm:t>
        <a:bodyPr/>
        <a:lstStyle/>
        <a:p>
          <a:endParaRPr lang="en-US"/>
        </a:p>
      </dgm:t>
    </dgm:pt>
    <dgm:pt modelId="{AF426444-E686-4FE3-9BE0-BA3CB1B4A5F3}">
      <dgm:prSet phldrT="[Text]"/>
      <dgm:spPr/>
      <dgm:t>
        <a:bodyPr/>
        <a:lstStyle/>
        <a:p>
          <a:pPr>
            <a:lnSpc>
              <a:spcPct val="114000"/>
            </a:lnSpc>
          </a:pPr>
          <a:r>
            <a:rPr lang="en-US" dirty="0" smtClean="0"/>
            <a:t>Large sample</a:t>
          </a:r>
          <a:endParaRPr lang="en-US" dirty="0"/>
        </a:p>
      </dgm:t>
    </dgm:pt>
    <dgm:pt modelId="{9FFB7F70-4B4F-433B-A846-B9A2E4DBCC9F}" type="parTrans" cxnId="{95D822F5-9475-4EFB-AB68-0B523C9C89FF}">
      <dgm:prSet/>
      <dgm:spPr/>
      <dgm:t>
        <a:bodyPr/>
        <a:lstStyle/>
        <a:p>
          <a:endParaRPr lang="en-US"/>
        </a:p>
      </dgm:t>
    </dgm:pt>
    <dgm:pt modelId="{951E8C3E-F5F2-4EE5-8622-960A765B3244}" type="sibTrans" cxnId="{95D822F5-9475-4EFB-AB68-0B523C9C89FF}">
      <dgm:prSet/>
      <dgm:spPr/>
      <dgm:t>
        <a:bodyPr/>
        <a:lstStyle/>
        <a:p>
          <a:endParaRPr lang="en-US"/>
        </a:p>
      </dgm:t>
    </dgm:pt>
    <dgm:pt modelId="{D04F2501-98BA-4268-AFC6-A581E1483882}">
      <dgm:prSet phldrT="[Text]"/>
      <dgm:spPr/>
      <dgm:t>
        <a:bodyPr/>
        <a:lstStyle/>
        <a:p>
          <a:pPr>
            <a:lnSpc>
              <a:spcPct val="114000"/>
            </a:lnSpc>
          </a:pPr>
          <a:r>
            <a:rPr lang="en-US" dirty="0" smtClean="0"/>
            <a:t>Definitive answer</a:t>
          </a:r>
          <a:endParaRPr lang="en-US" dirty="0"/>
        </a:p>
      </dgm:t>
    </dgm:pt>
    <dgm:pt modelId="{AEFE89F5-E1F0-4337-9D21-C4EBF870D1BC}" type="parTrans" cxnId="{5D47C81F-70A8-4A5E-8D4D-B54DB14BC3BD}">
      <dgm:prSet/>
      <dgm:spPr/>
      <dgm:t>
        <a:bodyPr/>
        <a:lstStyle/>
        <a:p>
          <a:endParaRPr lang="en-US"/>
        </a:p>
      </dgm:t>
    </dgm:pt>
    <dgm:pt modelId="{B66EA159-7BC0-4D9C-B953-BB501EBA530B}" type="sibTrans" cxnId="{5D47C81F-70A8-4A5E-8D4D-B54DB14BC3BD}">
      <dgm:prSet/>
      <dgm:spPr/>
      <dgm:t>
        <a:bodyPr/>
        <a:lstStyle/>
        <a:p>
          <a:endParaRPr lang="en-US"/>
        </a:p>
      </dgm:t>
    </dgm:pt>
    <dgm:pt modelId="{19523335-1CBC-4702-B97E-8F247913B5DD}">
      <dgm:prSet phldrT="[Text]"/>
      <dgm:spPr/>
      <dgm:t>
        <a:bodyPr/>
        <a:lstStyle/>
        <a:p>
          <a:pPr>
            <a:lnSpc>
              <a:spcPct val="114000"/>
            </a:lnSpc>
          </a:pPr>
          <a:r>
            <a:rPr lang="en-US" dirty="0" smtClean="0"/>
            <a:t>Refined survey questions</a:t>
          </a:r>
          <a:endParaRPr lang="en-US" dirty="0"/>
        </a:p>
      </dgm:t>
    </dgm:pt>
    <dgm:pt modelId="{CD5BE79A-9854-4523-AE69-41279BC5E5C0}" type="parTrans" cxnId="{F2FB5819-68B7-40BE-AE23-B26A3FC9C31D}">
      <dgm:prSet/>
      <dgm:spPr/>
      <dgm:t>
        <a:bodyPr/>
        <a:lstStyle/>
        <a:p>
          <a:endParaRPr lang="en-US"/>
        </a:p>
      </dgm:t>
    </dgm:pt>
    <dgm:pt modelId="{2D2D86C6-FDD8-4570-8EDC-6B9B177BD2A9}" type="sibTrans" cxnId="{F2FB5819-68B7-40BE-AE23-B26A3FC9C31D}">
      <dgm:prSet/>
      <dgm:spPr/>
      <dgm:t>
        <a:bodyPr/>
        <a:lstStyle/>
        <a:p>
          <a:endParaRPr lang="en-US"/>
        </a:p>
      </dgm:t>
    </dgm:pt>
    <dgm:pt modelId="{8367A2EC-B50E-4490-A5E2-DBEACD8D8F2A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F7689A1C-E137-4651-B331-3F2EAC810FB6}" type="parTrans" cxnId="{562E3624-08C8-484D-8164-B626BC2B811F}">
      <dgm:prSet/>
      <dgm:spPr/>
      <dgm:t>
        <a:bodyPr/>
        <a:lstStyle/>
        <a:p>
          <a:endParaRPr lang="en-US"/>
        </a:p>
      </dgm:t>
    </dgm:pt>
    <dgm:pt modelId="{17783083-4192-4473-A6EA-DFC08737C16E}" type="sibTrans" cxnId="{562E3624-08C8-484D-8164-B626BC2B811F}">
      <dgm:prSet/>
      <dgm:spPr/>
      <dgm:t>
        <a:bodyPr/>
        <a:lstStyle/>
        <a:p>
          <a:endParaRPr lang="en-US"/>
        </a:p>
      </dgm:t>
    </dgm:pt>
    <dgm:pt modelId="{4E6099E6-ED20-4989-8384-D95F9BB84E64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1B2D4456-1814-4306-A38A-039C1F7B0169}" type="parTrans" cxnId="{1D70AEBF-98E1-42C0-A722-93E604E018A0}">
      <dgm:prSet/>
      <dgm:spPr/>
      <dgm:t>
        <a:bodyPr/>
        <a:lstStyle/>
        <a:p>
          <a:endParaRPr lang="en-US"/>
        </a:p>
      </dgm:t>
    </dgm:pt>
    <dgm:pt modelId="{E55A9CBC-1324-45C6-BBC7-BA8338BC11DF}" type="sibTrans" cxnId="{1D70AEBF-98E1-42C0-A722-93E604E018A0}">
      <dgm:prSet/>
      <dgm:spPr/>
      <dgm:t>
        <a:bodyPr/>
        <a:lstStyle/>
        <a:p>
          <a:endParaRPr lang="en-US"/>
        </a:p>
      </dgm:t>
    </dgm:pt>
    <dgm:pt modelId="{10B5F3C7-DF24-45CA-8D10-CB4BA9CFB275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6C2AE9B6-A7A6-4578-A46F-10920BB13A1E}" type="parTrans" cxnId="{85B2A2D6-FDD5-477E-BF3C-865326774C5B}">
      <dgm:prSet/>
      <dgm:spPr/>
      <dgm:t>
        <a:bodyPr/>
        <a:lstStyle/>
        <a:p>
          <a:endParaRPr lang="en-US"/>
        </a:p>
      </dgm:t>
    </dgm:pt>
    <dgm:pt modelId="{368FEE0C-4FB7-4E01-9EAD-BBD953290EFB}" type="sibTrans" cxnId="{85B2A2D6-FDD5-477E-BF3C-865326774C5B}">
      <dgm:prSet/>
      <dgm:spPr/>
      <dgm:t>
        <a:bodyPr/>
        <a:lstStyle/>
        <a:p>
          <a:endParaRPr lang="en-US"/>
        </a:p>
      </dgm:t>
    </dgm:pt>
    <dgm:pt modelId="{93B3D1B6-0B1F-4023-9AD9-1C62E9F4573A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C549C734-17F7-4ECC-8227-BBA94AF0B4AD}" type="parTrans" cxnId="{22529319-29AE-4CF8-8DB3-C6FFB3D2A6C9}">
      <dgm:prSet/>
      <dgm:spPr/>
      <dgm:t>
        <a:bodyPr/>
        <a:lstStyle/>
        <a:p>
          <a:endParaRPr lang="en-US"/>
        </a:p>
      </dgm:t>
    </dgm:pt>
    <dgm:pt modelId="{2E1DE3DB-0E51-4F12-88B8-E47F445B8AFC}" type="sibTrans" cxnId="{22529319-29AE-4CF8-8DB3-C6FFB3D2A6C9}">
      <dgm:prSet/>
      <dgm:spPr/>
      <dgm:t>
        <a:bodyPr/>
        <a:lstStyle/>
        <a:p>
          <a:endParaRPr lang="en-US"/>
        </a:p>
      </dgm:t>
    </dgm:pt>
    <dgm:pt modelId="{2FAB0024-9ABE-418E-B6FA-37BE89EA9EA0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47A22ABF-80E1-42AF-9BAD-616E2F873232}" type="parTrans" cxnId="{FFCA0CC5-9047-46C0-91E3-35D96C4676BA}">
      <dgm:prSet/>
      <dgm:spPr/>
      <dgm:t>
        <a:bodyPr/>
        <a:lstStyle/>
        <a:p>
          <a:endParaRPr lang="en-US"/>
        </a:p>
      </dgm:t>
    </dgm:pt>
    <dgm:pt modelId="{667EC5D4-A458-49AC-AE6B-03F98561E74D}" type="sibTrans" cxnId="{FFCA0CC5-9047-46C0-91E3-35D96C4676BA}">
      <dgm:prSet/>
      <dgm:spPr/>
      <dgm:t>
        <a:bodyPr/>
        <a:lstStyle/>
        <a:p>
          <a:endParaRPr lang="en-US"/>
        </a:p>
      </dgm:t>
    </dgm:pt>
    <dgm:pt modelId="{14F13172-7A02-4563-9591-97349C7B15BE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84EBACCE-FD58-4F0D-847E-DF689483B437}" type="parTrans" cxnId="{2C51F09B-DF09-4B7D-953F-36A6ADD98043}">
      <dgm:prSet/>
      <dgm:spPr/>
      <dgm:t>
        <a:bodyPr/>
        <a:lstStyle/>
        <a:p>
          <a:endParaRPr lang="en-US"/>
        </a:p>
      </dgm:t>
    </dgm:pt>
    <dgm:pt modelId="{B752C099-D543-491A-BA6D-C2A2C1155B04}" type="sibTrans" cxnId="{2C51F09B-DF09-4B7D-953F-36A6ADD98043}">
      <dgm:prSet/>
      <dgm:spPr/>
      <dgm:t>
        <a:bodyPr/>
        <a:lstStyle/>
        <a:p>
          <a:endParaRPr lang="en-US"/>
        </a:p>
      </dgm:t>
    </dgm:pt>
    <dgm:pt modelId="{AEBCD51D-ECE1-4B19-B467-D6036003E466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1CD4414D-9ED8-4494-BA37-23C096F432AD}" type="parTrans" cxnId="{A0862A74-9FCB-481E-B5B4-07A59D469000}">
      <dgm:prSet/>
      <dgm:spPr/>
      <dgm:t>
        <a:bodyPr/>
        <a:lstStyle/>
        <a:p>
          <a:endParaRPr lang="en-US"/>
        </a:p>
      </dgm:t>
    </dgm:pt>
    <dgm:pt modelId="{F3FF6848-ED5B-4CF5-823F-79AEEDB2173D}" type="sibTrans" cxnId="{A0862A74-9FCB-481E-B5B4-07A59D469000}">
      <dgm:prSet/>
      <dgm:spPr/>
      <dgm:t>
        <a:bodyPr/>
        <a:lstStyle/>
        <a:p>
          <a:endParaRPr lang="en-US"/>
        </a:p>
      </dgm:t>
    </dgm:pt>
    <dgm:pt modelId="{91F14D65-3EB6-46A6-A65E-ACA6411728F3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F7E490BD-0547-49B5-9AC5-C859DF4825D9}" type="parTrans" cxnId="{4FDE4F8A-231F-44B1-9A6B-8DF40487A939}">
      <dgm:prSet/>
      <dgm:spPr/>
      <dgm:t>
        <a:bodyPr/>
        <a:lstStyle/>
        <a:p>
          <a:endParaRPr lang="en-US"/>
        </a:p>
      </dgm:t>
    </dgm:pt>
    <dgm:pt modelId="{D08447EF-7181-4548-9D42-68AC648B3406}" type="sibTrans" cxnId="{4FDE4F8A-231F-44B1-9A6B-8DF40487A939}">
      <dgm:prSet/>
      <dgm:spPr/>
      <dgm:t>
        <a:bodyPr/>
        <a:lstStyle/>
        <a:p>
          <a:endParaRPr lang="en-US"/>
        </a:p>
      </dgm:t>
    </dgm:pt>
    <dgm:pt modelId="{B51F2E48-E297-490C-A3D6-E4E13ACDAAFC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DA35C2F9-9D52-49B5-8BDE-4AFE31C65D80}" type="parTrans" cxnId="{63057670-FE11-46BE-874B-21B7682DCAFD}">
      <dgm:prSet/>
      <dgm:spPr/>
      <dgm:t>
        <a:bodyPr/>
        <a:lstStyle/>
        <a:p>
          <a:endParaRPr lang="en-US"/>
        </a:p>
      </dgm:t>
    </dgm:pt>
    <dgm:pt modelId="{EF6A64C8-AA3D-4A79-B443-1195DFAD7559}" type="sibTrans" cxnId="{63057670-FE11-46BE-874B-21B7682DCAFD}">
      <dgm:prSet/>
      <dgm:spPr/>
      <dgm:t>
        <a:bodyPr/>
        <a:lstStyle/>
        <a:p>
          <a:endParaRPr lang="en-US"/>
        </a:p>
      </dgm:t>
    </dgm:pt>
    <dgm:pt modelId="{9ED0DAF6-BC52-49F4-8193-F6D2E26CD330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F7C4265F-00AC-4DD3-9123-19A19E479A74}" type="parTrans" cxnId="{63B514CA-C8EF-4AA2-9531-F298D5CB9012}">
      <dgm:prSet/>
      <dgm:spPr/>
      <dgm:t>
        <a:bodyPr/>
        <a:lstStyle/>
        <a:p>
          <a:endParaRPr lang="en-US"/>
        </a:p>
      </dgm:t>
    </dgm:pt>
    <dgm:pt modelId="{15FFB9FC-ECFC-4DBB-9544-849A0024FE39}" type="sibTrans" cxnId="{63B514CA-C8EF-4AA2-9531-F298D5CB9012}">
      <dgm:prSet/>
      <dgm:spPr/>
      <dgm:t>
        <a:bodyPr/>
        <a:lstStyle/>
        <a:p>
          <a:endParaRPr lang="en-US"/>
        </a:p>
      </dgm:t>
    </dgm:pt>
    <dgm:pt modelId="{C063A018-3B66-4461-9C15-CB21BFC70D26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3105EFDD-5F78-4F33-8EAC-5FE5B7C7575A}" type="parTrans" cxnId="{365C99C7-8DB5-4FDE-A067-A7C146A0159A}">
      <dgm:prSet/>
      <dgm:spPr/>
      <dgm:t>
        <a:bodyPr/>
        <a:lstStyle/>
        <a:p>
          <a:endParaRPr lang="en-US"/>
        </a:p>
      </dgm:t>
    </dgm:pt>
    <dgm:pt modelId="{576E09C0-F320-4EA1-874D-A500D5453EA4}" type="sibTrans" cxnId="{365C99C7-8DB5-4FDE-A067-A7C146A0159A}">
      <dgm:prSet/>
      <dgm:spPr/>
      <dgm:t>
        <a:bodyPr/>
        <a:lstStyle/>
        <a:p>
          <a:endParaRPr lang="en-US"/>
        </a:p>
      </dgm:t>
    </dgm:pt>
    <dgm:pt modelId="{E278F053-C17A-4A52-BB49-721F5761DB07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4897F6D9-54C6-4B20-988E-9A8B950EFACE}" type="parTrans" cxnId="{75287BA8-7A16-4DBD-806A-D73947BFC72F}">
      <dgm:prSet/>
      <dgm:spPr/>
      <dgm:t>
        <a:bodyPr/>
        <a:lstStyle/>
        <a:p>
          <a:endParaRPr lang="en-US"/>
        </a:p>
      </dgm:t>
    </dgm:pt>
    <dgm:pt modelId="{DA172165-1C0F-490A-97EE-0B7EBC031059}" type="sibTrans" cxnId="{75287BA8-7A16-4DBD-806A-D73947BFC72F}">
      <dgm:prSet/>
      <dgm:spPr/>
      <dgm:t>
        <a:bodyPr/>
        <a:lstStyle/>
        <a:p>
          <a:endParaRPr lang="en-US"/>
        </a:p>
      </dgm:t>
    </dgm:pt>
    <dgm:pt modelId="{5EDCC88E-5B88-4996-BB44-5870364C57EE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69174BE9-3CB7-4569-9063-B8B88187C235}" type="parTrans" cxnId="{E4018972-7093-4CED-A027-FC7A10D8F369}">
      <dgm:prSet/>
      <dgm:spPr/>
      <dgm:t>
        <a:bodyPr/>
        <a:lstStyle/>
        <a:p>
          <a:endParaRPr lang="en-US"/>
        </a:p>
      </dgm:t>
    </dgm:pt>
    <dgm:pt modelId="{33025D33-3D54-42B5-98C7-A6E0D062B79D}" type="sibTrans" cxnId="{E4018972-7093-4CED-A027-FC7A10D8F369}">
      <dgm:prSet/>
      <dgm:spPr/>
      <dgm:t>
        <a:bodyPr/>
        <a:lstStyle/>
        <a:p>
          <a:endParaRPr lang="en-US"/>
        </a:p>
      </dgm:t>
    </dgm:pt>
    <dgm:pt modelId="{B18FF318-C4EE-4789-AC85-B45EF4313EC0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EA7645D6-B5A4-4845-890D-ED2392848371}" type="parTrans" cxnId="{CA7FD3CB-3F3C-4F1F-94EA-EC6B60B5641F}">
      <dgm:prSet/>
      <dgm:spPr/>
      <dgm:t>
        <a:bodyPr/>
        <a:lstStyle/>
        <a:p>
          <a:endParaRPr lang="en-US"/>
        </a:p>
      </dgm:t>
    </dgm:pt>
    <dgm:pt modelId="{0F22E6DC-EEC9-4F15-9DB2-92F38BEA8F4D}" type="sibTrans" cxnId="{CA7FD3CB-3F3C-4F1F-94EA-EC6B60B5641F}">
      <dgm:prSet/>
      <dgm:spPr/>
      <dgm:t>
        <a:bodyPr/>
        <a:lstStyle/>
        <a:p>
          <a:endParaRPr lang="en-US"/>
        </a:p>
      </dgm:t>
    </dgm:pt>
    <dgm:pt modelId="{A7395B70-7800-4673-A110-AEEA64B77177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B4F90BB5-CE5D-43FB-9DBA-DAFDD7C03513}" type="parTrans" cxnId="{A88584AE-5B87-4454-BDAC-67AB7B8CF1DD}">
      <dgm:prSet/>
      <dgm:spPr/>
      <dgm:t>
        <a:bodyPr/>
        <a:lstStyle/>
        <a:p>
          <a:endParaRPr lang="en-US"/>
        </a:p>
      </dgm:t>
    </dgm:pt>
    <dgm:pt modelId="{9CF3F2EB-7A22-400A-BC80-F4BC222BD1E8}" type="sibTrans" cxnId="{A88584AE-5B87-4454-BDAC-67AB7B8CF1DD}">
      <dgm:prSet/>
      <dgm:spPr/>
      <dgm:t>
        <a:bodyPr/>
        <a:lstStyle/>
        <a:p>
          <a:endParaRPr lang="en-US"/>
        </a:p>
      </dgm:t>
    </dgm:pt>
    <dgm:pt modelId="{F221BB9E-F886-407E-9F75-429308CCB49B}">
      <dgm:prSet phldrT="[Text]"/>
      <dgm:spPr/>
      <dgm:t>
        <a:bodyPr/>
        <a:lstStyle/>
        <a:p>
          <a:pPr>
            <a:lnSpc>
              <a:spcPct val="114000"/>
            </a:lnSpc>
          </a:pPr>
          <a:endParaRPr lang="en-US" dirty="0"/>
        </a:p>
      </dgm:t>
    </dgm:pt>
    <dgm:pt modelId="{67C14A1B-0F6B-41AA-8D2E-8356434415A9}" type="parTrans" cxnId="{2DAF414F-9ECB-40E1-983E-1158060E092A}">
      <dgm:prSet/>
      <dgm:spPr/>
      <dgm:t>
        <a:bodyPr/>
        <a:lstStyle/>
        <a:p>
          <a:endParaRPr lang="en-US"/>
        </a:p>
      </dgm:t>
    </dgm:pt>
    <dgm:pt modelId="{D42C66B9-1A98-42AB-BDCE-256F5A809191}" type="sibTrans" cxnId="{2DAF414F-9ECB-40E1-983E-1158060E092A}">
      <dgm:prSet/>
      <dgm:spPr/>
      <dgm:t>
        <a:bodyPr/>
        <a:lstStyle/>
        <a:p>
          <a:endParaRPr lang="en-US"/>
        </a:p>
      </dgm:t>
    </dgm:pt>
    <dgm:pt modelId="{8335B330-8F3C-4F5A-B83D-16CF8C6493DE}">
      <dgm:prSet phldrT="[Text]"/>
      <dgm:spPr/>
      <dgm:t>
        <a:bodyPr/>
        <a:lstStyle/>
        <a:p>
          <a:pPr>
            <a:lnSpc>
              <a:spcPct val="113000"/>
            </a:lnSpc>
          </a:pPr>
          <a:endParaRPr lang="en-US" dirty="0"/>
        </a:p>
      </dgm:t>
    </dgm:pt>
    <dgm:pt modelId="{E2F374E9-80E3-4024-9877-7030A48B066F}" type="parTrans" cxnId="{000D8AFB-0C8B-420C-B312-D8213E7B682C}">
      <dgm:prSet/>
      <dgm:spPr/>
      <dgm:t>
        <a:bodyPr/>
        <a:lstStyle/>
        <a:p>
          <a:endParaRPr lang="en-US"/>
        </a:p>
      </dgm:t>
    </dgm:pt>
    <dgm:pt modelId="{85B410EB-CDC5-432D-A7C1-B41AB7A9079B}" type="sibTrans" cxnId="{000D8AFB-0C8B-420C-B312-D8213E7B682C}">
      <dgm:prSet/>
      <dgm:spPr/>
      <dgm:t>
        <a:bodyPr/>
        <a:lstStyle/>
        <a:p>
          <a:endParaRPr lang="en-US"/>
        </a:p>
      </dgm:t>
    </dgm:pt>
    <dgm:pt modelId="{D52E4CD1-1E90-4F22-89C5-47DD5D177D9E}">
      <dgm:prSet phldrT="[Text]"/>
      <dgm:spPr/>
      <dgm:t>
        <a:bodyPr/>
        <a:lstStyle/>
        <a:p>
          <a:pPr>
            <a:lnSpc>
              <a:spcPct val="113000"/>
            </a:lnSpc>
          </a:pPr>
          <a:endParaRPr lang="en-US" dirty="0"/>
        </a:p>
      </dgm:t>
    </dgm:pt>
    <dgm:pt modelId="{73452E8A-880F-4B08-B17B-4D8B2466FE0E}" type="parTrans" cxnId="{8086041D-DC06-4030-881B-B9B385D1E965}">
      <dgm:prSet/>
      <dgm:spPr/>
      <dgm:t>
        <a:bodyPr/>
        <a:lstStyle/>
        <a:p>
          <a:endParaRPr lang="en-US"/>
        </a:p>
      </dgm:t>
    </dgm:pt>
    <dgm:pt modelId="{53EC1ED5-1CE4-4058-90DA-87A2C3DE7DE7}" type="sibTrans" cxnId="{8086041D-DC06-4030-881B-B9B385D1E965}">
      <dgm:prSet/>
      <dgm:spPr/>
      <dgm:t>
        <a:bodyPr/>
        <a:lstStyle/>
        <a:p>
          <a:endParaRPr lang="en-US"/>
        </a:p>
      </dgm:t>
    </dgm:pt>
    <dgm:pt modelId="{172076B4-9F91-423C-9222-AAB7BC75127B}">
      <dgm:prSet phldrT="[Text]"/>
      <dgm:spPr/>
      <dgm:t>
        <a:bodyPr/>
        <a:lstStyle/>
        <a:p>
          <a:pPr>
            <a:lnSpc>
              <a:spcPct val="113000"/>
            </a:lnSpc>
          </a:pPr>
          <a:endParaRPr lang="en-US" dirty="0"/>
        </a:p>
      </dgm:t>
    </dgm:pt>
    <dgm:pt modelId="{2DBBEF2C-355C-477A-8A3E-FC072C284882}" type="parTrans" cxnId="{DB6D0EE1-FFE2-4985-8B3E-275CEB4B552F}">
      <dgm:prSet/>
      <dgm:spPr/>
      <dgm:t>
        <a:bodyPr/>
        <a:lstStyle/>
        <a:p>
          <a:endParaRPr lang="en-US"/>
        </a:p>
      </dgm:t>
    </dgm:pt>
    <dgm:pt modelId="{07AA7B43-676B-4DB4-ABF2-657EFCB39B81}" type="sibTrans" cxnId="{DB6D0EE1-FFE2-4985-8B3E-275CEB4B552F}">
      <dgm:prSet/>
      <dgm:spPr/>
      <dgm:t>
        <a:bodyPr/>
        <a:lstStyle/>
        <a:p>
          <a:endParaRPr lang="en-US"/>
        </a:p>
      </dgm:t>
    </dgm:pt>
    <dgm:pt modelId="{2B98AEC4-AE32-4875-B223-86683A4C7025}">
      <dgm:prSet phldrT="[Text]"/>
      <dgm:spPr/>
      <dgm:t>
        <a:bodyPr/>
        <a:lstStyle/>
        <a:p>
          <a:pPr>
            <a:lnSpc>
              <a:spcPct val="113000"/>
            </a:lnSpc>
          </a:pPr>
          <a:endParaRPr lang="en-US" dirty="0"/>
        </a:p>
      </dgm:t>
    </dgm:pt>
    <dgm:pt modelId="{9BBF2483-EC16-43DC-967A-1ADF7AE8B28F}" type="parTrans" cxnId="{9D681266-2BC0-41AF-8170-5A5B6C70B50E}">
      <dgm:prSet/>
      <dgm:spPr/>
      <dgm:t>
        <a:bodyPr/>
        <a:lstStyle/>
        <a:p>
          <a:endParaRPr lang="en-US"/>
        </a:p>
      </dgm:t>
    </dgm:pt>
    <dgm:pt modelId="{515EF16A-92AC-4F3A-A1AA-5238E01D0BD4}" type="sibTrans" cxnId="{9D681266-2BC0-41AF-8170-5A5B6C70B50E}">
      <dgm:prSet/>
      <dgm:spPr/>
      <dgm:t>
        <a:bodyPr/>
        <a:lstStyle/>
        <a:p>
          <a:endParaRPr lang="en-US"/>
        </a:p>
      </dgm:t>
    </dgm:pt>
    <dgm:pt modelId="{314DA2A1-425F-46FA-9CC1-1D894EF04834}" type="pres">
      <dgm:prSet presAssocID="{B553F24F-5771-42C5-8C0C-830472185243}" presName="Name0" presStyleCnt="0">
        <dgm:presLayoutVars>
          <dgm:dir/>
          <dgm:animLvl val="lvl"/>
          <dgm:resizeHandles val="exact"/>
        </dgm:presLayoutVars>
      </dgm:prSet>
      <dgm:spPr/>
    </dgm:pt>
    <dgm:pt modelId="{3EA58DCF-9A08-4B1B-A1C8-131E96A1B5D2}" type="pres">
      <dgm:prSet presAssocID="{E7BCF1D7-5919-4267-8CDB-9D45BC217A9A}" presName="composite" presStyleCnt="0"/>
      <dgm:spPr/>
    </dgm:pt>
    <dgm:pt modelId="{38936D9E-6EC3-4350-907F-3717AEB94421}" type="pres">
      <dgm:prSet presAssocID="{E7BCF1D7-5919-4267-8CDB-9D45BC217A9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31A1D-BCFB-4F1B-A19C-9C04FC4DC1D8}" type="pres">
      <dgm:prSet presAssocID="{E7BCF1D7-5919-4267-8CDB-9D45BC217A9A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D540E-0D73-4AA4-BC43-8D48695D8660}" type="pres">
      <dgm:prSet presAssocID="{34E7AB95-5297-4B5B-8B15-C739EB18E8CB}" presName="space" presStyleCnt="0"/>
      <dgm:spPr/>
    </dgm:pt>
    <dgm:pt modelId="{8B85B0D4-C5FA-47A8-9057-EC980E309182}" type="pres">
      <dgm:prSet presAssocID="{91E4A154-1AC5-4E89-A5FF-2BA1FBB46F0B}" presName="composite" presStyleCnt="0"/>
      <dgm:spPr/>
    </dgm:pt>
    <dgm:pt modelId="{A1B3B5B0-0496-4B66-948C-623982EAC071}" type="pres">
      <dgm:prSet presAssocID="{91E4A154-1AC5-4E89-A5FF-2BA1FBB46F0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3EC3F8E-CE24-46D9-AED4-C244126C8EF1}" type="pres">
      <dgm:prSet presAssocID="{91E4A154-1AC5-4E89-A5FF-2BA1FBB46F0B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4FB72-4E1F-4D8A-9BA6-65752D2830E4}" type="pres">
      <dgm:prSet presAssocID="{2C6E0207-4AC5-49A9-A14C-AFCF09EDDA8B}" presName="space" presStyleCnt="0"/>
      <dgm:spPr/>
    </dgm:pt>
    <dgm:pt modelId="{56940FA2-6250-4803-B536-3F2BBDA8C6DA}" type="pres">
      <dgm:prSet presAssocID="{386BB72C-8E01-465D-B095-FE2A85B32949}" presName="composite" presStyleCnt="0"/>
      <dgm:spPr/>
    </dgm:pt>
    <dgm:pt modelId="{FD00F77E-643B-46CD-8432-09B8A1B2C181}" type="pres">
      <dgm:prSet presAssocID="{386BB72C-8E01-465D-B095-FE2A85B3294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C4B6E-B56A-4C37-8305-2EA6E23B1EEE}" type="pres">
      <dgm:prSet presAssocID="{386BB72C-8E01-465D-B095-FE2A85B32949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83F96-30B9-4DBC-AECA-7B0B9D19EACE}" type="pres">
      <dgm:prSet presAssocID="{2A534369-D44A-438D-ABA2-2BEA6A741D1E}" presName="space" presStyleCnt="0"/>
      <dgm:spPr/>
    </dgm:pt>
    <dgm:pt modelId="{A93DEB07-2684-4CB8-89D9-7F5A0907D1F5}" type="pres">
      <dgm:prSet presAssocID="{9B1CD7DD-28A4-4EE8-B535-99AC1EF92659}" presName="composite" presStyleCnt="0"/>
      <dgm:spPr/>
    </dgm:pt>
    <dgm:pt modelId="{C11FF14D-5887-4DC6-B4AD-F2BC86227811}" type="pres">
      <dgm:prSet presAssocID="{9B1CD7DD-28A4-4EE8-B535-99AC1EF9265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36A8D-E631-41F5-A656-AC04C175B272}" type="pres">
      <dgm:prSet presAssocID="{9B1CD7DD-28A4-4EE8-B535-99AC1EF92659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A5C6A-D3D1-4802-B9A5-CE7E45E024B3}" type="pres">
      <dgm:prSet presAssocID="{48BFBFE0-176E-4728-85D6-773ADA3B0FEB}" presName="space" presStyleCnt="0"/>
      <dgm:spPr/>
    </dgm:pt>
    <dgm:pt modelId="{9EA570CC-FCD4-48D3-9733-9F434A796C1B}" type="pres">
      <dgm:prSet presAssocID="{04356CC5-77BD-4476-9BDC-E15F2B3441ED}" presName="composite" presStyleCnt="0"/>
      <dgm:spPr/>
    </dgm:pt>
    <dgm:pt modelId="{238B5F8F-CC6F-47A8-A69A-E9FB77787786}" type="pres">
      <dgm:prSet presAssocID="{04356CC5-77BD-4476-9BDC-E15F2B3441E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B99B9-EBB8-473C-8F33-1798AEC82375}" type="pres">
      <dgm:prSet presAssocID="{04356CC5-77BD-4476-9BDC-E15F2B3441ED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2E3624-08C8-484D-8164-B626BC2B811F}" srcId="{E7BCF1D7-5919-4267-8CDB-9D45BC217A9A}" destId="{8367A2EC-B50E-4490-A5E2-DBEACD8D8F2A}" srcOrd="0" destOrd="0" parTransId="{F7689A1C-E137-4651-B331-3F2EAC810FB6}" sibTransId="{17783083-4192-4473-A6EA-DFC08737C16E}"/>
    <dgm:cxn modelId="{2F95DCFF-2B7D-48BB-BCA7-3BFC268D2DB4}" type="presOf" srcId="{3EA68997-6558-4CC7-9C28-984343CE00DD}" destId="{0CB36A8D-E631-41F5-A656-AC04C175B272}" srcOrd="0" destOrd="5" presId="urn:microsoft.com/office/officeart/2005/8/layout/hList1"/>
    <dgm:cxn modelId="{365C99C7-8DB5-4FDE-A067-A7C146A0159A}" srcId="{386BB72C-8E01-465D-B095-FE2A85B32949}" destId="{C063A018-3B66-4461-9C15-CB21BFC70D26}" srcOrd="2" destOrd="0" parTransId="{3105EFDD-5F78-4F33-8EAC-5FE5B7C7575A}" sibTransId="{576E09C0-F320-4EA1-874D-A500D5453EA4}"/>
    <dgm:cxn modelId="{4DBA3270-B8DE-4B8E-9DD4-614117672ED8}" srcId="{B553F24F-5771-42C5-8C0C-830472185243}" destId="{386BB72C-8E01-465D-B095-FE2A85B32949}" srcOrd="2" destOrd="0" parTransId="{64C74B00-32CE-4B68-B00C-DCD90C204496}" sibTransId="{2A534369-D44A-438D-ABA2-2BEA6A741D1E}"/>
    <dgm:cxn modelId="{B5C8597A-C5BB-4BEC-890F-F14D40F344BC}" type="presOf" srcId="{E7BCF1D7-5919-4267-8CDB-9D45BC217A9A}" destId="{38936D9E-6EC3-4350-907F-3717AEB94421}" srcOrd="0" destOrd="0" presId="urn:microsoft.com/office/officeart/2005/8/layout/hList1"/>
    <dgm:cxn modelId="{1D70AEBF-98E1-42C0-A722-93E604E018A0}" srcId="{E7BCF1D7-5919-4267-8CDB-9D45BC217A9A}" destId="{4E6099E6-ED20-4989-8384-D95F9BB84E64}" srcOrd="1" destOrd="0" parTransId="{1B2D4456-1814-4306-A38A-039C1F7B0169}" sibTransId="{E55A9CBC-1324-45C6-BBC7-BA8338BC11DF}"/>
    <dgm:cxn modelId="{CDB9A998-BA56-46E8-B341-6784CD450098}" type="presOf" srcId="{AF426444-E686-4FE3-9BE0-BA3CB1B4A5F3}" destId="{D9F31A1D-BCFB-4F1B-A19C-9C04FC4DC1D8}" srcOrd="0" destOrd="5" presId="urn:microsoft.com/office/officeart/2005/8/layout/hList1"/>
    <dgm:cxn modelId="{AFE892A6-E81F-4103-B0AD-34C87430F7E2}" type="presOf" srcId="{E299E7D4-A885-49A4-BC20-03CDFC18D4EF}" destId="{D9F31A1D-BCFB-4F1B-A19C-9C04FC4DC1D8}" srcOrd="0" destOrd="4" presId="urn:microsoft.com/office/officeart/2005/8/layout/hList1"/>
    <dgm:cxn modelId="{D3B7505A-FC6A-472F-B75B-EE2AAC01C76C}" type="presOf" srcId="{F6185E7D-1280-4DCE-BFC6-9FA2A49D54BF}" destId="{0CB36A8D-E631-41F5-A656-AC04C175B272}" srcOrd="0" destOrd="4" presId="urn:microsoft.com/office/officeart/2005/8/layout/hList1"/>
    <dgm:cxn modelId="{E4018972-7093-4CED-A027-FC7A10D8F369}" srcId="{9B1CD7DD-28A4-4EE8-B535-99AC1EF92659}" destId="{5EDCC88E-5B88-4996-BB44-5870364C57EE}" srcOrd="0" destOrd="0" parTransId="{69174BE9-3CB7-4569-9063-B8B88187C235}" sibTransId="{33025D33-3D54-42B5-98C7-A6E0D062B79D}"/>
    <dgm:cxn modelId="{83537A97-3D9D-45AB-9B79-E25DCC9067A0}" srcId="{9B1CD7DD-28A4-4EE8-B535-99AC1EF92659}" destId="{F6185E7D-1280-4DCE-BFC6-9FA2A49D54BF}" srcOrd="4" destOrd="0" parTransId="{2B42C72C-31B3-476E-8696-81C1D667A0E7}" sibTransId="{B9874F82-321D-4225-B5F5-4694BF15D4E3}"/>
    <dgm:cxn modelId="{FA01F052-4EB2-46B7-A220-973654F78B61}" type="presOf" srcId="{1E6E943B-B7C8-4D29-B4C2-DDDA55F07CA9}" destId="{F92B99B9-EBB8-473C-8F33-1798AEC82375}" srcOrd="0" destOrd="8" presId="urn:microsoft.com/office/officeart/2005/8/layout/hList1"/>
    <dgm:cxn modelId="{8169E898-05DA-4E9B-94CF-C4FD923A8C9C}" type="presOf" srcId="{172076B4-9F91-423C-9222-AAB7BC75127B}" destId="{F92B99B9-EBB8-473C-8F33-1798AEC82375}" srcOrd="0" destOrd="2" presId="urn:microsoft.com/office/officeart/2005/8/layout/hList1"/>
    <dgm:cxn modelId="{C3668D51-B501-44DD-908B-AEA2D4E1FAD2}" type="presOf" srcId="{E9E961A0-5CDF-48D5-8924-893F6E32D394}" destId="{F92B99B9-EBB8-473C-8F33-1798AEC82375}" srcOrd="0" destOrd="5" presId="urn:microsoft.com/office/officeart/2005/8/layout/hList1"/>
    <dgm:cxn modelId="{E440ABC2-59BD-4452-928F-3E95B96EB17B}" type="presOf" srcId="{EBC746FF-9DB3-4542-A3B7-FE7EE87CCB41}" destId="{F92B99B9-EBB8-473C-8F33-1798AEC82375}" srcOrd="0" destOrd="4" presId="urn:microsoft.com/office/officeart/2005/8/layout/hList1"/>
    <dgm:cxn modelId="{6580C598-503F-4440-921F-61C8CC37FF2C}" type="presOf" srcId="{B553F24F-5771-42C5-8C0C-830472185243}" destId="{314DA2A1-425F-46FA-9CC1-1D894EF04834}" srcOrd="0" destOrd="0" presId="urn:microsoft.com/office/officeart/2005/8/layout/hList1"/>
    <dgm:cxn modelId="{EF7E8A15-4C06-4950-B969-6D6B86D840B6}" srcId="{E7BCF1D7-5919-4267-8CDB-9D45BC217A9A}" destId="{E299E7D4-A885-49A4-BC20-03CDFC18D4EF}" srcOrd="4" destOrd="0" parTransId="{459B9591-AF8E-46CA-B509-58E80964CDC4}" sibTransId="{F6B2C977-B4AD-4A55-B48D-616622D8C7A8}"/>
    <dgm:cxn modelId="{2C51F09B-DF09-4B7D-953F-36A6ADD98043}" srcId="{91E4A154-1AC5-4E89-A5FF-2BA1FBB46F0B}" destId="{14F13172-7A02-4563-9591-97349C7B15BE}" srcOrd="1" destOrd="0" parTransId="{84EBACCE-FD58-4F0D-847E-DF689483B437}" sibTransId="{B752C099-D543-491A-BA6D-C2A2C1155B04}"/>
    <dgm:cxn modelId="{EF76311D-EB0C-429F-A6D5-4EB3674A5672}" srcId="{04356CC5-77BD-4476-9BDC-E15F2B3441ED}" destId="{E9E961A0-5CDF-48D5-8924-893F6E32D394}" srcOrd="5" destOrd="0" parTransId="{CD9A31E1-839D-479F-A5B4-743E41FDD003}" sibTransId="{08A2587D-A3A2-401C-B472-DA086524AAE5}"/>
    <dgm:cxn modelId="{F2FB5819-68B7-40BE-AE23-B26A3FC9C31D}" srcId="{386BB72C-8E01-465D-B095-FE2A85B32949}" destId="{19523335-1CBC-4702-B97E-8F247913B5DD}" srcOrd="5" destOrd="0" parTransId="{CD5BE79A-9854-4523-AE69-41279BC5E5C0}" sibTransId="{2D2D86C6-FDD8-4570-8EDC-6B9B177BD2A9}"/>
    <dgm:cxn modelId="{DB6D0EE1-FFE2-4985-8B3E-275CEB4B552F}" srcId="{04356CC5-77BD-4476-9BDC-E15F2B3441ED}" destId="{172076B4-9F91-423C-9222-AAB7BC75127B}" srcOrd="2" destOrd="0" parTransId="{2DBBEF2C-355C-477A-8A3E-FC072C284882}" sibTransId="{07AA7B43-676B-4DB4-ABF2-657EFCB39B81}"/>
    <dgm:cxn modelId="{A0862A74-9FCB-481E-B5B4-07A59D469000}" srcId="{91E4A154-1AC5-4E89-A5FF-2BA1FBB46F0B}" destId="{AEBCD51D-ECE1-4B19-B467-D6036003E466}" srcOrd="2" destOrd="0" parTransId="{1CD4414D-9ED8-4494-BA37-23C096F432AD}" sibTransId="{F3FF6848-ED5B-4CF5-823F-79AEEDB2173D}"/>
    <dgm:cxn modelId="{68ABF2A5-167F-41FF-A22D-01FBA9966ACC}" srcId="{04356CC5-77BD-4476-9BDC-E15F2B3441ED}" destId="{1E6E943B-B7C8-4D29-B4C2-DDDA55F07CA9}" srcOrd="6" destOrd="0" parTransId="{BB3EDC71-1DB2-4775-B426-AD33A5E4D456}" sibTransId="{22CCFD62-61B1-49EB-AD04-199845723D92}"/>
    <dgm:cxn modelId="{F56FEE57-7768-4C97-AB8D-B152FA337D4A}" type="presOf" srcId="{20B27A03-EC4A-4D01-A5B2-A944605BF90D}" destId="{0CB36A8D-E631-41F5-A656-AC04C175B272}" srcOrd="0" destOrd="6" presId="urn:microsoft.com/office/officeart/2005/8/layout/hList1"/>
    <dgm:cxn modelId="{BF0173FC-3C5F-45D9-87E0-AE43A63201EC}" type="presOf" srcId="{10B5F3C7-DF24-45CA-8D10-CB4BA9CFB275}" destId="{D9F31A1D-BCFB-4F1B-A19C-9C04FC4DC1D8}" srcOrd="0" destOrd="2" presId="urn:microsoft.com/office/officeart/2005/8/layout/hList1"/>
    <dgm:cxn modelId="{B288FC6A-A1F3-47ED-95BC-DBDFB82C172A}" type="presOf" srcId="{91F14D65-3EB6-46A6-A65E-ACA6411728F3}" destId="{53EC3F8E-CE24-46D9-AED4-C244126C8EF1}" srcOrd="0" destOrd="3" presId="urn:microsoft.com/office/officeart/2005/8/layout/hList1"/>
    <dgm:cxn modelId="{99CAB91E-8E71-49AE-831E-4C4823A04DA3}" type="presOf" srcId="{91E4A154-1AC5-4E89-A5FF-2BA1FBB46F0B}" destId="{A1B3B5B0-0496-4B66-948C-623982EAC071}" srcOrd="0" destOrd="0" presId="urn:microsoft.com/office/officeart/2005/8/layout/hList1"/>
    <dgm:cxn modelId="{7652AB20-23E5-48AF-A2C9-4D8610239BA9}" type="presOf" srcId="{AEBCD51D-ECE1-4B19-B467-D6036003E466}" destId="{53EC3F8E-CE24-46D9-AED4-C244126C8EF1}" srcOrd="0" destOrd="2" presId="urn:microsoft.com/office/officeart/2005/8/layout/hList1"/>
    <dgm:cxn modelId="{0E75A263-D628-4BB0-B74A-84DA65E99B1A}" srcId="{9B1CD7DD-28A4-4EE8-B535-99AC1EF92659}" destId="{20B27A03-EC4A-4D01-A5B2-A944605BF90D}" srcOrd="6" destOrd="0" parTransId="{1B9D9A31-16A4-4FF9-85EC-AC941A10698E}" sibTransId="{02739645-FB19-4312-A280-801A4817EE17}"/>
    <dgm:cxn modelId="{63B514CA-C8EF-4AA2-9531-F298D5CB9012}" srcId="{386BB72C-8E01-465D-B095-FE2A85B32949}" destId="{9ED0DAF6-BC52-49F4-8193-F6D2E26CD330}" srcOrd="1" destOrd="0" parTransId="{F7C4265F-00AC-4DD3-9123-19A19E479A74}" sibTransId="{15FFB9FC-ECFC-4DBB-9544-849A0024FE39}"/>
    <dgm:cxn modelId="{B12E00EB-FB54-46C8-8B0F-A8FDDCDE1235}" type="presOf" srcId="{8C4C518F-00D1-403B-954A-F0DEE0D0E55C}" destId="{53EC3F8E-CE24-46D9-AED4-C244126C8EF1}" srcOrd="0" destOrd="6" presId="urn:microsoft.com/office/officeart/2005/8/layout/hList1"/>
    <dgm:cxn modelId="{A88584AE-5B87-4454-BDAC-67AB7B8CF1DD}" srcId="{9B1CD7DD-28A4-4EE8-B535-99AC1EF92659}" destId="{A7395B70-7800-4673-A110-AEEA64B77177}" srcOrd="2" destOrd="0" parTransId="{B4F90BB5-CE5D-43FB-9DBA-DAFDD7C03513}" sibTransId="{9CF3F2EB-7A22-400A-BC80-F4BC222BD1E8}"/>
    <dgm:cxn modelId="{95D822F5-9475-4EFB-AB68-0B523C9C89FF}" srcId="{E7BCF1D7-5919-4267-8CDB-9D45BC217A9A}" destId="{AF426444-E686-4FE3-9BE0-BA3CB1B4A5F3}" srcOrd="5" destOrd="0" parTransId="{9FFB7F70-4B4F-433B-A846-B9A2E4DBCC9F}" sibTransId="{951E8C3E-F5F2-4EE5-8622-960A765B3244}"/>
    <dgm:cxn modelId="{BFEE8A5D-3B8F-44ED-ABB9-2B14558667C3}" type="presOf" srcId="{F221BB9E-F886-407E-9F75-429308CCB49B}" destId="{0CB36A8D-E631-41F5-A656-AC04C175B272}" srcOrd="0" destOrd="3" presId="urn:microsoft.com/office/officeart/2005/8/layout/hList1"/>
    <dgm:cxn modelId="{BD749246-EF51-4F15-A3EC-791E6A19CF23}" type="presOf" srcId="{9ED0DAF6-BC52-49F4-8193-F6D2E26CD330}" destId="{9C9C4B6E-B56A-4C37-8305-2EA6E23B1EEE}" srcOrd="0" destOrd="1" presId="urn:microsoft.com/office/officeart/2005/8/layout/hList1"/>
    <dgm:cxn modelId="{38B1A8C8-359E-49D7-B801-48AB329E3139}" type="presOf" srcId="{4E6099E6-ED20-4989-8384-D95F9BB84E64}" destId="{D9F31A1D-BCFB-4F1B-A19C-9C04FC4DC1D8}" srcOrd="0" destOrd="1" presId="urn:microsoft.com/office/officeart/2005/8/layout/hList1"/>
    <dgm:cxn modelId="{B78267E8-1729-43A6-B1F6-5DE25B2161C0}" srcId="{B553F24F-5771-42C5-8C0C-830472185243}" destId="{9B1CD7DD-28A4-4EE8-B535-99AC1EF92659}" srcOrd="3" destOrd="0" parTransId="{20BCB436-D669-47B2-BA12-F97B3C6F9CBD}" sibTransId="{48BFBFE0-176E-4728-85D6-773ADA3B0FEB}"/>
    <dgm:cxn modelId="{85B2A2D6-FDD5-477E-BF3C-865326774C5B}" srcId="{E7BCF1D7-5919-4267-8CDB-9D45BC217A9A}" destId="{10B5F3C7-DF24-45CA-8D10-CB4BA9CFB275}" srcOrd="2" destOrd="0" parTransId="{6C2AE9B6-A7A6-4578-A46F-10920BB13A1E}" sibTransId="{368FEE0C-4FB7-4E01-9EAD-BBD953290EFB}"/>
    <dgm:cxn modelId="{E71D8366-EF75-4B61-AF93-3E8FD9BE194D}" type="presOf" srcId="{14F13172-7A02-4563-9591-97349C7B15BE}" destId="{53EC3F8E-CE24-46D9-AED4-C244126C8EF1}" srcOrd="0" destOrd="1" presId="urn:microsoft.com/office/officeart/2005/8/layout/hList1"/>
    <dgm:cxn modelId="{503C96AA-56B9-465D-9954-CA1DEC18391D}" srcId="{B553F24F-5771-42C5-8C0C-830472185243}" destId="{E7BCF1D7-5919-4267-8CDB-9D45BC217A9A}" srcOrd="0" destOrd="0" parTransId="{50B3FCAD-243B-4640-99AF-57CEDE6F7CDD}" sibTransId="{34E7AB95-5297-4B5B-8B15-C739EB18E8CB}"/>
    <dgm:cxn modelId="{38AF1F70-97EE-4A76-AA4D-6FB5FDDC9435}" type="presOf" srcId="{51AEC496-8627-466F-87E3-FE82C2C4503D}" destId="{53EC3F8E-CE24-46D9-AED4-C244126C8EF1}" srcOrd="0" destOrd="4" presId="urn:microsoft.com/office/officeart/2005/8/layout/hList1"/>
    <dgm:cxn modelId="{27D893B4-6602-473D-B823-8CB3A36BDF89}" type="presOf" srcId="{C063A018-3B66-4461-9C15-CB21BFC70D26}" destId="{9C9C4B6E-B56A-4C37-8305-2EA6E23B1EEE}" srcOrd="0" destOrd="2" presId="urn:microsoft.com/office/officeart/2005/8/layout/hList1"/>
    <dgm:cxn modelId="{306DECB8-41F8-4F5C-AE21-31BA96222673}" srcId="{91E4A154-1AC5-4E89-A5FF-2BA1FBB46F0B}" destId="{BE084C3E-D872-4BD3-8C77-92194B5041D6}" srcOrd="5" destOrd="0" parTransId="{A4771617-C2B6-466A-94F9-AF278A0D763F}" sibTransId="{3E9F1C24-20A1-48C5-9B8F-B03945C3A8F3}"/>
    <dgm:cxn modelId="{79748B0A-2AC0-46A4-A7E4-69577249D56C}" type="presOf" srcId="{8367A2EC-B50E-4490-A5E2-DBEACD8D8F2A}" destId="{D9F31A1D-BCFB-4F1B-A19C-9C04FC4DC1D8}" srcOrd="0" destOrd="0" presId="urn:microsoft.com/office/officeart/2005/8/layout/hList1"/>
    <dgm:cxn modelId="{63057670-FE11-46BE-874B-21B7682DCAFD}" srcId="{386BB72C-8E01-465D-B095-FE2A85B32949}" destId="{B51F2E48-E297-490C-A3D6-E4E13ACDAAFC}" srcOrd="0" destOrd="0" parTransId="{DA35C2F9-9D52-49B5-8BDE-4AFE31C65D80}" sibTransId="{EF6A64C8-AA3D-4A79-B443-1195DFAD7559}"/>
    <dgm:cxn modelId="{55DCEB03-E9CF-434F-B6F4-40BC70404548}" type="presOf" srcId="{B18FF318-C4EE-4789-AC85-B45EF4313EC0}" destId="{0CB36A8D-E631-41F5-A656-AC04C175B272}" srcOrd="0" destOrd="1" presId="urn:microsoft.com/office/officeart/2005/8/layout/hList1"/>
    <dgm:cxn modelId="{5D47C81F-70A8-4A5E-8D4D-B54DB14BC3BD}" srcId="{E7BCF1D7-5919-4267-8CDB-9D45BC217A9A}" destId="{D04F2501-98BA-4268-AFC6-A581E1483882}" srcOrd="6" destOrd="0" parTransId="{AEFE89F5-E1F0-4337-9D21-C4EBF870D1BC}" sibTransId="{B66EA159-7BC0-4D9C-B953-BB501EBA530B}"/>
    <dgm:cxn modelId="{073DEA32-353E-4CF3-B53A-4BF24BDF001B}" srcId="{91E4A154-1AC5-4E89-A5FF-2BA1FBB46F0B}" destId="{51AEC496-8627-466F-87E3-FE82C2C4503D}" srcOrd="4" destOrd="0" parTransId="{E3854CBD-659F-4607-B9FB-89D7C554707F}" sibTransId="{5D885E7A-161F-49BB-990E-59C3886A7320}"/>
    <dgm:cxn modelId="{0575C6D4-2F09-43B5-8831-9026575026A4}" srcId="{E9E961A0-5CDF-48D5-8924-893F6E32D394}" destId="{7F989885-DF6B-4927-B3F2-5FF6DCE6F5F1}" srcOrd="1" destOrd="0" parTransId="{37821720-AC2D-4E51-9439-C6248CBB27D2}" sibTransId="{8DF64D84-307D-4B82-A06E-7EC474445F87}"/>
    <dgm:cxn modelId="{229FC068-B8E0-4576-8B41-9FFD05FDD444}" type="presOf" srcId="{386BB72C-8E01-465D-B095-FE2A85B32949}" destId="{FD00F77E-643B-46CD-8432-09B8A1B2C181}" srcOrd="0" destOrd="0" presId="urn:microsoft.com/office/officeart/2005/8/layout/hList1"/>
    <dgm:cxn modelId="{F0407430-F8D6-409F-B516-F6D80AFE3D2E}" type="presOf" srcId="{19523335-1CBC-4702-B97E-8F247913B5DD}" destId="{9C9C4B6E-B56A-4C37-8305-2EA6E23B1EEE}" srcOrd="0" destOrd="5" presId="urn:microsoft.com/office/officeart/2005/8/layout/hList1"/>
    <dgm:cxn modelId="{331E21CA-6FD1-4E67-A0C4-71528A8A3FE6}" type="presOf" srcId="{5EDCC88E-5B88-4996-BB44-5870364C57EE}" destId="{0CB36A8D-E631-41F5-A656-AC04C175B272}" srcOrd="0" destOrd="0" presId="urn:microsoft.com/office/officeart/2005/8/layout/hList1"/>
    <dgm:cxn modelId="{34268B14-1202-4DE5-9148-8B92C397F056}" type="presOf" srcId="{A7395B70-7800-4673-A110-AEEA64B77177}" destId="{0CB36A8D-E631-41F5-A656-AC04C175B272}" srcOrd="0" destOrd="2" presId="urn:microsoft.com/office/officeart/2005/8/layout/hList1"/>
    <dgm:cxn modelId="{2DAF414F-9ECB-40E1-983E-1158060E092A}" srcId="{9B1CD7DD-28A4-4EE8-B535-99AC1EF92659}" destId="{F221BB9E-F886-407E-9F75-429308CCB49B}" srcOrd="3" destOrd="0" parTransId="{67C14A1B-0F6B-41AA-8D2E-8356434415A9}" sibTransId="{D42C66B9-1A98-42AB-BDCE-256F5A809191}"/>
    <dgm:cxn modelId="{4FDE4F8A-231F-44B1-9A6B-8DF40487A939}" srcId="{91E4A154-1AC5-4E89-A5FF-2BA1FBB46F0B}" destId="{91F14D65-3EB6-46A6-A65E-ACA6411728F3}" srcOrd="3" destOrd="0" parTransId="{F7E490BD-0547-49B5-9AC5-C859DF4825D9}" sibTransId="{D08447EF-7181-4548-9D42-68AC648B3406}"/>
    <dgm:cxn modelId="{31E747A4-CCE6-44B4-832C-6D92F2596AD7}" srcId="{386BB72C-8E01-465D-B095-FE2A85B32949}" destId="{74BE64DC-B28F-4F73-B164-2DBB45789BC5}" srcOrd="4" destOrd="0" parTransId="{2BA237BA-8DDE-402F-A7CF-1E3BB2A34015}" sibTransId="{1F0C1C32-E747-4FFA-82AB-629BC93192D3}"/>
    <dgm:cxn modelId="{F0A7E8CC-E0D0-4C7B-83A7-3115E607BE54}" srcId="{9B1CD7DD-28A4-4EE8-B535-99AC1EF92659}" destId="{3EA68997-6558-4CC7-9C28-984343CE00DD}" srcOrd="5" destOrd="0" parTransId="{B1E3C209-6EA7-4804-89BF-A2E0C329E541}" sibTransId="{0099A9E4-EB57-4061-A93F-B1B0178AE245}"/>
    <dgm:cxn modelId="{6F684752-186C-41C7-A977-E61958E56844}" type="presOf" srcId="{8335B330-8F3C-4F5A-B83D-16CF8C6493DE}" destId="{F92B99B9-EBB8-473C-8F33-1798AEC82375}" srcOrd="0" destOrd="0" presId="urn:microsoft.com/office/officeart/2005/8/layout/hList1"/>
    <dgm:cxn modelId="{CA7FD3CB-3F3C-4F1F-94EA-EC6B60B5641F}" srcId="{9B1CD7DD-28A4-4EE8-B535-99AC1EF92659}" destId="{B18FF318-C4EE-4789-AC85-B45EF4313EC0}" srcOrd="1" destOrd="0" parTransId="{EA7645D6-B5A4-4845-890D-ED2392848371}" sibTransId="{0F22E6DC-EEC9-4F15-9DB2-92F38BEA8F4D}"/>
    <dgm:cxn modelId="{081EEE63-1BDB-4971-9B9F-9AF49CDC9FE9}" type="presOf" srcId="{2B98AEC4-AE32-4875-B223-86683A4C7025}" destId="{F92B99B9-EBB8-473C-8F33-1798AEC82375}" srcOrd="0" destOrd="3" presId="urn:microsoft.com/office/officeart/2005/8/layout/hList1"/>
    <dgm:cxn modelId="{27BEB345-4540-439A-8DC3-A477FB6DF282}" type="presOf" srcId="{93B3D1B6-0B1F-4023-9AD9-1C62E9F4573A}" destId="{D9F31A1D-BCFB-4F1B-A19C-9C04FC4DC1D8}" srcOrd="0" destOrd="3" presId="urn:microsoft.com/office/officeart/2005/8/layout/hList1"/>
    <dgm:cxn modelId="{4948F4E8-59D7-4B62-9925-642C2CA62005}" type="presOf" srcId="{9B1CD7DD-28A4-4EE8-B535-99AC1EF92659}" destId="{C11FF14D-5887-4DC6-B4AD-F2BC86227811}" srcOrd="0" destOrd="0" presId="urn:microsoft.com/office/officeart/2005/8/layout/hList1"/>
    <dgm:cxn modelId="{C5E6F532-B3BF-44D0-B123-380A9B60A8E8}" type="presOf" srcId="{B51F2E48-E297-490C-A3D6-E4E13ACDAAFC}" destId="{9C9C4B6E-B56A-4C37-8305-2EA6E23B1EEE}" srcOrd="0" destOrd="0" presId="urn:microsoft.com/office/officeart/2005/8/layout/hList1"/>
    <dgm:cxn modelId="{4F2FBBB8-4561-414F-9C0E-ACAFCB87667B}" type="presOf" srcId="{04356CC5-77BD-4476-9BDC-E15F2B3441ED}" destId="{238B5F8F-CC6F-47A8-A69A-E9FB77787786}" srcOrd="0" destOrd="0" presId="urn:microsoft.com/office/officeart/2005/8/layout/hList1"/>
    <dgm:cxn modelId="{22529319-29AE-4CF8-8DB3-C6FFB3D2A6C9}" srcId="{E7BCF1D7-5919-4267-8CDB-9D45BC217A9A}" destId="{93B3D1B6-0B1F-4023-9AD9-1C62E9F4573A}" srcOrd="3" destOrd="0" parTransId="{C549C734-17F7-4ECC-8227-BBA94AF0B4AD}" sibTransId="{2E1DE3DB-0E51-4F12-88B8-E47F445B8AFC}"/>
    <dgm:cxn modelId="{A6772D05-77EF-427A-B4B5-B91C2EA95B23}" type="presOf" srcId="{E278F053-C17A-4A52-BB49-721F5761DB07}" destId="{9C9C4B6E-B56A-4C37-8305-2EA6E23B1EEE}" srcOrd="0" destOrd="3" presId="urn:microsoft.com/office/officeart/2005/8/layout/hList1"/>
    <dgm:cxn modelId="{8086041D-DC06-4030-881B-B9B385D1E965}" srcId="{04356CC5-77BD-4476-9BDC-E15F2B3441ED}" destId="{D52E4CD1-1E90-4F22-89C5-47DD5D177D9E}" srcOrd="1" destOrd="0" parTransId="{73452E8A-880F-4B08-B17B-4D8B2466FE0E}" sibTransId="{53EC1ED5-1CE4-4058-90DA-87A2C3DE7DE7}"/>
    <dgm:cxn modelId="{EF35CEDA-82F5-47A3-867F-FED5FC772F83}" srcId="{B553F24F-5771-42C5-8C0C-830472185243}" destId="{91E4A154-1AC5-4E89-A5FF-2BA1FBB46F0B}" srcOrd="1" destOrd="0" parTransId="{85218045-4F6A-4C34-A42E-46F2765AE988}" sibTransId="{2C6E0207-4AC5-49A9-A14C-AFCF09EDDA8B}"/>
    <dgm:cxn modelId="{5BA10B44-8E06-4701-9459-2F0073B00202}" type="presOf" srcId="{7F989885-DF6B-4927-B3F2-5FF6DCE6F5F1}" destId="{F92B99B9-EBB8-473C-8F33-1798AEC82375}" srcOrd="0" destOrd="7" presId="urn:microsoft.com/office/officeart/2005/8/layout/hList1"/>
    <dgm:cxn modelId="{000D8AFB-0C8B-420C-B312-D8213E7B682C}" srcId="{04356CC5-77BD-4476-9BDC-E15F2B3441ED}" destId="{8335B330-8F3C-4F5A-B83D-16CF8C6493DE}" srcOrd="0" destOrd="0" parTransId="{E2F374E9-80E3-4024-9877-7030A48B066F}" sibTransId="{85B410EB-CDC5-432D-A7C1-B41AB7A9079B}"/>
    <dgm:cxn modelId="{67ADD224-70CB-413E-9A29-88A47B08B990}" type="presOf" srcId="{74BE64DC-B28F-4F73-B164-2DBB45789BC5}" destId="{9C9C4B6E-B56A-4C37-8305-2EA6E23B1EEE}" srcOrd="0" destOrd="4" presId="urn:microsoft.com/office/officeart/2005/8/layout/hList1"/>
    <dgm:cxn modelId="{9FBAD34D-088A-4BA7-9A7F-5E1BF7A81D74}" type="presOf" srcId="{BE084C3E-D872-4BD3-8C77-92194B5041D6}" destId="{53EC3F8E-CE24-46D9-AED4-C244126C8EF1}" srcOrd="0" destOrd="5" presId="urn:microsoft.com/office/officeart/2005/8/layout/hList1"/>
    <dgm:cxn modelId="{B2A45CAD-F156-4898-BEA5-8C93F36EDE49}" type="presOf" srcId="{D04F2501-98BA-4268-AFC6-A581E1483882}" destId="{D9F31A1D-BCFB-4F1B-A19C-9C04FC4DC1D8}" srcOrd="0" destOrd="6" presId="urn:microsoft.com/office/officeart/2005/8/layout/hList1"/>
    <dgm:cxn modelId="{99E62B14-D96D-45FE-9B6C-CB697AC37D5E}" srcId="{91E4A154-1AC5-4E89-A5FF-2BA1FBB46F0B}" destId="{8C4C518F-00D1-403B-954A-F0DEE0D0E55C}" srcOrd="6" destOrd="0" parTransId="{EE3814E6-E849-4494-83C1-3B43ECD75C82}" sibTransId="{66C12D41-1D1D-40AB-BDD8-2CFCCD87EDC4}"/>
    <dgm:cxn modelId="{5435268C-A590-4EF5-AD6A-A546E444F770}" srcId="{B553F24F-5771-42C5-8C0C-830472185243}" destId="{04356CC5-77BD-4476-9BDC-E15F2B3441ED}" srcOrd="4" destOrd="0" parTransId="{C89EC4CB-8FEA-4439-BAB0-D4FDFCCEFF02}" sibTransId="{47A3F8B9-0BF9-4097-9D2A-A74E919F9F33}"/>
    <dgm:cxn modelId="{75287BA8-7A16-4DBD-806A-D73947BFC72F}" srcId="{386BB72C-8E01-465D-B095-FE2A85B32949}" destId="{E278F053-C17A-4A52-BB49-721F5761DB07}" srcOrd="3" destOrd="0" parTransId="{4897F6D9-54C6-4B20-988E-9A8B950EFACE}" sibTransId="{DA172165-1C0F-490A-97EE-0B7EBC031059}"/>
    <dgm:cxn modelId="{BDF930CE-D6DC-4A0A-9A52-811439A42684}" srcId="{04356CC5-77BD-4476-9BDC-E15F2B3441ED}" destId="{EBC746FF-9DB3-4542-A3B7-FE7EE87CCB41}" srcOrd="4" destOrd="0" parTransId="{69CA8308-C74A-4BD5-AC14-0D2C2B666E05}" sibTransId="{A648440C-B5E8-4443-9DE3-8D9DA96A4D5E}"/>
    <dgm:cxn modelId="{6D99D357-3BC7-4FF0-9E6C-09A3A3E8B1C7}" srcId="{E9E961A0-5CDF-48D5-8924-893F6E32D394}" destId="{E24F98FE-2636-459A-8F65-5A5A1A99046A}" srcOrd="0" destOrd="0" parTransId="{48611D49-3600-44C3-81BE-3D0CB49BD6E9}" sibTransId="{86B99E6D-721B-4311-A714-F7A378F93F7F}"/>
    <dgm:cxn modelId="{9D681266-2BC0-41AF-8170-5A5B6C70B50E}" srcId="{04356CC5-77BD-4476-9BDC-E15F2B3441ED}" destId="{2B98AEC4-AE32-4875-B223-86683A4C7025}" srcOrd="3" destOrd="0" parTransId="{9BBF2483-EC16-43DC-967A-1ADF7AE8B28F}" sibTransId="{515EF16A-92AC-4F3A-A1AA-5238E01D0BD4}"/>
    <dgm:cxn modelId="{5CCF3F40-B328-41AF-9326-4D6E9FFEF744}" type="presOf" srcId="{2FAB0024-9ABE-418E-B6FA-37BE89EA9EA0}" destId="{53EC3F8E-CE24-46D9-AED4-C244126C8EF1}" srcOrd="0" destOrd="0" presId="urn:microsoft.com/office/officeart/2005/8/layout/hList1"/>
    <dgm:cxn modelId="{C8237F03-DFA4-440B-B59A-4788E7EB29E2}" type="presOf" srcId="{E24F98FE-2636-459A-8F65-5A5A1A99046A}" destId="{F92B99B9-EBB8-473C-8F33-1798AEC82375}" srcOrd="0" destOrd="6" presId="urn:microsoft.com/office/officeart/2005/8/layout/hList1"/>
    <dgm:cxn modelId="{DE4969BB-E341-43D6-B1F7-C4765BC19017}" type="presOf" srcId="{D52E4CD1-1E90-4F22-89C5-47DD5D177D9E}" destId="{F92B99B9-EBB8-473C-8F33-1798AEC82375}" srcOrd="0" destOrd="1" presId="urn:microsoft.com/office/officeart/2005/8/layout/hList1"/>
    <dgm:cxn modelId="{FFCA0CC5-9047-46C0-91E3-35D96C4676BA}" srcId="{91E4A154-1AC5-4E89-A5FF-2BA1FBB46F0B}" destId="{2FAB0024-9ABE-418E-B6FA-37BE89EA9EA0}" srcOrd="0" destOrd="0" parTransId="{47A22ABF-80E1-42AF-9BAD-616E2F873232}" sibTransId="{667EC5D4-A458-49AC-AE6B-03F98561E74D}"/>
    <dgm:cxn modelId="{BBFA5058-3E28-4355-A52D-8E8B5D54C566}" type="presParOf" srcId="{314DA2A1-425F-46FA-9CC1-1D894EF04834}" destId="{3EA58DCF-9A08-4B1B-A1C8-131E96A1B5D2}" srcOrd="0" destOrd="0" presId="urn:microsoft.com/office/officeart/2005/8/layout/hList1"/>
    <dgm:cxn modelId="{868C4B1C-1269-4EE8-86E2-7228655C167F}" type="presParOf" srcId="{3EA58DCF-9A08-4B1B-A1C8-131E96A1B5D2}" destId="{38936D9E-6EC3-4350-907F-3717AEB94421}" srcOrd="0" destOrd="0" presId="urn:microsoft.com/office/officeart/2005/8/layout/hList1"/>
    <dgm:cxn modelId="{79E7A108-03C9-4F9D-A1ED-758A89657B5E}" type="presParOf" srcId="{3EA58DCF-9A08-4B1B-A1C8-131E96A1B5D2}" destId="{D9F31A1D-BCFB-4F1B-A19C-9C04FC4DC1D8}" srcOrd="1" destOrd="0" presId="urn:microsoft.com/office/officeart/2005/8/layout/hList1"/>
    <dgm:cxn modelId="{381FC013-DEEA-4801-8458-72935584DA20}" type="presParOf" srcId="{314DA2A1-425F-46FA-9CC1-1D894EF04834}" destId="{51DD540E-0D73-4AA4-BC43-8D48695D8660}" srcOrd="1" destOrd="0" presId="urn:microsoft.com/office/officeart/2005/8/layout/hList1"/>
    <dgm:cxn modelId="{76EFD2C7-2E48-48EA-943B-44485E148E46}" type="presParOf" srcId="{314DA2A1-425F-46FA-9CC1-1D894EF04834}" destId="{8B85B0D4-C5FA-47A8-9057-EC980E309182}" srcOrd="2" destOrd="0" presId="urn:microsoft.com/office/officeart/2005/8/layout/hList1"/>
    <dgm:cxn modelId="{095B27CA-7259-4C02-81E2-C3695A5380F1}" type="presParOf" srcId="{8B85B0D4-C5FA-47A8-9057-EC980E309182}" destId="{A1B3B5B0-0496-4B66-948C-623982EAC071}" srcOrd="0" destOrd="0" presId="urn:microsoft.com/office/officeart/2005/8/layout/hList1"/>
    <dgm:cxn modelId="{BDF44C0B-71A7-42E5-82EC-E016D7F1FEB1}" type="presParOf" srcId="{8B85B0D4-C5FA-47A8-9057-EC980E309182}" destId="{53EC3F8E-CE24-46D9-AED4-C244126C8EF1}" srcOrd="1" destOrd="0" presId="urn:microsoft.com/office/officeart/2005/8/layout/hList1"/>
    <dgm:cxn modelId="{393829C2-D08F-4C42-8BE2-6A09F09694CC}" type="presParOf" srcId="{314DA2A1-425F-46FA-9CC1-1D894EF04834}" destId="{C4D4FB72-4E1F-4D8A-9BA6-65752D2830E4}" srcOrd="3" destOrd="0" presId="urn:microsoft.com/office/officeart/2005/8/layout/hList1"/>
    <dgm:cxn modelId="{E4E82B9B-C6BB-47CC-99DD-37FC9CBD8A37}" type="presParOf" srcId="{314DA2A1-425F-46FA-9CC1-1D894EF04834}" destId="{56940FA2-6250-4803-B536-3F2BBDA8C6DA}" srcOrd="4" destOrd="0" presId="urn:microsoft.com/office/officeart/2005/8/layout/hList1"/>
    <dgm:cxn modelId="{D5842735-FC83-4B85-9B50-AEDA7A2F80B3}" type="presParOf" srcId="{56940FA2-6250-4803-B536-3F2BBDA8C6DA}" destId="{FD00F77E-643B-46CD-8432-09B8A1B2C181}" srcOrd="0" destOrd="0" presId="urn:microsoft.com/office/officeart/2005/8/layout/hList1"/>
    <dgm:cxn modelId="{90DEA712-56B1-49FA-97AD-D3B9E8DE304C}" type="presParOf" srcId="{56940FA2-6250-4803-B536-3F2BBDA8C6DA}" destId="{9C9C4B6E-B56A-4C37-8305-2EA6E23B1EEE}" srcOrd="1" destOrd="0" presId="urn:microsoft.com/office/officeart/2005/8/layout/hList1"/>
    <dgm:cxn modelId="{B91027CB-C327-42F0-B3D9-153EDD92141D}" type="presParOf" srcId="{314DA2A1-425F-46FA-9CC1-1D894EF04834}" destId="{D7E83F96-30B9-4DBC-AECA-7B0B9D19EACE}" srcOrd="5" destOrd="0" presId="urn:microsoft.com/office/officeart/2005/8/layout/hList1"/>
    <dgm:cxn modelId="{04FD32B6-8CBE-40AA-85D0-D5AB7EC0719A}" type="presParOf" srcId="{314DA2A1-425F-46FA-9CC1-1D894EF04834}" destId="{A93DEB07-2684-4CB8-89D9-7F5A0907D1F5}" srcOrd="6" destOrd="0" presId="urn:microsoft.com/office/officeart/2005/8/layout/hList1"/>
    <dgm:cxn modelId="{165BB3E5-5404-400B-BCF3-9D5BB7F4C8FA}" type="presParOf" srcId="{A93DEB07-2684-4CB8-89D9-7F5A0907D1F5}" destId="{C11FF14D-5887-4DC6-B4AD-F2BC86227811}" srcOrd="0" destOrd="0" presId="urn:microsoft.com/office/officeart/2005/8/layout/hList1"/>
    <dgm:cxn modelId="{4D151D11-FF7A-4FD6-8B05-5B5BF852AD7E}" type="presParOf" srcId="{A93DEB07-2684-4CB8-89D9-7F5A0907D1F5}" destId="{0CB36A8D-E631-41F5-A656-AC04C175B272}" srcOrd="1" destOrd="0" presId="urn:microsoft.com/office/officeart/2005/8/layout/hList1"/>
    <dgm:cxn modelId="{479451EC-395B-48BA-B197-D7AB91F91B00}" type="presParOf" srcId="{314DA2A1-425F-46FA-9CC1-1D894EF04834}" destId="{EA0A5C6A-D3D1-4802-B9A5-CE7E45E024B3}" srcOrd="7" destOrd="0" presId="urn:microsoft.com/office/officeart/2005/8/layout/hList1"/>
    <dgm:cxn modelId="{7A9BAE38-018C-4A46-B68C-A6C7A83E0BAF}" type="presParOf" srcId="{314DA2A1-425F-46FA-9CC1-1D894EF04834}" destId="{9EA570CC-FCD4-48D3-9733-9F434A796C1B}" srcOrd="8" destOrd="0" presId="urn:microsoft.com/office/officeart/2005/8/layout/hList1"/>
    <dgm:cxn modelId="{33891340-8D3C-4513-91A3-57E2137FC3A3}" type="presParOf" srcId="{9EA570CC-FCD4-48D3-9733-9F434A796C1B}" destId="{238B5F8F-CC6F-47A8-A69A-E9FB77787786}" srcOrd="0" destOrd="0" presId="urn:microsoft.com/office/officeart/2005/8/layout/hList1"/>
    <dgm:cxn modelId="{9A3EA1ED-DE56-42AB-9F3D-8D58C6B57325}" type="presParOf" srcId="{9EA570CC-FCD4-48D3-9733-9F434A796C1B}" destId="{F92B99B9-EBB8-473C-8F33-1798AEC823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36D9E-6EC3-4350-907F-3717AEB94421}">
      <dsp:nvSpPr>
        <dsp:cNvPr id="0" name=""/>
        <dsp:cNvSpPr/>
      </dsp:nvSpPr>
      <dsp:spPr>
        <a:xfrm>
          <a:off x="4028" y="4217"/>
          <a:ext cx="1544364" cy="503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Poll</a:t>
          </a:r>
          <a:endParaRPr lang="en-US" sz="1400" kern="1200" dirty="0"/>
        </a:p>
      </dsp:txBody>
      <dsp:txXfrm>
        <a:off x="4028" y="4217"/>
        <a:ext cx="1544364" cy="503768"/>
      </dsp:txXfrm>
    </dsp:sp>
    <dsp:sp modelId="{D9F31A1D-BCFB-4F1B-A19C-9C04FC4DC1D8}">
      <dsp:nvSpPr>
        <dsp:cNvPr id="0" name=""/>
        <dsp:cNvSpPr/>
      </dsp:nvSpPr>
      <dsp:spPr>
        <a:xfrm>
          <a:off x="4028" y="507985"/>
          <a:ext cx="1544364" cy="3839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ANU Facebook</a:t>
          </a: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Large sample</a:t>
          </a: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Definitive answer</a:t>
          </a:r>
          <a:endParaRPr lang="en-US" sz="1400" kern="1200" dirty="0"/>
        </a:p>
      </dsp:txBody>
      <dsp:txXfrm>
        <a:off x="4028" y="507985"/>
        <a:ext cx="1544364" cy="3839134"/>
      </dsp:txXfrm>
    </dsp:sp>
    <dsp:sp modelId="{A1B3B5B0-0496-4B66-948C-623982EAC071}">
      <dsp:nvSpPr>
        <dsp:cNvPr id="0" name=""/>
        <dsp:cNvSpPr/>
      </dsp:nvSpPr>
      <dsp:spPr>
        <a:xfrm>
          <a:off x="1764604" y="4217"/>
          <a:ext cx="1544364" cy="503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Survey</a:t>
          </a:r>
          <a:endParaRPr lang="en-US" sz="1400" kern="1200" dirty="0"/>
        </a:p>
      </dsp:txBody>
      <dsp:txXfrm>
        <a:off x="1764604" y="4217"/>
        <a:ext cx="1544364" cy="503768"/>
      </dsp:txXfrm>
    </dsp:sp>
    <dsp:sp modelId="{53EC3F8E-CE24-46D9-AED4-C244126C8EF1}">
      <dsp:nvSpPr>
        <dsp:cNvPr id="0" name=""/>
        <dsp:cNvSpPr/>
      </dsp:nvSpPr>
      <dsp:spPr>
        <a:xfrm>
          <a:off x="1764604" y="507985"/>
          <a:ext cx="1544364" cy="3839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ANU Facebook</a:t>
          </a: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31 responses</a:t>
          </a: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Useful and clear data</a:t>
          </a:r>
          <a:endParaRPr lang="en-US" sz="1400" kern="1200" dirty="0"/>
        </a:p>
      </dsp:txBody>
      <dsp:txXfrm>
        <a:off x="1764604" y="507985"/>
        <a:ext cx="1544364" cy="3839134"/>
      </dsp:txXfrm>
    </dsp:sp>
    <dsp:sp modelId="{FD00F77E-643B-46CD-8432-09B8A1B2C181}">
      <dsp:nvSpPr>
        <dsp:cNvPr id="0" name=""/>
        <dsp:cNvSpPr/>
      </dsp:nvSpPr>
      <dsp:spPr>
        <a:xfrm>
          <a:off x="3525180" y="4217"/>
          <a:ext cx="1544364" cy="503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Interview</a:t>
          </a:r>
          <a:endParaRPr lang="en-US" sz="1400" kern="1200" dirty="0"/>
        </a:p>
      </dsp:txBody>
      <dsp:txXfrm>
        <a:off x="3525180" y="4217"/>
        <a:ext cx="1544364" cy="503768"/>
      </dsp:txXfrm>
    </dsp:sp>
    <dsp:sp modelId="{9C9C4B6E-B56A-4C37-8305-2EA6E23B1EEE}">
      <dsp:nvSpPr>
        <dsp:cNvPr id="0" name=""/>
        <dsp:cNvSpPr/>
      </dsp:nvSpPr>
      <dsp:spPr>
        <a:xfrm>
          <a:off x="3525180" y="507985"/>
          <a:ext cx="1544364" cy="3839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APO at </a:t>
          </a:r>
          <a:r>
            <a:rPr lang="en-US" sz="1400" kern="1200" dirty="0" err="1" smtClean="0"/>
            <a:t>Fenner</a:t>
          </a:r>
          <a:r>
            <a:rPr lang="en-US" sz="1400" kern="1200" dirty="0" smtClean="0"/>
            <a:t> Hall</a:t>
          </a: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Refined survey questions</a:t>
          </a:r>
          <a:endParaRPr lang="en-US" sz="1400" kern="1200" dirty="0"/>
        </a:p>
      </dsp:txBody>
      <dsp:txXfrm>
        <a:off x="3525180" y="507985"/>
        <a:ext cx="1544364" cy="3839134"/>
      </dsp:txXfrm>
    </dsp:sp>
    <dsp:sp modelId="{C11FF14D-5887-4DC6-B4AD-F2BC86227811}">
      <dsp:nvSpPr>
        <dsp:cNvPr id="0" name=""/>
        <dsp:cNvSpPr/>
      </dsp:nvSpPr>
      <dsp:spPr>
        <a:xfrm>
          <a:off x="5285755" y="4217"/>
          <a:ext cx="1544364" cy="503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Imitation Chatbot</a:t>
          </a:r>
          <a:endParaRPr lang="en-US" sz="1400" kern="1200" dirty="0"/>
        </a:p>
      </dsp:txBody>
      <dsp:txXfrm>
        <a:off x="5285755" y="4217"/>
        <a:ext cx="1544364" cy="503768"/>
      </dsp:txXfrm>
    </dsp:sp>
    <dsp:sp modelId="{0CB36A8D-E631-41F5-A656-AC04C175B272}">
      <dsp:nvSpPr>
        <dsp:cNvPr id="0" name=""/>
        <dsp:cNvSpPr/>
      </dsp:nvSpPr>
      <dsp:spPr>
        <a:xfrm>
          <a:off x="5285755" y="507985"/>
          <a:ext cx="1544364" cy="3839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ANU Facebook</a:t>
          </a: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Limited results</a:t>
          </a:r>
          <a:endParaRPr lang="en-US" sz="1400" kern="1200" dirty="0"/>
        </a:p>
        <a:p>
          <a:pPr marL="114300" lvl="1" indent="-114300" algn="l" defTabSz="6223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Questions for Intelligent Search</a:t>
          </a:r>
          <a:endParaRPr lang="en-US" sz="1400" kern="1200" dirty="0"/>
        </a:p>
      </dsp:txBody>
      <dsp:txXfrm>
        <a:off x="5285755" y="507985"/>
        <a:ext cx="1544364" cy="3839134"/>
      </dsp:txXfrm>
    </dsp:sp>
    <dsp:sp modelId="{238B5F8F-CC6F-47A8-A69A-E9FB77787786}">
      <dsp:nvSpPr>
        <dsp:cNvPr id="0" name=""/>
        <dsp:cNvSpPr/>
      </dsp:nvSpPr>
      <dsp:spPr>
        <a:xfrm>
          <a:off x="7046331" y="4217"/>
          <a:ext cx="1544364" cy="503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Distributed Survey</a:t>
          </a:r>
          <a:endParaRPr lang="en-US" sz="1400" kern="1200" dirty="0"/>
        </a:p>
      </dsp:txBody>
      <dsp:txXfrm>
        <a:off x="7046331" y="4217"/>
        <a:ext cx="1544364" cy="503768"/>
      </dsp:txXfrm>
    </dsp:sp>
    <dsp:sp modelId="{F92B99B9-EBB8-473C-8F33-1798AEC82375}">
      <dsp:nvSpPr>
        <dsp:cNvPr id="0" name=""/>
        <dsp:cNvSpPr/>
      </dsp:nvSpPr>
      <dsp:spPr>
        <a:xfrm>
          <a:off x="7046331" y="507985"/>
          <a:ext cx="1544364" cy="3839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13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3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3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13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Unbiased sample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Contacts</a:t>
          </a:r>
          <a:endParaRPr lang="en-US" sz="1400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ANUSA</a:t>
          </a:r>
          <a:endParaRPr lang="en-US" sz="1400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Planning and Performance Measurement (PPM)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Recommended action: Ethics approval</a:t>
          </a:r>
          <a:endParaRPr lang="en-US" sz="1400" kern="1200" dirty="0"/>
        </a:p>
      </dsp:txBody>
      <dsp:txXfrm>
        <a:off x="7046331" y="507985"/>
        <a:ext cx="1544364" cy="3839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48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90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7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0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5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1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F742-8B04-4E86-815D-1EF9C6039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CourseAI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D53B-B14E-4955-B18B-9206752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Project Audit </a:t>
            </a:r>
            <a:r>
              <a:rPr lang="en-AU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3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876C-9827-4658-9EEC-9DF7BB0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phase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EF9-D4A4-4BD9-A48F-98EA5020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Challenges faced</a:t>
            </a:r>
          </a:p>
          <a:p>
            <a:r>
              <a:rPr lang="en-AU" dirty="0"/>
              <a:t>Ontology</a:t>
            </a:r>
          </a:p>
          <a:p>
            <a:r>
              <a:rPr lang="en-AU" dirty="0"/>
              <a:t>Indexing</a:t>
            </a:r>
          </a:p>
          <a:p>
            <a:r>
              <a:rPr lang="en-AU" dirty="0"/>
              <a:t>What has been learnt from what has been done (chatbot)</a:t>
            </a:r>
          </a:p>
          <a:p>
            <a:r>
              <a:rPr lang="en-AU" dirty="0"/>
              <a:t>Could mention feedback from audit 1 here (documentation, organisation etc.)</a:t>
            </a:r>
          </a:p>
        </p:txBody>
      </p:sp>
    </p:spTree>
    <p:extLst>
      <p:ext uri="{BB962C8B-B14F-4D97-AF65-F5344CB8AC3E}">
        <p14:creationId xmlns:p14="http://schemas.microsoft.com/office/powerpoint/2010/main" val="2786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04C-F2F7-4A69-BE4A-FEAF814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Planned 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E8F2-3709-4BB8-996D-AF77F54B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000" dirty="0"/>
              <a:t>Intelligent </a:t>
            </a:r>
            <a:r>
              <a:rPr lang="en-AU" sz="2000" dirty="0" smtClean="0"/>
              <a:t>Course Recommendation</a:t>
            </a:r>
            <a:br>
              <a:rPr lang="en-AU" sz="2000" dirty="0" smtClean="0"/>
            </a:br>
            <a:r>
              <a:rPr lang="en-AU" dirty="0" smtClean="0"/>
              <a:t>based on</a:t>
            </a:r>
          </a:p>
          <a:p>
            <a:pPr lvl="1"/>
            <a:r>
              <a:rPr lang="en-AU" sz="1800" dirty="0" smtClean="0"/>
              <a:t>Personal interests</a:t>
            </a:r>
          </a:p>
          <a:p>
            <a:pPr lvl="1"/>
            <a:r>
              <a:rPr lang="en-AU" sz="1800" dirty="0" smtClean="0"/>
              <a:t>Relevance to degree</a:t>
            </a:r>
            <a:endParaRPr lang="en-AU" sz="1800" dirty="0"/>
          </a:p>
          <a:p>
            <a:r>
              <a:rPr lang="en-AU" sz="2000" dirty="0" smtClean="0"/>
              <a:t>AI Enhanced Search</a:t>
            </a:r>
            <a:br>
              <a:rPr lang="en-AU" sz="2000" dirty="0" smtClean="0"/>
            </a:br>
            <a:r>
              <a:rPr lang="en-AU" dirty="0" smtClean="0"/>
              <a:t>for</a:t>
            </a:r>
          </a:p>
          <a:p>
            <a:pPr lvl="1"/>
            <a:r>
              <a:rPr lang="en-AU" sz="1800" dirty="0" smtClean="0"/>
              <a:t>Courses by area, title, description, level</a:t>
            </a:r>
          </a:p>
          <a:p>
            <a:pPr lvl="1"/>
            <a:r>
              <a:rPr lang="en-AU" sz="1800" dirty="0" smtClean="0"/>
              <a:t>Simple program and course questions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>
                <a:solidFill>
                  <a:srgbClr val="4D6759"/>
                </a:solidFill>
              </a:rPr>
              <a:t>Stretch goals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Interactive Degree Planner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Course Recommendation by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SELT Reviews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Opportunity for majors/minors/specialisations</a:t>
            </a:r>
            <a:endParaRPr lang="en-AU" sz="1800" dirty="0" smtClean="0">
              <a:solidFill>
                <a:srgbClr val="4D6759"/>
              </a:solidFill>
            </a:endParaRPr>
          </a:p>
          <a:p>
            <a:pPr lvl="1"/>
            <a:endParaRPr lang="en-AU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08518" y="4614141"/>
            <a:ext cx="849350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8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CC60-2595-47E8-BC70-FC7CA28D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DD82-C5BE-44A8-B387-EE2D85F5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Explanation/Description of Tom’s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18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153F-5D54-421A-AF75-AF8B4B42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38C2-79B5-48F6-B9C2-6D6F8DEF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Link to Tom’s recommendation system or </a:t>
            </a:r>
            <a:r>
              <a:rPr lang="en-AU" dirty="0"/>
              <a:t>c</a:t>
            </a:r>
            <a:r>
              <a:rPr lang="en-AU" dirty="0" smtClean="0"/>
              <a:t>ue </a:t>
            </a:r>
            <a:r>
              <a:rPr lang="en-AU" dirty="0"/>
              <a:t>to exit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35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5F3B-333B-49D7-9437-5CC5C41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7233-31A0-4B5A-A185-8A85D5C7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Wouldn’t keep the plan/schedule too specific; summarise the big goals i.e. when we start creating a prototype and how our ‘new’ schedule will roll out</a:t>
            </a:r>
          </a:p>
          <a:p>
            <a:r>
              <a:rPr lang="en-AU" dirty="0"/>
              <a:t>Might need a slight focus on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7935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8C0A-929C-4F8A-977C-929FB6B5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0DD7-A4B9-4BA4-BD9C-7643DF6D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has been done</a:t>
            </a:r>
          </a:p>
          <a:p>
            <a:r>
              <a:rPr lang="en-AU" dirty="0"/>
              <a:t>What has been delayed</a:t>
            </a:r>
          </a:p>
          <a:p>
            <a:r>
              <a:rPr lang="en-AU" dirty="0"/>
              <a:t>How this affects our project timeline</a:t>
            </a:r>
          </a:p>
          <a:p>
            <a:r>
              <a:rPr lang="en-AU" dirty="0"/>
              <a:t>How we will adapt to the changes in the timeline</a:t>
            </a:r>
          </a:p>
          <a:p>
            <a:r>
              <a:rPr lang="en-AU" dirty="0"/>
              <a:t>Propose a new project timeline</a:t>
            </a:r>
          </a:p>
          <a:p>
            <a:r>
              <a:rPr lang="en-AU" dirty="0"/>
              <a:t>Background project timeline</a:t>
            </a:r>
          </a:p>
          <a:p>
            <a:pPr lvl="1"/>
            <a:r>
              <a:rPr lang="en-AU" dirty="0"/>
              <a:t>Show ideate and define phases here; less focus on later/earlier phases</a:t>
            </a:r>
          </a:p>
        </p:txBody>
      </p:sp>
    </p:spTree>
    <p:extLst>
      <p:ext uri="{BB962C8B-B14F-4D97-AF65-F5344CB8AC3E}">
        <p14:creationId xmlns:p14="http://schemas.microsoft.com/office/powerpoint/2010/main" val="238797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0" y="1234121"/>
            <a:ext cx="21432731" cy="3042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860"/>
            <a:ext cx="9692640" cy="1325562"/>
          </a:xfrm>
        </p:spPr>
        <p:txBody>
          <a:bodyPr/>
          <a:lstStyle/>
          <a:p>
            <a:r>
              <a:rPr lang="en-NZ" dirty="0" smtClean="0"/>
              <a:t>Project Timeline</a:t>
            </a:r>
            <a:endParaRPr lang="en-NZ" dirty="0"/>
          </a:p>
        </p:txBody>
      </p:sp>
      <p:sp>
        <p:nvSpPr>
          <p:cNvPr id="3" name="Rounded Rectangle 2"/>
          <p:cNvSpPr/>
          <p:nvPr/>
        </p:nvSpPr>
        <p:spPr>
          <a:xfrm>
            <a:off x="4752617" y="1924051"/>
            <a:ext cx="1761072" cy="1181099"/>
          </a:xfrm>
          <a:prstGeom prst="roundRect">
            <a:avLst>
              <a:gd name="adj" fmla="val 7576"/>
            </a:avLst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0" y="3782788"/>
            <a:ext cx="3670300" cy="273231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17629675" y="3963986"/>
            <a:ext cx="356947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Ideate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Brainstorm designs and concepts based on gathered data (Sprint 3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Create a feature list for the product (Sprint 3)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Conceptualise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 AI framework (Sprint 4)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Prototype options for recommendations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of AI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model (Sprint 4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Try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2534" y="3963987"/>
            <a:ext cx="3531868" cy="265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latin typeface="Gill Sans MT" panose="020B0502020104020203" pitchFamily="34" charset="0"/>
              </a:rPr>
              <a:t>Define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Deploy imitation chatbot on Facebook for data collection (Sprint 1)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Gill Sans MT" panose="020B0502020104020203" pitchFamily="34" charset="0"/>
              </a:rPr>
              <a:t>Prepare and send out survey to ANU </a:t>
            </a:r>
            <a:r>
              <a:rPr lang="en-US" sz="1400" dirty="0" smtClean="0">
                <a:latin typeface="Gill Sans MT" panose="020B0502020104020203" pitchFamily="34" charset="0"/>
              </a:rPr>
              <a:t>students</a:t>
            </a:r>
            <a:endParaRPr lang="en-US" sz="14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Gill Sans MT" panose="020B0502020104020203" pitchFamily="34" charset="0"/>
              </a:rPr>
              <a:t>Interview academic officers for relevant information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Collate </a:t>
            </a:r>
            <a:r>
              <a:rPr lang="en-US" sz="1400" dirty="0">
                <a:latin typeface="Gill Sans MT" panose="020B0502020104020203" pitchFamily="34" charset="0"/>
              </a:rPr>
              <a:t>and </a:t>
            </a:r>
            <a:r>
              <a:rPr lang="en-US" sz="1400" dirty="0" err="1">
                <a:latin typeface="Gill Sans MT" panose="020B0502020104020203" pitchFamily="34" charset="0"/>
              </a:rPr>
              <a:t>analyse</a:t>
            </a:r>
            <a:r>
              <a:rPr lang="en-US" sz="1400" dirty="0">
                <a:latin typeface="Gill Sans MT" panose="020B0502020104020203" pitchFamily="34" charset="0"/>
              </a:rPr>
              <a:t> the chatbot, interview, and survey data. </a:t>
            </a:r>
            <a:endParaRPr lang="en-US" sz="14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Refine the scope of the problem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810999" y="3956578"/>
            <a:ext cx="13190158" cy="2663201"/>
            <a:chOff x="11810999" y="4299478"/>
            <a:chExt cx="13190158" cy="2663201"/>
          </a:xfrm>
        </p:grpSpPr>
        <p:sp>
          <p:nvSpPr>
            <p:cNvPr id="14" name="TextBox 13"/>
            <p:cNvSpPr txBox="1"/>
            <p:nvPr/>
          </p:nvSpPr>
          <p:spPr>
            <a:xfrm>
              <a:off x="11810999" y="4299478"/>
              <a:ext cx="1876261" cy="213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Kick Off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Team introductions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TechLauncher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 induction workshop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Kick off meetings with clients at Accenture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31681" y="4306887"/>
              <a:ext cx="3569476" cy="26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Prototype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Create high level design for the finalised product (Sprint 5)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Decide on the tech stack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Complete task chunking for first prototype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Meet to assign responsibilities in prototype creation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Code prototype (Sprint 6)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Code reviews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1291888" y="0"/>
            <a:ext cx="91598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 flipH="1">
            <a:off x="9359900" y="1234121"/>
            <a:ext cx="1931988" cy="52809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^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0" y="1234121"/>
            <a:ext cx="1981056" cy="52809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54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8945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89453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89453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89454 0.000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40000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mph" presetSubtype="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4 0.00024 L -1.0392 -0.00069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4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3 0.00393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4 0.00393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2 -0.00069 L -1.18724 0.00394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863654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Collection Channels</a:t>
            </a:r>
            <a:endParaRPr lang="en-NZ" dirty="0"/>
          </a:p>
        </p:txBody>
      </p:sp>
      <p:sp>
        <p:nvSpPr>
          <p:cNvPr id="20" name="Oval 19"/>
          <p:cNvSpPr/>
          <p:nvPr/>
        </p:nvSpPr>
        <p:spPr>
          <a:xfrm>
            <a:off x="1606222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1" name="Oval 20"/>
          <p:cNvSpPr/>
          <p:nvPr/>
        </p:nvSpPr>
        <p:spPr>
          <a:xfrm>
            <a:off x="3375588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2" name="Oval 21"/>
          <p:cNvSpPr/>
          <p:nvPr/>
        </p:nvSpPr>
        <p:spPr>
          <a:xfrm>
            <a:off x="5144954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3" name="Oval 22"/>
          <p:cNvSpPr/>
          <p:nvPr/>
        </p:nvSpPr>
        <p:spPr>
          <a:xfrm>
            <a:off x="6914320" y="2521012"/>
            <a:ext cx="828942" cy="828942"/>
          </a:xfrm>
          <a:prstGeom prst="ellipse">
            <a:avLst/>
          </a:prstGeom>
          <a:noFill/>
          <a:ln w="28575">
            <a:solidFill>
              <a:srgbClr val="C0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6F16"/>
                </a:solidFill>
              </a:rPr>
              <a:t>✔</a:t>
            </a:r>
          </a:p>
        </p:txBody>
      </p:sp>
      <p:sp>
        <p:nvSpPr>
          <p:cNvPr id="24" name="Oval 23"/>
          <p:cNvSpPr/>
          <p:nvPr/>
        </p:nvSpPr>
        <p:spPr>
          <a:xfrm>
            <a:off x="8683686" y="2521012"/>
            <a:ext cx="828942" cy="82894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87303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3A9F97-49F3-4F33-9731-B945EA136A10}"/>
              </a:ext>
            </a:extLst>
          </p:cNvPr>
          <p:cNvGrpSpPr/>
          <p:nvPr/>
        </p:nvGrpSpPr>
        <p:grpSpPr>
          <a:xfrm>
            <a:off x="8423519" y="0"/>
            <a:ext cx="2867426" cy="6820015"/>
            <a:chOff x="2037338" y="269885"/>
            <a:chExt cx="2867426" cy="68200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2C18D7-C1B3-4C82-8AB2-8C2B28F0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9" y="269885"/>
              <a:ext cx="2867425" cy="3167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FDD8FE-A97D-475C-9EE1-0A24435CD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8" y="3641368"/>
              <a:ext cx="2867425" cy="3448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F1EFEF-D672-4ABF-B977-D77CD738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93AE-0C14-48BE-BFD8-B0C50F68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AU" dirty="0"/>
              <a:t>Survey generation – show final survey</a:t>
            </a:r>
          </a:p>
          <a:p>
            <a:r>
              <a:rPr lang="en-AU" strike="sngStrike" dirty="0"/>
              <a:t>Results </a:t>
            </a:r>
            <a:r>
              <a:rPr lang="en-AU" dirty="0"/>
              <a:t>(Just focus on what we’ve gained from the high level perspective)</a:t>
            </a:r>
            <a:endParaRPr lang="en-AU" strike="sngStrike" dirty="0"/>
          </a:p>
          <a:p>
            <a:r>
              <a:rPr lang="en-AU" dirty="0"/>
              <a:t>What we’ve learnt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321299"/>
              </p:ext>
            </p:extLst>
          </p:nvPr>
        </p:nvGraphicFramePr>
        <p:xfrm>
          <a:off x="1" y="3419609"/>
          <a:ext cx="6238874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F76E4-0DCC-434A-A537-1897763D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45349"/>
              </p:ext>
            </p:extLst>
          </p:nvPr>
        </p:nvGraphicFramePr>
        <p:xfrm>
          <a:off x="2771046" y="4004468"/>
          <a:ext cx="753207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91">
                  <a:extLst>
                    <a:ext uri="{9D8B030D-6E8A-4147-A177-3AD203B41FA5}">
                      <a16:colId xmlns:a16="http://schemas.microsoft.com/office/drawing/2014/main" val="817500141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3157120958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139495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Positives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Negatives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Improvements 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Informative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Easy to access and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Convenient layout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Studying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Hard to navigate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Incomplete information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Outdated courses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Interactive study options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Course suggestion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Filtering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Quick preview of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Consultation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8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B5C77-4BDA-4067-A71D-C3FE90E2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21" y="3380890"/>
            <a:ext cx="4877481" cy="3477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922D8-E22A-4768-A1F3-5582BC45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D333-AD4B-46B3-98D7-535E883D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Poll generation</a:t>
            </a:r>
          </a:p>
          <a:p>
            <a:pPr lvl="1"/>
            <a:r>
              <a:rPr lang="en-AU" dirty="0"/>
              <a:t>Replicated question 1 with different wording</a:t>
            </a:r>
          </a:p>
          <a:p>
            <a:r>
              <a:rPr lang="en-AU" dirty="0"/>
              <a:t>Posting poll to Facebook (with results)</a:t>
            </a:r>
          </a:p>
          <a:p>
            <a:pPr lvl="1"/>
            <a:r>
              <a:rPr lang="en-AU" dirty="0"/>
              <a:t>Posted at optimal time for receiving votes</a:t>
            </a:r>
          </a:p>
          <a:p>
            <a:r>
              <a:rPr lang="en-AU" dirty="0"/>
              <a:t>What we’ve learnt </a:t>
            </a:r>
          </a:p>
          <a:p>
            <a:pPr lvl="1"/>
            <a:r>
              <a:rPr lang="en-AU" dirty="0"/>
              <a:t>(that website is much more desirable; agrees with survey results)</a:t>
            </a:r>
          </a:p>
          <a:p>
            <a:pPr lvl="1"/>
            <a:r>
              <a:rPr lang="en-AU" dirty="0"/>
              <a:t>Strengthens the idea around a website design</a:t>
            </a:r>
          </a:p>
        </p:txBody>
      </p:sp>
    </p:spTree>
    <p:extLst>
      <p:ext uri="{BB962C8B-B14F-4D97-AF65-F5344CB8AC3E}">
        <p14:creationId xmlns:p14="http://schemas.microsoft.com/office/powerpoint/2010/main" val="4377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DC6-100F-4C2F-B6D6-32480D4B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0A96-5173-4DF7-B248-E39D8F6F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Face-to-face interview with an Academic Program Officer at </a:t>
            </a:r>
            <a:r>
              <a:rPr lang="en-AU" dirty="0" err="1"/>
              <a:t>Fenner</a:t>
            </a:r>
            <a:r>
              <a:rPr lang="en-AU" dirty="0"/>
              <a:t> Hall</a:t>
            </a:r>
          </a:p>
          <a:p>
            <a:r>
              <a:rPr lang="en-AU" dirty="0"/>
              <a:t>Results</a:t>
            </a:r>
          </a:p>
          <a:p>
            <a:r>
              <a:rPr lang="en-AU" dirty="0"/>
              <a:t>What we’ve learnt</a:t>
            </a:r>
          </a:p>
          <a:p>
            <a:pPr lvl="1"/>
            <a:r>
              <a:rPr lang="en-AU" dirty="0"/>
              <a:t>Good news is that we’re seeing a trend with multiple sets of data/results</a:t>
            </a:r>
          </a:p>
          <a:p>
            <a:pPr lvl="1"/>
            <a:r>
              <a:rPr lang="en-AU" dirty="0"/>
              <a:t>Forms a good foundation for the define phase</a:t>
            </a:r>
          </a:p>
          <a:p>
            <a:endParaRPr lang="en-AU" dirty="0"/>
          </a:p>
          <a:p>
            <a:r>
              <a:rPr lang="en-AU" dirty="0"/>
              <a:t>Main points?: Expert seems most in agreement with survey results, also includes time scheduling could be the main issue for students</a:t>
            </a:r>
          </a:p>
        </p:txBody>
      </p:sp>
    </p:spTree>
    <p:extLst>
      <p:ext uri="{BB962C8B-B14F-4D97-AF65-F5344CB8AC3E}">
        <p14:creationId xmlns:p14="http://schemas.microsoft.com/office/powerpoint/2010/main" val="30330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BC76-8006-46CD-85B2-59DEAA4F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2DE7-6713-4CBE-80E1-1EF0B448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Proposition to ANUSA</a:t>
            </a:r>
          </a:p>
          <a:p>
            <a:pPr lvl="1"/>
            <a:r>
              <a:rPr lang="en-AU" dirty="0"/>
              <a:t>Same survey proposed to ANUSA</a:t>
            </a:r>
          </a:p>
          <a:p>
            <a:r>
              <a:rPr lang="en-AU" dirty="0"/>
              <a:t>Results</a:t>
            </a:r>
          </a:p>
          <a:p>
            <a:pPr lvl="1"/>
            <a:r>
              <a:rPr lang="en-AU" dirty="0"/>
              <a:t>Rejected due to importance compared to official surveys</a:t>
            </a:r>
          </a:p>
        </p:txBody>
      </p:sp>
    </p:spTree>
    <p:extLst>
      <p:ext uri="{BB962C8B-B14F-4D97-AF65-F5344CB8AC3E}">
        <p14:creationId xmlns:p14="http://schemas.microsoft.com/office/powerpoint/2010/main" val="31304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5592-B055-48BA-8876-D275C8C6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320E-FFC3-4E25-9ECE-B869B7DB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Summarise results with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97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483</TotalTime>
  <Words>556</Words>
  <Application>Microsoft Office PowerPoint</Application>
  <PresentationFormat>Widescreen</PresentationFormat>
  <Paragraphs>131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Schoolbook</vt:lpstr>
      <vt:lpstr>Courier New</vt:lpstr>
      <vt:lpstr>Gill Sans MT</vt:lpstr>
      <vt:lpstr>Wingdings</vt:lpstr>
      <vt:lpstr>Wingdings 2</vt:lpstr>
      <vt:lpstr>View</vt:lpstr>
      <vt:lpstr>CourseAI</vt:lpstr>
      <vt:lpstr>Progress</vt:lpstr>
      <vt:lpstr>Project Timeline</vt:lpstr>
      <vt:lpstr>Data Collection Channels</vt:lpstr>
      <vt:lpstr>Data collection</vt:lpstr>
      <vt:lpstr>Data collection</vt:lpstr>
      <vt:lpstr>Data collection</vt:lpstr>
      <vt:lpstr>Data collection</vt:lpstr>
      <vt:lpstr>Infographic</vt:lpstr>
      <vt:lpstr>Define phase (Summary)</vt:lpstr>
      <vt:lpstr>Planned Features</vt:lpstr>
      <vt:lpstr>Demonstration</vt:lpstr>
      <vt:lpstr>Demonstration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AICourse</dc:title>
  <dc:creator>Christopher Kim</dc:creator>
  <cp:lastModifiedBy>Joseph Meltzer</cp:lastModifiedBy>
  <cp:revision>69</cp:revision>
  <dcterms:created xsi:type="dcterms:W3CDTF">2018-03-22T09:00:38Z</dcterms:created>
  <dcterms:modified xsi:type="dcterms:W3CDTF">2018-03-24T05:15:06Z</dcterms:modified>
</cp:coreProperties>
</file>