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3"/>
  </p:notes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370" autoAdjust="0"/>
  </p:normalViewPr>
  <p:slideViewPr>
    <p:cSldViewPr snapToGrid="0">
      <p:cViewPr varScale="1">
        <p:scale>
          <a:sx n="158" d="100"/>
          <a:sy n="158" d="100"/>
        </p:scale>
        <p:origin x="1752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DFA3-529D-45E4-8944-D62720A6434D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9AB3-0DDF-421F-80B9-1890A9AD9C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1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5440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52642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2808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9AB3-0DDF-421F-80B9-1890A9AD9C4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53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7"/>
            <a:ext cx="7429500" cy="1655763"/>
          </a:xfrm>
        </p:spPr>
        <p:txBody>
          <a:bodyPr/>
          <a:lstStyle>
            <a:lvl1pPr marL="0" indent="0" algn="ctr">
              <a:buNone/>
              <a:defRPr sz="2500"/>
            </a:lvl1pPr>
            <a:lvl2pPr marL="475440" indent="0" algn="ctr">
              <a:buNone/>
              <a:defRPr sz="2100"/>
            </a:lvl2pPr>
            <a:lvl3pPr marL="950881" indent="0" algn="ctr">
              <a:buNone/>
              <a:defRPr sz="1900"/>
            </a:lvl3pPr>
            <a:lvl4pPr marL="1426321" indent="0" algn="ctr">
              <a:buNone/>
              <a:defRPr sz="1600"/>
            </a:lvl4pPr>
            <a:lvl5pPr marL="1901761" indent="0" algn="ctr">
              <a:buNone/>
              <a:defRPr sz="1600"/>
            </a:lvl5pPr>
            <a:lvl6pPr marL="2377202" indent="0" algn="ctr">
              <a:buNone/>
              <a:defRPr sz="1600"/>
            </a:lvl6pPr>
            <a:lvl7pPr marL="2852642" indent="0" algn="ctr">
              <a:buNone/>
              <a:defRPr sz="1600"/>
            </a:lvl7pPr>
            <a:lvl8pPr marL="3328083" indent="0" algn="ctr">
              <a:buNone/>
              <a:defRPr sz="1600"/>
            </a:lvl8pPr>
            <a:lvl9pPr marL="380352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9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8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6"/>
            <a:ext cx="2135981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6"/>
            <a:ext cx="6284119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4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06480" y="1466935"/>
            <a:ext cx="454652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06480" y="2915630"/>
            <a:ext cx="454652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06480" y="3125690"/>
            <a:ext cx="454652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78647" y="1559029"/>
            <a:ext cx="3956672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95533" y="701317"/>
            <a:ext cx="6750675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011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1" kern="1200" dirty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6896" y="1124003"/>
            <a:ext cx="6777208" cy="228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1100" kern="1200" dirty="0">
                <a:solidFill>
                  <a:schemeClr val="tx2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95533" y="427705"/>
            <a:ext cx="6750675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01079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en-US" sz="9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802226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002784" indent="0">
              <a:buNone/>
              <a:defRPr/>
            </a:lvl6pPr>
            <a:lvl7pPr marL="1203340" indent="0">
              <a:buNone/>
              <a:defRPr/>
            </a:lvl7pPr>
            <a:lvl8pPr marL="1403897" indent="0">
              <a:buNone/>
              <a:defRPr/>
            </a:lvl8pPr>
            <a:lvl9pPr marL="1604454" indent="0">
              <a:buNone/>
              <a:defRPr/>
            </a:lvl9pPr>
          </a:lstStyle>
          <a:p>
            <a:pPr marL="0" lvl="0" indent="0" algn="l" defTabSz="401113" rtl="0" eaLnBrk="1" latinLnBrk="0" hangingPunct="1">
              <a:lnSpc>
                <a:spcPct val="70000"/>
              </a:lnSpc>
              <a:spcBef>
                <a:spcPts val="439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E8392E3B-3DC2-447F-AC87-389F636A83C0}"/>
              </a:ext>
            </a:extLst>
          </p:cNvPr>
          <p:cNvSpPr/>
          <p:nvPr userDrawn="1"/>
        </p:nvSpPr>
        <p:spPr>
          <a:xfrm>
            <a:off x="4953000" y="1460027"/>
            <a:ext cx="4546520" cy="2556425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88" tIns="47544" rIns="95088" bIns="47544" rtlCol="0" anchor="ctr"/>
          <a:lstStyle/>
          <a:p>
            <a:pPr algn="ctr" defTabSz="534818"/>
            <a:endParaRPr lang="en-US" sz="28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9AECB16D-163C-48E6-9AF9-A00C8D015B0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53000" y="2908722"/>
            <a:ext cx="454652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tx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5D70E7D3-61CE-4F8C-A7C6-68288E33DC0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53000" y="3118782"/>
            <a:ext cx="4546520" cy="152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534818" rtl="0" eaLnBrk="1" latinLnBrk="0" hangingPunct="1">
              <a:lnSpc>
                <a:spcPct val="90000"/>
              </a:lnSpc>
              <a:spcBef>
                <a:spcPts val="585"/>
              </a:spcBef>
              <a:buFont typeface="Arial" panose="020B0604020202020204" pitchFamily="34" charset="0"/>
              <a:buNone/>
              <a:defRPr lang="ko-KR" altLang="en-US" sz="600" b="1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8982D7DD-F0EA-418F-8CE8-04CB6583194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025167" y="1552121"/>
            <a:ext cx="3956672" cy="12756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5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08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26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01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377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8526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3280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803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7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0" indent="0">
              <a:buNone/>
              <a:defRPr sz="21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600" b="1"/>
            </a:lvl4pPr>
            <a:lvl5pPr marL="1901761" indent="0">
              <a:buNone/>
              <a:defRPr sz="1600" b="1"/>
            </a:lvl5pPr>
            <a:lvl6pPr marL="2377202" indent="0">
              <a:buNone/>
              <a:defRPr sz="1600" b="1"/>
            </a:lvl6pPr>
            <a:lvl7pPr marL="2852642" indent="0">
              <a:buNone/>
              <a:defRPr sz="1600" b="1"/>
            </a:lvl7pPr>
            <a:lvl8pPr marL="3328083" indent="0">
              <a:buNone/>
              <a:defRPr sz="1600" b="1"/>
            </a:lvl8pPr>
            <a:lvl9pPr marL="380352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7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3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6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6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7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 anchor="t"/>
          <a:lstStyle>
            <a:lvl1pPr marL="0" indent="0">
              <a:buNone/>
              <a:defRPr sz="3300"/>
            </a:lvl1pPr>
            <a:lvl2pPr marL="475440" indent="0">
              <a:buNone/>
              <a:defRPr sz="2900"/>
            </a:lvl2pPr>
            <a:lvl3pPr marL="950881" indent="0">
              <a:buNone/>
              <a:defRPr sz="2500"/>
            </a:lvl3pPr>
            <a:lvl4pPr marL="1426321" indent="0">
              <a:buNone/>
              <a:defRPr sz="2100"/>
            </a:lvl4pPr>
            <a:lvl5pPr marL="1901761" indent="0">
              <a:buNone/>
              <a:defRPr sz="2100"/>
            </a:lvl5pPr>
            <a:lvl6pPr marL="2377202" indent="0">
              <a:buNone/>
              <a:defRPr sz="2100"/>
            </a:lvl6pPr>
            <a:lvl7pPr marL="2852642" indent="0">
              <a:buNone/>
              <a:defRPr sz="2100"/>
            </a:lvl7pPr>
            <a:lvl8pPr marL="3328083" indent="0">
              <a:buNone/>
              <a:defRPr sz="2100"/>
            </a:lvl8pPr>
            <a:lvl9pPr marL="3803523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5440" indent="0">
              <a:buNone/>
              <a:defRPr sz="1400"/>
            </a:lvl2pPr>
            <a:lvl3pPr marL="950881" indent="0">
              <a:buNone/>
              <a:defRPr sz="1300"/>
            </a:lvl3pPr>
            <a:lvl4pPr marL="1426321" indent="0">
              <a:buNone/>
              <a:defRPr sz="1100"/>
            </a:lvl4pPr>
            <a:lvl5pPr marL="1901761" indent="0">
              <a:buNone/>
              <a:defRPr sz="1100"/>
            </a:lvl5pPr>
            <a:lvl6pPr marL="2377202" indent="0">
              <a:buNone/>
              <a:defRPr sz="1100"/>
            </a:lvl6pPr>
            <a:lvl7pPr marL="2852642" indent="0">
              <a:buNone/>
              <a:defRPr sz="1100"/>
            </a:lvl7pPr>
            <a:lvl8pPr marL="3328083" indent="0">
              <a:buNone/>
              <a:defRPr sz="1100"/>
            </a:lvl8pPr>
            <a:lvl9pPr marL="380352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3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5088" tIns="47544" rIns="95088" bIns="4754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9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48C8-666B-4AC2-9EE6-9CECAD717E72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BCD9-25B3-4B45-9B21-F1BA54ECB5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6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50881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20" indent="-237720" algn="l" defTabSz="950881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6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0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041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48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1492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362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0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243" indent="-237720" algn="l" defTabSz="950881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20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4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08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52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FF160C-5DBB-4B32-A3C7-05703A217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80" y="2905994"/>
            <a:ext cx="4546520" cy="176921"/>
          </a:xfrm>
        </p:spPr>
        <p:txBody>
          <a:bodyPr>
            <a:noAutofit/>
          </a:bodyPr>
          <a:lstStyle/>
          <a:p>
            <a:r>
              <a:rPr lang="en-US" sz="1000" dirty="0"/>
              <a:t>ANU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604F-BFB8-4314-A724-54B1E55620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80" y="3116054"/>
            <a:ext cx="4546520" cy="152467"/>
          </a:xfrm>
        </p:spPr>
        <p:txBody>
          <a:bodyPr>
            <a:noAutofit/>
          </a:bodyPr>
          <a:lstStyle/>
          <a:p>
            <a:r>
              <a:rPr lang="en-US" sz="800" dirty="0"/>
              <a:t>Project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E99624-0D94-4B45-9C71-D24177F9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Stakeholders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777CA7-AC0B-4093-9FEC-98B1B75B8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Course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5C09E4-75E8-4B97-AB65-90101BB202E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93CB158-29FD-4DC1-B421-AD090EF79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sz="1000" dirty="0"/>
              <a:t>Accenture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F3F34C0-EC02-4E03-BDEA-8843DEA926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953000" y="3118782"/>
            <a:ext cx="4546520" cy="152467"/>
          </a:xfrm>
        </p:spPr>
        <p:txBody>
          <a:bodyPr/>
          <a:lstStyle/>
          <a:p>
            <a:r>
              <a:rPr lang="en-US" sz="800" dirty="0"/>
              <a:t>Project Client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5B519179-E294-4EAB-8EF4-90CF3DFCA57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" b="2874"/>
          <a:stretch>
            <a:fillRect/>
          </a:stretch>
        </p:blipFill>
        <p:spPr/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39C72DE3-8914-419A-9FD5-6A002426839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b="4955"/>
          <a:stretch/>
        </p:blipFill>
        <p:spPr>
          <a:xfrm>
            <a:off x="5769378" y="1515713"/>
            <a:ext cx="2913763" cy="122716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F95ED22-67CC-4B65-921F-F4A27F5F89BA}"/>
              </a:ext>
            </a:extLst>
          </p:cNvPr>
          <p:cNvSpPr txBox="1"/>
          <p:nvPr/>
        </p:nvSpPr>
        <p:spPr>
          <a:xfrm>
            <a:off x="406481" y="3291490"/>
            <a:ext cx="4546519" cy="30023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Contributes to the deliverables for the project; Performs tasks to meet all stakeholder expectations.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604342-4E10-474C-B557-51AC6C009320}"/>
              </a:ext>
            </a:extLst>
          </p:cNvPr>
          <p:cNvSpPr txBox="1"/>
          <p:nvPr/>
        </p:nvSpPr>
        <p:spPr>
          <a:xfrm>
            <a:off x="4953000" y="3298932"/>
            <a:ext cx="4546519" cy="300230"/>
          </a:xfrm>
          <a:prstGeom prst="rect">
            <a:avLst/>
          </a:prstGeom>
          <a:noFill/>
        </p:spPr>
        <p:txBody>
          <a:bodyPr wrap="square" lIns="53486" tIns="26743" rIns="53486" bIns="26743" rtlCol="0">
            <a:spAutoFit/>
          </a:bodyPr>
          <a:lstStyle/>
          <a:p>
            <a:pPr algn="ctr" defTabSz="534818"/>
            <a:r>
              <a:rPr lang="en-US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 major stake in the outcome of the project; Shows active interest throughout the development cycle; Oversees the project and provides guidance, authority over the project.</a:t>
            </a:r>
          </a:p>
        </p:txBody>
      </p:sp>
    </p:spTree>
    <p:extLst>
      <p:ext uri="{BB962C8B-B14F-4D97-AF65-F5344CB8AC3E}">
        <p14:creationId xmlns:p14="http://schemas.microsoft.com/office/powerpoint/2010/main" val="17752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70C0"/>
      </a:hlink>
      <a:folHlink>
        <a:srgbClr val="7030A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A4 Paper (210x297 mm)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Lato</vt:lpstr>
      <vt:lpstr>Lato Light</vt:lpstr>
      <vt:lpstr>Lato Regular</vt:lpstr>
      <vt:lpstr>Arial</vt:lpstr>
      <vt:lpstr>Calibri</vt:lpstr>
      <vt:lpstr>Calibri Light</vt:lpstr>
      <vt:lpstr>Office Theme</vt:lpstr>
      <vt:lpstr>Key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2018-03-02T06:39:14Z</dcterms:created>
  <dcterms:modified xsi:type="dcterms:W3CDTF">2018-03-04T12:37:16Z</dcterms:modified>
</cp:coreProperties>
</file>