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8" r:id="rId3"/>
    <p:sldId id="280" r:id="rId4"/>
    <p:sldId id="283" r:id="rId5"/>
    <p:sldId id="284" r:id="rId6"/>
    <p:sldId id="285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78"/>
            <p14:sldId id="280"/>
            <p14:sldId id="283"/>
            <p14:sldId id="284"/>
            <p14:sldId id="285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B765-1AE1-4B13-8687-6A387096D12E}" v="5132" dt="2022-09-11T18:09:14.902"/>
    <p1510:client id="{72E75AE0-F5FD-4E67-87A7-3F361C04B86B}" v="1481" dt="2023-01-03T13:15:15.317"/>
    <p1510:client id="{8D60026B-B96B-48D2-A9F5-537738267AF9}" v="101" dt="2022-09-05T07:18:10.444"/>
    <p1510:client id="{AC3C4DBF-6F78-45B2-ABD8-200937E61B0F}" v="912" dt="2023-01-03T12:43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72E75AE0-F5FD-4E67-87A7-3F361C04B86B}"/>
    <pc:docChg chg="addSld modSld sldOrd modSection">
      <pc:chgData name="박 지용" userId="c82824c0972a1f5e" providerId="Windows Live" clId="Web-{72E75AE0-F5FD-4E67-87A7-3F361C04B86B}" dt="2023-01-03T13:15:12.020" v="1356"/>
      <pc:docMkLst>
        <pc:docMk/>
      </pc:docMkLst>
      <pc:sldChg chg="modSp">
        <pc:chgData name="박 지용" userId="c82824c0972a1f5e" providerId="Windows Live" clId="Web-{72E75AE0-F5FD-4E67-87A7-3F361C04B86B}" dt="2023-01-03T12:44:24.023" v="59" actId="20577"/>
        <pc:sldMkLst>
          <pc:docMk/>
          <pc:sldMk cId="388914960" sldId="278"/>
        </pc:sldMkLst>
        <pc:spChg chg="mod">
          <ac:chgData name="박 지용" userId="c82824c0972a1f5e" providerId="Windows Live" clId="Web-{72E75AE0-F5FD-4E67-87A7-3F361C04B86B}" dt="2023-01-03T12:44:24.023" v="59" actId="20577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72E75AE0-F5FD-4E67-87A7-3F361C04B86B}" dt="2023-01-03T12:44:15.148" v="48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modSp">
        <pc:chgData name="박 지용" userId="c82824c0972a1f5e" providerId="Windows Live" clId="Web-{72E75AE0-F5FD-4E67-87A7-3F361C04B86B}" dt="2023-01-03T13:06:22.846" v="713"/>
        <pc:sldMkLst>
          <pc:docMk/>
          <pc:sldMk cId="2107642997" sldId="280"/>
        </pc:sldMkLst>
        <pc:spChg chg="mod">
          <ac:chgData name="박 지용" userId="c82824c0972a1f5e" providerId="Windows Live" clId="Web-{72E75AE0-F5FD-4E67-87A7-3F361C04B86B}" dt="2023-01-03T12:45:02.462" v="74" actId="20577"/>
          <ac:spMkLst>
            <pc:docMk/>
            <pc:sldMk cId="2107642997" sldId="280"/>
            <ac:spMk id="61" creationId="{F9103ECE-4C25-7087-6338-E1711B8803E5}"/>
          </ac:spMkLst>
        </pc:spChg>
        <pc:graphicFrameChg chg="mod modGraphic">
          <ac:chgData name="박 지용" userId="c82824c0972a1f5e" providerId="Windows Live" clId="Web-{72E75AE0-F5FD-4E67-87A7-3F361C04B86B}" dt="2023-01-03T13:06:22.846" v="713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72E75AE0-F5FD-4E67-87A7-3F361C04B86B}" dt="2023-01-03T13:06:02.877" v="679"/>
        <pc:sldMkLst>
          <pc:docMk/>
          <pc:sldMk cId="971951949" sldId="283"/>
        </pc:sldMkLst>
        <pc:graphicFrameChg chg="mod modGraphic">
          <ac:chgData name="박 지용" userId="c82824c0972a1f5e" providerId="Windows Live" clId="Web-{72E75AE0-F5FD-4E67-87A7-3F361C04B86B}" dt="2023-01-03T13:06:02.877" v="679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  <pc:sldChg chg="modSp add replId">
        <pc:chgData name="박 지용" userId="c82824c0972a1f5e" providerId="Windows Live" clId="Web-{72E75AE0-F5FD-4E67-87A7-3F361C04B86B}" dt="2023-01-03T13:10:41.104" v="1020"/>
        <pc:sldMkLst>
          <pc:docMk/>
          <pc:sldMk cId="2315902644" sldId="284"/>
        </pc:sldMkLst>
        <pc:spChg chg="mod">
          <ac:chgData name="박 지용" userId="c82824c0972a1f5e" providerId="Windows Live" clId="Web-{72E75AE0-F5FD-4E67-87A7-3F361C04B86B}" dt="2023-01-03T13:08:40.632" v="878" actId="20577"/>
          <ac:spMkLst>
            <pc:docMk/>
            <pc:sldMk cId="2315902644" sldId="284"/>
            <ac:spMk id="41" creationId="{8504C7D4-E8EE-2BD3-D3A1-156E9B16F41A}"/>
          </ac:spMkLst>
        </pc:spChg>
        <pc:graphicFrameChg chg="mod modGraphic">
          <ac:chgData name="박 지용" userId="c82824c0972a1f5e" providerId="Windows Live" clId="Web-{72E75AE0-F5FD-4E67-87A7-3F361C04B86B}" dt="2023-01-03T13:10:41.104" v="1020"/>
          <ac:graphicFrameMkLst>
            <pc:docMk/>
            <pc:sldMk cId="2315902644" sldId="284"/>
            <ac:graphicFrameMk id="40" creationId="{592720DF-4875-E2D5-72C6-EE7F174C85B0}"/>
          </ac:graphicFrameMkLst>
        </pc:graphicFrameChg>
      </pc:sldChg>
      <pc:sldChg chg="modSp add ord replId">
        <pc:chgData name="박 지용" userId="c82824c0972a1f5e" providerId="Windows Live" clId="Web-{72E75AE0-F5FD-4E67-87A7-3F361C04B86B}" dt="2023-01-03T13:15:12.020" v="1356"/>
        <pc:sldMkLst>
          <pc:docMk/>
          <pc:sldMk cId="2994062088" sldId="285"/>
        </pc:sldMkLst>
        <pc:graphicFrameChg chg="mod modGraphic">
          <ac:chgData name="박 지용" userId="c82824c0972a1f5e" providerId="Windows Live" clId="Web-{72E75AE0-F5FD-4E67-87A7-3F361C04B86B}" dt="2023-01-03T13:15:12.020" v="1356"/>
          <ac:graphicFrameMkLst>
            <pc:docMk/>
            <pc:sldMk cId="2994062088" sldId="285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  <pc:docChgLst>
    <pc:chgData name="박 지용" userId="c82824c0972a1f5e" providerId="Windows Live" clId="Web-{AC3C4DBF-6F78-45B2-ABD8-200937E61B0F}"/>
    <pc:docChg chg="delSld modSld modSection">
      <pc:chgData name="박 지용" userId="c82824c0972a1f5e" providerId="Windows Live" clId="Web-{AC3C4DBF-6F78-45B2-ABD8-200937E61B0F}" dt="2023-01-03T12:43:13.386" v="509" actId="20577"/>
      <pc:docMkLst>
        <pc:docMk/>
      </pc:docMkLst>
      <pc:sldChg chg="del">
        <pc:chgData name="박 지용" userId="c82824c0972a1f5e" providerId="Windows Live" clId="Web-{AC3C4DBF-6F78-45B2-ABD8-200937E61B0F}" dt="2023-01-03T10:49:15.518" v="0"/>
        <pc:sldMkLst>
          <pc:docMk/>
          <pc:sldMk cId="2784897956" sldId="266"/>
        </pc:sldMkLst>
      </pc:sldChg>
      <pc:sldChg chg="del">
        <pc:chgData name="박 지용" userId="c82824c0972a1f5e" providerId="Windows Live" clId="Web-{AC3C4DBF-6F78-45B2-ABD8-200937E61B0F}" dt="2023-01-03T10:49:17.049" v="1"/>
        <pc:sldMkLst>
          <pc:docMk/>
          <pc:sldMk cId="1894519396" sldId="268"/>
        </pc:sldMkLst>
      </pc:sldChg>
      <pc:sldChg chg="del">
        <pc:chgData name="박 지용" userId="c82824c0972a1f5e" providerId="Windows Live" clId="Web-{AC3C4DBF-6F78-45B2-ABD8-200937E61B0F}" dt="2023-01-03T10:49:18.112" v="2"/>
        <pc:sldMkLst>
          <pc:docMk/>
          <pc:sldMk cId="1907570628" sldId="270"/>
        </pc:sldMkLst>
      </pc:sldChg>
      <pc:sldChg chg="modSp">
        <pc:chgData name="박 지용" userId="c82824c0972a1f5e" providerId="Windows Live" clId="Web-{AC3C4DBF-6F78-45B2-ABD8-200937E61B0F}" dt="2023-01-03T12:43:13.386" v="509" actId="20577"/>
        <pc:sldMkLst>
          <pc:docMk/>
          <pc:sldMk cId="388914960" sldId="278"/>
        </pc:sldMkLst>
        <pc:spChg chg="mod">
          <ac:chgData name="박 지용" userId="c82824c0972a1f5e" providerId="Windows Live" clId="Web-{AC3C4DBF-6F78-45B2-ABD8-200937E61B0F}" dt="2023-01-03T12:38:37.738" v="287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AC3C4DBF-6F78-45B2-ABD8-200937E61B0F}" dt="2023-01-03T12:39:09.364" v="327" actId="1076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AC3C4DBF-6F78-45B2-ABD8-200937E61B0F}" dt="2023-01-03T10:49:27.362" v="4" actId="20577"/>
          <ac:spMkLst>
            <pc:docMk/>
            <pc:sldMk cId="388914960" sldId="278"/>
            <ac:spMk id="69" creationId="{010EE820-EFD5-4FC3-9C18-6B06AED7DEE5}"/>
          </ac:spMkLst>
        </pc:spChg>
        <pc:spChg chg="mod">
          <ac:chgData name="박 지용" userId="c82824c0972a1f5e" providerId="Windows Live" clId="Web-{AC3C4DBF-6F78-45B2-ABD8-200937E61B0F}" dt="2023-01-03T12:37:37.846" v="260" actId="20577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AC3C4DBF-6F78-45B2-ABD8-200937E61B0F}" dt="2023-01-03T12:38:03.925" v="26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AC3C4DBF-6F78-45B2-ABD8-200937E61B0F}" dt="2023-01-03T10:49:31.737" v="6" actId="20577"/>
          <ac:spMkLst>
            <pc:docMk/>
            <pc:sldMk cId="388914960" sldId="278"/>
            <ac:spMk id="73" creationId="{7BE2B446-7D72-47C6-8358-63370D7005E2}"/>
          </ac:spMkLst>
        </pc:spChg>
        <pc:spChg chg="mod">
          <ac:chgData name="박 지용" userId="c82824c0972a1f5e" providerId="Windows Live" clId="Web-{AC3C4DBF-6F78-45B2-ABD8-200937E61B0F}" dt="2023-01-03T12:40:44.257" v="399" actId="20577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AC3C4DBF-6F78-45B2-ABD8-200937E61B0F}" dt="2023-01-03T12:41:38.477" v="443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AC3C4DBF-6F78-45B2-ABD8-200937E61B0F}" dt="2023-01-03T10:49:34.674" v="11" actId="20577"/>
          <ac:spMkLst>
            <pc:docMk/>
            <pc:sldMk cId="388914960" sldId="278"/>
            <ac:spMk id="90" creationId="{31A0AC61-7B4C-4157-870B-A1B320C13B84}"/>
          </ac:spMkLst>
        </pc:spChg>
        <pc:spChg chg="mod">
          <ac:chgData name="박 지용" userId="c82824c0972a1f5e" providerId="Windows Live" clId="Web-{AC3C4DBF-6F78-45B2-ABD8-200937E61B0F}" dt="2023-01-03T12:43:13.386" v="509" actId="20577"/>
          <ac:spMkLst>
            <pc:docMk/>
            <pc:sldMk cId="388914960" sldId="278"/>
            <ac:spMk id="94" creationId="{60193162-BDC9-4DA2-9B75-91632E5E9B1F}"/>
          </ac:spMkLst>
        </pc:spChg>
        <pc:spChg chg="mod">
          <ac:chgData name="박 지용" userId="c82824c0972a1f5e" providerId="Windows Live" clId="Web-{AC3C4DBF-6F78-45B2-ABD8-200937E61B0F}" dt="2023-01-03T10:49:40.362" v="15" actId="20577"/>
          <ac:spMkLst>
            <pc:docMk/>
            <pc:sldMk cId="388914960" sldId="278"/>
            <ac:spMk id="95" creationId="{64254588-C500-4726-9F7F-31D653DF8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언리얼5의 기능을 익히고 </a:t>
            </a:r>
            <a:r>
              <a:rPr lang="ko-KR" altLang="en-US" sz="1200" b="1" err="1">
                <a:ea typeface="맑은 고딕"/>
              </a:rPr>
              <a:t>맵제작하기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734632" y="4325094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언리얼5 신기능, 맵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기존 언리얼4를 사용하다 바뀐 </a:t>
            </a:r>
            <a:r>
              <a:rPr lang="ko-KR" altLang="en-US" sz="1050" err="1">
                <a:ea typeface="맑은 고딕"/>
              </a:rPr>
              <a:t>언리얼</a:t>
            </a:r>
            <a:r>
              <a:rPr lang="ko-KR" altLang="en-US" sz="1050">
                <a:ea typeface="맑은 고딕"/>
              </a:rPr>
              <a:t> 5의 새로운 기능과 조작을 익힘, 게임에 사용할 맵 제작하기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1월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캐릭터와 몬스터 제작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961080" y="3808613"/>
            <a:ext cx="2063524" cy="10421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rgbClr val="44546A"/>
                </a:solidFill>
                <a:ea typeface="맑은 고딕"/>
              </a:rPr>
              <a:t>게임 캐릭터, 몬스터 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rgbClr val="000000"/>
                </a:solidFill>
                <a:ea typeface="맑은 고딕"/>
              </a:rPr>
              <a:t> 게임 주인공인 캐릭터와 몬스터의 제작을 위해 직접 만든 애니메이션과 </a:t>
            </a:r>
            <a:r>
              <a:rPr lang="ko-KR" altLang="en-US" sz="1050" err="1">
                <a:solidFill>
                  <a:srgbClr val="000000"/>
                </a:solidFill>
                <a:ea typeface="맑은 고딕"/>
              </a:rPr>
              <a:t>에셋</a:t>
            </a:r>
            <a:r>
              <a:rPr lang="ko-KR" altLang="en-US" sz="1050">
                <a:solidFill>
                  <a:srgbClr val="000000"/>
                </a:solidFill>
                <a:ea typeface="맑은 고딕"/>
              </a:rPr>
              <a:t> 적용  </a:t>
            </a:r>
            <a:endParaRPr lang="ko-KR" altLang="en-US" sz="1050">
              <a:ea typeface="맑은 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2월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ea typeface="맑은 고딕"/>
              </a:rPr>
              <a:t>아군AI</a:t>
            </a:r>
            <a:r>
              <a:rPr lang="ko-KR" altLang="en-US" sz="1200" b="1">
                <a:ea typeface="맑은 고딕"/>
              </a:rPr>
              <a:t> 제작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아군AI</a:t>
            </a:r>
            <a:r>
              <a:rPr lang="en-US" altLang="ko-KR" sz="1100" b="1">
                <a:solidFill>
                  <a:srgbClr val="44546A"/>
                </a:solidFill>
                <a:ea typeface="맑은 고딕"/>
              </a:rPr>
              <a:t>, </a:t>
            </a:r>
            <a:r>
              <a:rPr lang="en-US" altLang="ko-KR" sz="1100" b="1" err="1">
                <a:solidFill>
                  <a:srgbClr val="44546A"/>
                </a:solidFill>
                <a:ea typeface="맑은 고딕"/>
              </a:rPr>
              <a:t>서버</a:t>
            </a:r>
            <a:endParaRPr lang="en-US" altLang="ko-KR" sz="1100" b="1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중점 연구분야인 아군 </a:t>
            </a:r>
            <a:r>
              <a:rPr lang="ko-KR" altLang="en-US" sz="1050" err="1">
                <a:ea typeface="맑은 고딕"/>
              </a:rPr>
              <a:t>AI를</a:t>
            </a:r>
            <a:r>
              <a:rPr lang="ko-KR" altLang="en-US" sz="1050">
                <a:ea typeface="맑은 고딕"/>
              </a:rPr>
              <a:t> 직접 제작한다. </a:t>
            </a:r>
            <a:r>
              <a:rPr lang="ko-KR" altLang="en-US" sz="1050" err="1">
                <a:ea typeface="맑은 고딕"/>
              </a:rPr>
              <a:t>데디케이트</a:t>
            </a:r>
            <a:r>
              <a:rPr lang="ko-KR" altLang="en-US" sz="1050">
                <a:ea typeface="맑은 고딕"/>
              </a:rPr>
              <a:t> 서버를 적용시켜 2인용 게임을 만든다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3월</a:t>
            </a:r>
            <a:endParaRPr lang="ko-KR" altLang="en-US" sz="32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ea typeface="맑은 고딕"/>
              </a:rPr>
              <a:t>게임 컨텐츠</a:t>
            </a:r>
            <a:endParaRPr lang="en-US" altLang="ko-KR" sz="1200" b="1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0190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44546A"/>
                </a:solidFill>
                <a:ea typeface="맑은 고딕"/>
              </a:rPr>
              <a:t>게임 컨텐츠 관련</a:t>
            </a:r>
          </a:p>
          <a:p>
            <a:pPr algn="ctr">
              <a:lnSpc>
                <a:spcPct val="150000"/>
              </a:lnSpc>
            </a:pPr>
            <a:r>
              <a:rPr lang="ko-KR" altLang="en-US" sz="1050">
                <a:ea typeface="맑은 고딕"/>
              </a:rPr>
              <a:t>본 게임에 적용되는 세부적인 컨텐츠를 제작한다. </a:t>
            </a:r>
            <a:r>
              <a:rPr lang="ko-KR" altLang="en-US" sz="1050" err="1">
                <a:ea typeface="맑은 고딕"/>
              </a:rPr>
              <a:t>Ex</a:t>
            </a:r>
            <a:r>
              <a:rPr lang="ko-KR" altLang="en-US" sz="1050">
                <a:ea typeface="맑은 고딕"/>
              </a:rPr>
              <a:t>(패턴 상호작용, </a:t>
            </a:r>
            <a:r>
              <a:rPr lang="ko-KR" altLang="en-US" sz="1050" err="1">
                <a:ea typeface="맑은 고딕"/>
              </a:rPr>
              <a:t>맵이동</a:t>
            </a:r>
            <a:r>
              <a:rPr lang="ko-KR" altLang="en-US" sz="1050">
                <a:ea typeface="맑은 고딕"/>
              </a:rPr>
              <a:t>, 속도)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2400" b="1">
                <a:solidFill>
                  <a:srgbClr val="44546A"/>
                </a:solidFill>
                <a:ea typeface="맑은 고딕"/>
              </a:rPr>
              <a:t>4월~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41869"/>
              </p:ext>
            </p:extLst>
          </p:nvPr>
        </p:nvGraphicFramePr>
        <p:xfrm>
          <a:off x="1993095" y="2422937"/>
          <a:ext cx="8168639" cy="26130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 </a:t>
                      </a:r>
                      <a:endParaRPr lang="ko-KR" altLang="en-US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 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  언리얼5 신기능 관련된 강의 수강 및 적용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디테일한 맵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맵에</a:t>
                      </a:r>
                      <a:r>
                        <a:rPr lang="ko-KR" altLang="en-US"/>
                        <a:t> 표현된 장애물 구현 및 간단한 캐릭터와 테스트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 1)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56853"/>
              </p:ext>
            </p:extLst>
          </p:nvPr>
        </p:nvGraphicFramePr>
        <p:xfrm>
          <a:off x="1993095" y="2422937"/>
          <a:ext cx="8168639" cy="21499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캐릭터 키 이동 및 제작된 </a:t>
                      </a:r>
                      <a:r>
                        <a:rPr lang="ko-KR" altLang="en-US" err="1"/>
                        <a:t>에셋</a:t>
                      </a:r>
                      <a:r>
                        <a:rPr lang="ko-KR" altLang="en-US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제작된 다양한 애니메이션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제작된 몬스터의 애니메이션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캐릭터와 몬스터의 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263"/>
              </p:ext>
            </p:extLst>
          </p:nvPr>
        </p:nvGraphicFramePr>
        <p:xfrm>
          <a:off x="1993095" y="2422937"/>
          <a:ext cx="8168639" cy="21750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아군Ai에</a:t>
                      </a:r>
                      <a:r>
                        <a:rPr lang="ko-KR" altLang="en-US"/>
                        <a:t> 사용될 애니메이션과 </a:t>
                      </a:r>
                      <a:r>
                        <a:rPr lang="ko-KR" altLang="en-US" err="1"/>
                        <a:t>에셋</a:t>
                      </a:r>
                      <a:r>
                        <a:rPr lang="ko-KR" altLang="en-US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  <a:p>
                      <a:pPr lvl="0">
                        <a:buNone/>
                      </a:pPr>
                      <a:r>
                        <a:rPr lang="ko-KR" altLang="en-US" err="1"/>
                        <a:t>아군Ai의</a:t>
                      </a:r>
                      <a:r>
                        <a:rPr lang="ko-KR" altLang="en-US"/>
                        <a:t> 행동패턴 적용 및 몬스터와 상호작용</a:t>
                      </a:r>
                    </a:p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데디게이트</a:t>
                      </a:r>
                      <a:r>
                        <a:rPr lang="ko-KR" altLang="en-US"/>
                        <a:t> 서버 적용해보기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Detail3)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59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>
                  <a:ea typeface="맑은 고딕"/>
                </a:rPr>
                <a:t>Things to do(In Detail)</a:t>
              </a:r>
              <a:endParaRPr lang="ko-KR" altLang="en-US" sz="120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48001"/>
              </p:ext>
            </p:extLst>
          </p:nvPr>
        </p:nvGraphicFramePr>
        <p:xfrm>
          <a:off x="1993095" y="2422937"/>
          <a:ext cx="8168639" cy="209583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4월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err="1"/>
                        <a:t>맵에</a:t>
                      </a:r>
                      <a:r>
                        <a:rPr lang="ko-KR" altLang="en-US"/>
                        <a:t> 있는 각종 패턴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패턴에 필요한 제작된 이펙트와 상호작용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2인 협력에 관련된 상호작용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4446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4주차~5월 중순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/>
                        <a:t>게임 디버그 및 데모 게임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>
                <a:ea typeface="+mn-lt"/>
                <a:cs typeface="+mn-lt"/>
              </a:rPr>
              <a:t>Things to do(In Detail2)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406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revision>1</cp:revision>
  <dcterms:created xsi:type="dcterms:W3CDTF">2022-09-04T13:48:04Z</dcterms:created>
  <dcterms:modified xsi:type="dcterms:W3CDTF">2023-01-03T13:15:52Z</dcterms:modified>
</cp:coreProperties>
</file>