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50D46-4D14-4CC4-A889-27C22A53BD83}" v="407" dt="2022-10-11T12:07:16.978"/>
    <p1510:client id="{3906FFB9-C85E-48B1-9C78-0143DCED1159}" v="176" dt="2022-10-25T11:42:57.002"/>
    <p1510:client id="{3EECE087-7567-4E87-B41C-8D62A6D4CC6C}" v="1" dt="2022-10-25T11:50:31.043"/>
    <p1510:client id="{4DFD290C-358D-4B9D-865D-7E2B2AC537EF}" v="159" dt="2022-12-28T05:48:35.910"/>
    <p1510:client id="{61013E0D-76B7-480D-ADF8-9013BA393B23}" v="25" dt="2022-10-25T11:49:26.260"/>
    <p1510:client id="{7399416B-0320-44E2-96B2-D89C029A814D}" v="240" dt="2022-11-08T12:31:25.209"/>
    <p1510:client id="{BD70AA80-5E3B-4EEA-8C73-FFA20E4398B8}" v="207" dt="2022-11-22T12:31:44.765"/>
    <p1510:client id="{BE81F9DC-69A3-4D32-A051-131CC48796E5}" v="97" dt="2022-09-26T05:20:47.332"/>
    <p1510:client id="{F7FBEF6B-BA62-4F99-B262-DC5BCAA16E8A}" v="368" dt="2022-09-26T15:42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3EECE087-7567-4E87-B41C-8D62A6D4CC6C}"/>
    <pc:docChg chg="delSld">
      <pc:chgData name="박 지용" userId="c82824c0972a1f5e" providerId="Windows Live" clId="Web-{3EECE087-7567-4E87-B41C-8D62A6D4CC6C}" dt="2022-10-25T11:50:31.043" v="0"/>
      <pc:docMkLst>
        <pc:docMk/>
      </pc:docMkLst>
      <pc:sldChg chg="del">
        <pc:chgData name="박 지용" userId="c82824c0972a1f5e" providerId="Windows Live" clId="Web-{3EECE087-7567-4E87-B41C-8D62A6D4CC6C}" dt="2022-10-25T11:50:31.043" v="0"/>
        <pc:sldMkLst>
          <pc:docMk/>
          <pc:sldMk cId="4258646999" sldId="266"/>
        </pc:sldMkLst>
      </pc:sldChg>
    </pc:docChg>
  </pc:docChgLst>
  <pc:docChgLst>
    <pc:chgData name="박 지용" userId="c82824c0972a1f5e" providerId="Windows Live" clId="Web-{BD70AA80-5E3B-4EEA-8C73-FFA20E4398B8}"/>
    <pc:docChg chg="delSld modSld">
      <pc:chgData name="박 지용" userId="c82824c0972a1f5e" providerId="Windows Live" clId="Web-{BD70AA80-5E3B-4EEA-8C73-FFA20E4398B8}" dt="2022-11-22T12:31:44.765" v="188"/>
      <pc:docMkLst>
        <pc:docMk/>
      </pc:docMkLst>
      <pc:sldChg chg="addSp delSp modSp">
        <pc:chgData name="박 지용" userId="c82824c0972a1f5e" providerId="Windows Live" clId="Web-{BD70AA80-5E3B-4EEA-8C73-FFA20E4398B8}" dt="2022-11-22T12:13:44.097" v="44" actId="20577"/>
        <pc:sldMkLst>
          <pc:docMk/>
          <pc:sldMk cId="3704972277" sldId="257"/>
        </pc:sldMkLst>
        <pc:spChg chg="mod">
          <ac:chgData name="박 지용" userId="c82824c0972a1f5e" providerId="Windows Live" clId="Web-{BD70AA80-5E3B-4EEA-8C73-FFA20E4398B8}" dt="2022-11-22T12:13:44.097" v="44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BD70AA80-5E3B-4EEA-8C73-FFA20E4398B8}" dt="2022-11-22T12:13:32.253" v="39" actId="1076"/>
          <ac:spMkLst>
            <pc:docMk/>
            <pc:sldMk cId="3704972277" sldId="257"/>
            <ac:spMk id="11" creationId="{A21D9D1F-4C46-0C38-CD7F-E65ACD13441A}"/>
          </ac:spMkLst>
        </pc:spChg>
        <pc:picChg chg="add mod">
          <ac:chgData name="박 지용" userId="c82824c0972a1f5e" providerId="Windows Live" clId="Web-{BD70AA80-5E3B-4EEA-8C73-FFA20E4398B8}" dt="2022-11-22T12:13:32.222" v="37" actId="1076"/>
          <ac:picMkLst>
            <pc:docMk/>
            <pc:sldMk cId="3704972277" sldId="257"/>
            <ac:picMk id="3" creationId="{DF585CBD-66ED-14A6-E509-DFB36009DF5B}"/>
          </ac:picMkLst>
        </pc:picChg>
        <pc:picChg chg="add mod">
          <ac:chgData name="박 지용" userId="c82824c0972a1f5e" providerId="Windows Live" clId="Web-{BD70AA80-5E3B-4EEA-8C73-FFA20E4398B8}" dt="2022-11-22T12:13:32.237" v="38" actId="1076"/>
          <ac:picMkLst>
            <pc:docMk/>
            <pc:sldMk cId="3704972277" sldId="257"/>
            <ac:picMk id="4" creationId="{170065F7-EF9D-DED5-6517-DFAFB20AD66E}"/>
          </ac:picMkLst>
        </pc:picChg>
        <pc:picChg chg="del">
          <ac:chgData name="박 지용" userId="c82824c0972a1f5e" providerId="Windows Live" clId="Web-{BD70AA80-5E3B-4EEA-8C73-FFA20E4398B8}" dt="2022-11-22T12:08:04.401" v="0"/>
          <ac:picMkLst>
            <pc:docMk/>
            <pc:sldMk cId="3704972277" sldId="257"/>
            <ac:picMk id="13" creationId="{00B5A869-A0DE-D875-D2F8-916477F30321}"/>
          </ac:picMkLst>
        </pc:picChg>
        <pc:picChg chg="del">
          <ac:chgData name="박 지용" userId="c82824c0972a1f5e" providerId="Windows Live" clId="Web-{BD70AA80-5E3B-4EEA-8C73-FFA20E4398B8}" dt="2022-11-22T12:08:05.667" v="1"/>
          <ac:picMkLst>
            <pc:docMk/>
            <pc:sldMk cId="3704972277" sldId="257"/>
            <ac:picMk id="47" creationId="{00612018-F568-EC33-E330-CD71CCC24533}"/>
          </ac:picMkLst>
        </pc:picChg>
      </pc:sldChg>
      <pc:sldChg chg="del">
        <pc:chgData name="박 지용" userId="c82824c0972a1f5e" providerId="Windows Live" clId="Web-{BD70AA80-5E3B-4EEA-8C73-FFA20E4398B8}" dt="2022-11-22T12:31:44.765" v="188"/>
        <pc:sldMkLst>
          <pc:docMk/>
          <pc:sldMk cId="1957586268" sldId="263"/>
        </pc:sldMkLst>
      </pc:sldChg>
      <pc:sldChg chg="addSp delSp modSp">
        <pc:chgData name="박 지용" userId="c82824c0972a1f5e" providerId="Windows Live" clId="Web-{BD70AA80-5E3B-4EEA-8C73-FFA20E4398B8}" dt="2022-11-22T12:28:50.667" v="187" actId="20577"/>
        <pc:sldMkLst>
          <pc:docMk/>
          <pc:sldMk cId="3805998764" sldId="264"/>
        </pc:sldMkLst>
        <pc:spChg chg="mod">
          <ac:chgData name="박 지용" userId="c82824c0972a1f5e" providerId="Windows Live" clId="Web-{BD70AA80-5E3B-4EEA-8C73-FFA20E4398B8}" dt="2022-11-22T12:28:50.667" v="187" actId="20577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BD70AA80-5E3B-4EEA-8C73-FFA20E4398B8}" dt="2022-11-22T12:22:51.501" v="168" actId="1076"/>
          <ac:spMkLst>
            <pc:docMk/>
            <pc:sldMk cId="3805998764" sldId="264"/>
            <ac:spMk id="6" creationId="{D787939F-5338-2A1E-9433-A703DD3AFBF5}"/>
          </ac:spMkLst>
        </pc:spChg>
        <pc:spChg chg="add mod">
          <ac:chgData name="박 지용" userId="c82824c0972a1f5e" providerId="Windows Live" clId="Web-{BD70AA80-5E3B-4EEA-8C73-FFA20E4398B8}" dt="2022-11-22T12:23:49.159" v="181" actId="20577"/>
          <ac:spMkLst>
            <pc:docMk/>
            <pc:sldMk cId="3805998764" sldId="264"/>
            <ac:spMk id="11" creationId="{4C27F656-707C-72BA-33CC-0B42A9CACAFE}"/>
          </ac:spMkLst>
        </pc:spChg>
        <pc:spChg chg="mod">
          <ac:chgData name="박 지용" userId="c82824c0972a1f5e" providerId="Windows Live" clId="Web-{BD70AA80-5E3B-4EEA-8C73-FFA20E4398B8}" dt="2022-11-22T12:21:38.562" v="151" actId="1076"/>
          <ac:spMkLst>
            <pc:docMk/>
            <pc:sldMk cId="3805998764" sldId="264"/>
            <ac:spMk id="52" creationId="{321D2D7D-B647-2CB9-521E-EBD50D7E898C}"/>
          </ac:spMkLst>
        </pc:spChg>
        <pc:spChg chg="del">
          <ac:chgData name="박 지용" userId="c82824c0972a1f5e" providerId="Windows Live" clId="Web-{BD70AA80-5E3B-4EEA-8C73-FFA20E4398B8}" dt="2022-11-22T12:19:46.169" v="118"/>
          <ac:spMkLst>
            <pc:docMk/>
            <pc:sldMk cId="3805998764" sldId="264"/>
            <ac:spMk id="54" creationId="{5DF9C4A1-94C2-EE76-D7A0-CE04B6AC668E}"/>
          </ac:spMkLst>
        </pc:spChg>
        <pc:picChg chg="add mod">
          <ac:chgData name="박 지용" userId="c82824c0972a1f5e" providerId="Windows Live" clId="Web-{BD70AA80-5E3B-4EEA-8C73-FFA20E4398B8}" dt="2022-11-22T12:21:41.656" v="152" actId="1076"/>
          <ac:picMkLst>
            <pc:docMk/>
            <pc:sldMk cId="3805998764" sldId="264"/>
            <ac:picMk id="3" creationId="{CB1F40E1-4AB1-39FE-BABD-29F54738F507}"/>
          </ac:picMkLst>
        </pc:picChg>
        <pc:picChg chg="add mod">
          <ac:chgData name="박 지용" userId="c82824c0972a1f5e" providerId="Windows Live" clId="Web-{BD70AA80-5E3B-4EEA-8C73-FFA20E4398B8}" dt="2022-11-22T12:20:52.545" v="133" actId="14100"/>
          <ac:picMkLst>
            <pc:docMk/>
            <pc:sldMk cId="3805998764" sldId="264"/>
            <ac:picMk id="4" creationId="{77729430-4404-B2B3-8B2E-3F60A777849D}"/>
          </ac:picMkLst>
        </pc:picChg>
        <pc:picChg chg="add del mod">
          <ac:chgData name="박 지용" userId="c82824c0972a1f5e" providerId="Windows Live" clId="Web-{BD70AA80-5E3B-4EEA-8C73-FFA20E4398B8}" dt="2022-11-22T12:28:35.526" v="182"/>
          <ac:picMkLst>
            <pc:docMk/>
            <pc:sldMk cId="3805998764" sldId="264"/>
            <ac:picMk id="5" creationId="{5B3F588A-D30F-DFA0-9100-639356FFB6D1}"/>
          </ac:picMkLst>
        </pc:picChg>
        <pc:picChg chg="del">
          <ac:chgData name="박 지용" userId="c82824c0972a1f5e" providerId="Windows Live" clId="Web-{BD70AA80-5E3B-4EEA-8C73-FFA20E4398B8}" dt="2022-11-22T12:19:42.653" v="115"/>
          <ac:picMkLst>
            <pc:docMk/>
            <pc:sldMk cId="3805998764" sldId="264"/>
            <ac:picMk id="7" creationId="{75418D2F-9F84-298A-70FC-D039C2DB5E36}"/>
          </ac:picMkLst>
        </pc:picChg>
        <pc:picChg chg="del">
          <ac:chgData name="박 지용" userId="c82824c0972a1f5e" providerId="Windows Live" clId="Web-{BD70AA80-5E3B-4EEA-8C73-FFA20E4398B8}" dt="2022-11-22T12:19:45.137" v="117"/>
          <ac:picMkLst>
            <pc:docMk/>
            <pc:sldMk cId="3805998764" sldId="264"/>
            <ac:picMk id="9" creationId="{2F5AF6D6-1D1C-B8D8-E299-42CA09B5FF3E}"/>
          </ac:picMkLst>
        </pc:picChg>
        <pc:picChg chg="add mod">
          <ac:chgData name="박 지용" userId="c82824c0972a1f5e" providerId="Windows Live" clId="Web-{BD70AA80-5E3B-4EEA-8C73-FFA20E4398B8}" dt="2022-11-22T12:28:42.510" v="186" actId="14100"/>
          <ac:picMkLst>
            <pc:docMk/>
            <pc:sldMk cId="3805998764" sldId="264"/>
            <ac:picMk id="13" creationId="{C3A35C21-489B-4B5A-8D0B-3314202CF6CA}"/>
          </ac:picMkLst>
        </pc:picChg>
      </pc:sldChg>
      <pc:sldChg chg="addSp delSp modSp">
        <pc:chgData name="박 지용" userId="c82824c0972a1f5e" providerId="Windows Live" clId="Web-{BD70AA80-5E3B-4EEA-8C73-FFA20E4398B8}" dt="2022-11-22T12:20:19.544" v="127" actId="1076"/>
        <pc:sldMkLst>
          <pc:docMk/>
          <pc:sldMk cId="2145944586" sldId="265"/>
        </pc:sldMkLst>
        <pc:spChg chg="mod">
          <ac:chgData name="박 지용" userId="c82824c0972a1f5e" providerId="Windows Live" clId="Web-{BD70AA80-5E3B-4EEA-8C73-FFA20E4398B8}" dt="2022-11-22T12:14:03.426" v="48" actId="20577"/>
          <ac:spMkLst>
            <pc:docMk/>
            <pc:sldMk cId="2145944586" sldId="265"/>
            <ac:spMk id="2" creationId="{A9DA1D63-279B-88D1-9CF4-D8297978BBC0}"/>
          </ac:spMkLst>
        </pc:spChg>
        <pc:spChg chg="mod">
          <ac:chgData name="박 지용" userId="c82824c0972a1f5e" providerId="Windows Live" clId="Web-{BD70AA80-5E3B-4EEA-8C73-FFA20E4398B8}" dt="2022-11-22T12:20:19.544" v="127" actId="1076"/>
          <ac:spMkLst>
            <pc:docMk/>
            <pc:sldMk cId="2145944586" sldId="265"/>
            <ac:spMk id="9" creationId="{D234F446-D7A1-2360-B687-218BDC35563A}"/>
          </ac:spMkLst>
        </pc:spChg>
        <pc:picChg chg="del">
          <ac:chgData name="박 지용" userId="c82824c0972a1f5e" providerId="Windows Live" clId="Web-{BD70AA80-5E3B-4EEA-8C73-FFA20E4398B8}" dt="2022-11-22T12:14:04.660" v="49"/>
          <ac:picMkLst>
            <pc:docMk/>
            <pc:sldMk cId="2145944586" sldId="265"/>
            <ac:picMk id="3" creationId="{9081760B-00F6-B1DE-CF09-3C4EA43567FA}"/>
          </ac:picMkLst>
        </pc:picChg>
        <pc:picChg chg="add mod">
          <ac:chgData name="박 지용" userId="c82824c0972a1f5e" providerId="Windows Live" clId="Web-{BD70AA80-5E3B-4EEA-8C73-FFA20E4398B8}" dt="2022-11-22T12:20:12.685" v="124" actId="14100"/>
          <ac:picMkLst>
            <pc:docMk/>
            <pc:sldMk cId="2145944586" sldId="265"/>
            <ac:picMk id="4" creationId="{FD9F701F-60D2-3F5A-92AD-0E0E5E061CD9}"/>
          </ac:picMkLst>
        </pc:picChg>
        <pc:picChg chg="add mod">
          <ac:chgData name="박 지용" userId="c82824c0972a1f5e" providerId="Windows Live" clId="Web-{BD70AA80-5E3B-4EEA-8C73-FFA20E4398B8}" dt="2022-11-22T12:20:16.857" v="126" actId="1076"/>
          <ac:picMkLst>
            <pc:docMk/>
            <pc:sldMk cId="2145944586" sldId="265"/>
            <ac:picMk id="5" creationId="{873BD2E2-8072-7599-77F0-3D86B5771AE8}"/>
          </ac:picMkLst>
        </pc:picChg>
        <pc:picChg chg="add del mod">
          <ac:chgData name="박 지용" userId="c82824c0972a1f5e" providerId="Windows Live" clId="Web-{BD70AA80-5E3B-4EEA-8C73-FFA20E4398B8}" dt="2022-11-22T12:18:50.058" v="69"/>
          <ac:picMkLst>
            <pc:docMk/>
            <pc:sldMk cId="2145944586" sldId="265"/>
            <ac:picMk id="6" creationId="{2EE942D0-944E-E7E2-B872-5117618357A2}"/>
          </ac:picMkLst>
        </pc:picChg>
      </pc:sldChg>
    </pc:docChg>
  </pc:docChgLst>
  <pc:docChgLst>
    <pc:chgData name="박 지용" userId="c82824c0972a1f5e" providerId="Windows Live" clId="Web-{BE81F9DC-69A3-4D32-A051-131CC48796E5}"/>
    <pc:docChg chg="addSld modSld addMainMaster delMainMaster">
      <pc:chgData name="박 지용" userId="c82824c0972a1f5e" providerId="Windows Live" clId="Web-{BE81F9DC-69A3-4D32-A051-131CC48796E5}" dt="2022-09-26T05:20:47.332" v="88" actId="14100"/>
      <pc:docMkLst>
        <pc:docMk/>
      </pc:docMkLst>
      <pc:sldChg chg="addSp modSp mod setBg modClrScheme addAnim chgLayout">
        <pc:chgData name="박 지용" userId="c82824c0972a1f5e" providerId="Windows Live" clId="Web-{BE81F9DC-69A3-4D32-A051-131CC48796E5}" dt="2022-09-26T05:17:01.874" v="37" actId="20577"/>
        <pc:sldMkLst>
          <pc:docMk/>
          <pc:sldMk cId="3569210928" sldId="256"/>
        </pc:sldMkLst>
        <pc:spChg chg="mod">
          <ac:chgData name="박 지용" userId="c82824c0972a1f5e" providerId="Windows Live" clId="Web-{BE81F9DC-69A3-4D32-A051-131CC48796E5}" dt="2022-09-26T05:17:01.874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지용" userId="c82824c0972a1f5e" providerId="Windows Live" clId="Web-{BE81F9DC-69A3-4D32-A051-131CC48796E5}" dt="2022-09-26T05:16:40.952" v="29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8" creationId="{BA6285CA-6AFA-4F27-AFB5-1B32CDE09B1A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0" creationId="{48C51051-00C6-4086-8FE0-DE7EDBF5A02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2" creationId="{DE6FA2BA-220F-4070-A46C-D437A6D2421C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4" creationId="{FC93FC6D-7624-42FA-B1D8-28E57918A84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6" creationId="{AACFA93B-C64D-4B23-B6C7-B7F4F9E2A061}"/>
          </ac:spMkLst>
        </pc:spChg>
        <pc:grpChg chg="add">
          <ac:chgData name="박 지용" userId="c82824c0972a1f5e" providerId="Windows Live" clId="Web-{BE81F9DC-69A3-4D32-A051-131CC48796E5}" dt="2022-09-26T05:14:12.293" v="4"/>
          <ac:grpSpMkLst>
            <pc:docMk/>
            <pc:sldMk cId="3569210928" sldId="256"/>
            <ac:grpSpMk id="18" creationId="{E8BBA9B4-EF00-4579-A73A-061C5F902438}"/>
          </ac:grpSpMkLst>
        </pc:grpChg>
      </pc:sldChg>
      <pc:sldChg chg="addSp delSp modSp new mod setBg">
        <pc:chgData name="박 지용" userId="c82824c0972a1f5e" providerId="Windows Live" clId="Web-{BE81F9DC-69A3-4D32-A051-131CC48796E5}" dt="2022-09-26T05:20:47.332" v="88" actId="14100"/>
        <pc:sldMkLst>
          <pc:docMk/>
          <pc:sldMk cId="3704972277" sldId="257"/>
        </pc:sldMkLst>
        <pc:spChg chg="mod">
          <ac:chgData name="박 지용" userId="c82824c0972a1f5e" providerId="Windows Live" clId="Web-{BE81F9DC-69A3-4D32-A051-131CC48796E5}" dt="2022-09-26T05:18:15.517" v="54" actId="20577"/>
          <ac:spMkLst>
            <pc:docMk/>
            <pc:sldMk cId="3704972277" sldId="257"/>
            <ac:spMk id="2" creationId="{A9DA1D63-279B-88D1-9CF4-D8297978BBC0}"/>
          </ac:spMkLst>
        </pc:spChg>
        <pc:spChg chg="del mod">
          <ac:chgData name="박 지용" userId="c82824c0972a1f5e" providerId="Windows Live" clId="Web-{BE81F9DC-69A3-4D32-A051-131CC48796E5}" dt="2022-09-26T05:18:28.314" v="56"/>
          <ac:spMkLst>
            <pc:docMk/>
            <pc:sldMk cId="3704972277" sldId="257"/>
            <ac:spMk id="3" creationId="{014B0CC7-CF05-9513-FF18-05D3D7D1C7A3}"/>
          </ac:spMkLst>
        </pc:spChg>
        <pc:spChg chg="add mod">
          <ac:chgData name="박 지용" userId="c82824c0972a1f5e" providerId="Windows Live" clId="Web-{BE81F9DC-69A3-4D32-A051-131CC48796E5}" dt="2022-09-26T05:19:24.940" v="71" actId="14100"/>
          <ac:spMkLst>
            <pc:docMk/>
            <pc:sldMk cId="3704972277" sldId="257"/>
            <ac:spMk id="5" creationId="{B14963EA-E28F-9663-F0BF-2F1FF9CD5AA7}"/>
          </ac:spMkLst>
        </pc:spChg>
        <pc:spChg chg="add mod">
          <ac:chgData name="박 지용" userId="c82824c0972a1f5e" providerId="Windows Live" clId="Web-{BE81F9DC-69A3-4D32-A051-131CC48796E5}" dt="2022-09-26T05:20:47.332" v="88" actId="14100"/>
          <ac:spMkLst>
            <pc:docMk/>
            <pc:sldMk cId="3704972277" sldId="257"/>
            <ac:spMk id="7" creationId="{51338372-79EE-C97A-5C49-76D5B7F5B632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8" creationId="{1C582B07-D0F0-4B6B-A5D9-D2F192CB3A4E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0" creationId="{181CC2FD-F5D2-4415-8486-46858CC427A4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2" creationId="{DA1A4301-6FFC-4C82-A1FA-7634D8CAA8F5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4" creationId="{E1063619-981B-4E62-A26E-E345BB3080BA}"/>
          </ac:spMkLst>
        </pc:spChg>
        <pc:grpChg chg="add">
          <ac:chgData name="박 지용" userId="c82824c0972a1f5e" providerId="Windows Live" clId="Web-{BE81F9DC-69A3-4D32-A051-131CC48796E5}" dt="2022-09-26T05:17:14.047" v="39"/>
          <ac:grpSpMkLst>
            <pc:docMk/>
            <pc:sldMk cId="3704972277" sldId="257"/>
            <ac:grpSpMk id="16" creationId="{8323DD1D-77DE-48B2-A0A0-6265801531E5}"/>
          </ac:grpSpMkLst>
        </pc:grpChg>
        <pc:picChg chg="add mod ord">
          <ac:chgData name="박 지용" userId="c82824c0972a1f5e" providerId="Windows Live" clId="Web-{BE81F9DC-69A3-4D32-A051-131CC48796E5}" dt="2022-09-26T05:19:03.158" v="63" actId="14100"/>
          <ac:picMkLst>
            <pc:docMk/>
            <pc:sldMk cId="3704972277" sldId="257"/>
            <ac:picMk id="4" creationId="{33D79023-A790-626C-3638-3D3560947B4D}"/>
          </ac:picMkLst>
        </pc:picChg>
        <pc:picChg chg="add mod">
          <ac:chgData name="박 지용" userId="c82824c0972a1f5e" providerId="Windows Live" clId="Web-{BE81F9DC-69A3-4D32-A051-131CC48796E5}" dt="2022-09-26T05:20:34.910" v="78" actId="14100"/>
          <ac:picMkLst>
            <pc:docMk/>
            <pc:sldMk cId="3704972277" sldId="257"/>
            <ac:picMk id="6" creationId="{2142647B-9832-5B2E-DAC9-E418EE1729B7}"/>
          </ac:picMkLst>
        </pc:picChg>
      </pc:sldChg>
      <pc:sldMasterChg chg="del delSldLayout">
        <pc:chgData name="박 지용" userId="c82824c0972a1f5e" providerId="Windows Live" clId="Web-{BE81F9DC-69A3-4D32-A051-131CC48796E5}" dt="2022-09-26T05:14:12.293" v="4"/>
        <pc:sldMasterMkLst>
          <pc:docMk/>
          <pc:sldMasterMk cId="3686743294" sldId="2147483648"/>
        </pc:sldMasterMkLst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박 지용" userId="c82824c0972a1f5e" providerId="Windows Live" clId="Web-{BE81F9DC-69A3-4D32-A051-131CC48796E5}" dt="2022-09-26T05:14:12.293" v="4"/>
        <pc:sldMasterMkLst>
          <pc:docMk/>
          <pc:sldMasterMk cId="941469844" sldId="2147483673"/>
        </pc:sldMasterMkLst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17363810" sldId="2147483662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546166225" sldId="2147483663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698209018" sldId="2147483664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033412626" sldId="2147483665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898602944" sldId="2147483666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055007027" sldId="2147483667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435253869" sldId="2147483668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457597564" sldId="2147483669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932875392" sldId="2147483670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69950293" sldId="2147483671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836369759" sldId="2147483672"/>
          </pc:sldLayoutMkLst>
        </pc:sldLayoutChg>
      </pc:sldMasterChg>
    </pc:docChg>
  </pc:docChgLst>
  <pc:docChgLst>
    <pc:chgData name="박 지용" userId="c82824c0972a1f5e" providerId="Windows Live" clId="Web-{4DFD290C-358D-4B9D-865D-7E2B2AC537EF}"/>
    <pc:docChg chg="addSld delSld modSld">
      <pc:chgData name="박 지용" userId="c82824c0972a1f5e" providerId="Windows Live" clId="Web-{4DFD290C-358D-4B9D-865D-7E2B2AC537EF}" dt="2022-12-28T05:48:35.910" v="147" actId="1076"/>
      <pc:docMkLst>
        <pc:docMk/>
      </pc:docMkLst>
      <pc:sldChg chg="del">
        <pc:chgData name="박 지용" userId="c82824c0972a1f5e" providerId="Windows Live" clId="Web-{4DFD290C-358D-4B9D-865D-7E2B2AC537EF}" dt="2022-12-28T05:28:06.715" v="0"/>
        <pc:sldMkLst>
          <pc:docMk/>
          <pc:sldMk cId="3704972277" sldId="257"/>
        </pc:sldMkLst>
      </pc:sldChg>
      <pc:sldChg chg="del">
        <pc:chgData name="박 지용" userId="c82824c0972a1f5e" providerId="Windows Live" clId="Web-{4DFD290C-358D-4B9D-865D-7E2B2AC537EF}" dt="2022-12-28T05:28:07.824" v="1"/>
        <pc:sldMkLst>
          <pc:docMk/>
          <pc:sldMk cId="3805998764" sldId="264"/>
        </pc:sldMkLst>
      </pc:sldChg>
      <pc:sldChg chg="del">
        <pc:chgData name="박 지용" userId="c82824c0972a1f5e" providerId="Windows Live" clId="Web-{4DFD290C-358D-4B9D-865D-7E2B2AC537EF}" dt="2022-12-28T05:28:09.012" v="2"/>
        <pc:sldMkLst>
          <pc:docMk/>
          <pc:sldMk cId="2145944586" sldId="265"/>
        </pc:sldMkLst>
      </pc:sldChg>
      <pc:sldChg chg="modSp">
        <pc:chgData name="박 지용" userId="c82824c0972a1f5e" providerId="Windows Live" clId="Web-{4DFD290C-358D-4B9D-865D-7E2B2AC537EF}" dt="2022-12-28T05:48:03.300" v="143" actId="20577"/>
        <pc:sldMkLst>
          <pc:docMk/>
          <pc:sldMk cId="282102066" sldId="267"/>
        </pc:sldMkLst>
        <pc:spChg chg="mod">
          <ac:chgData name="박 지용" userId="c82824c0972a1f5e" providerId="Windows Live" clId="Web-{4DFD290C-358D-4B9D-865D-7E2B2AC537EF}" dt="2022-12-28T05:48:03.300" v="143" actId="20577"/>
          <ac:spMkLst>
            <pc:docMk/>
            <pc:sldMk cId="282102066" sldId="267"/>
            <ac:spMk id="2" creationId="{A9DA1D63-279B-88D1-9CF4-D8297978BBC0}"/>
          </ac:spMkLst>
        </pc:spChg>
      </pc:sldChg>
      <pc:sldChg chg="new del">
        <pc:chgData name="박 지용" userId="c82824c0972a1f5e" providerId="Windows Live" clId="Web-{4DFD290C-358D-4B9D-865D-7E2B2AC537EF}" dt="2022-12-28T05:28:19.012" v="4"/>
        <pc:sldMkLst>
          <pc:docMk/>
          <pc:sldMk cId="1410158444" sldId="268"/>
        </pc:sldMkLst>
      </pc:sldChg>
      <pc:sldChg chg="addSp modSp add replId">
        <pc:chgData name="박 지용" userId="c82824c0972a1f5e" providerId="Windows Live" clId="Web-{4DFD290C-358D-4B9D-865D-7E2B2AC537EF}" dt="2022-12-28T05:48:28.613" v="146" actId="20577"/>
        <pc:sldMkLst>
          <pc:docMk/>
          <pc:sldMk cId="3420044311" sldId="268"/>
        </pc:sldMkLst>
        <pc:spChg chg="mod">
          <ac:chgData name="박 지용" userId="c82824c0972a1f5e" providerId="Windows Live" clId="Web-{4DFD290C-358D-4B9D-865D-7E2B2AC537EF}" dt="2022-12-28T05:34:59.316" v="67" actId="20577"/>
          <ac:spMkLst>
            <pc:docMk/>
            <pc:sldMk cId="3420044311" sldId="268"/>
            <ac:spMk id="2" creationId="{A9DA1D63-279B-88D1-9CF4-D8297978BBC0}"/>
          </ac:spMkLst>
        </pc:spChg>
        <pc:spChg chg="add mod">
          <ac:chgData name="박 지용" userId="c82824c0972a1f5e" providerId="Windows Live" clId="Web-{4DFD290C-358D-4B9D-865D-7E2B2AC537EF}" dt="2022-12-28T05:37:21.366" v="91" actId="1076"/>
          <ac:spMkLst>
            <pc:docMk/>
            <pc:sldMk cId="3420044311" sldId="268"/>
            <ac:spMk id="9" creationId="{9D292E8A-3B64-A923-53FE-B57AF66E0A9C}"/>
          </ac:spMkLst>
        </pc:spChg>
        <pc:spChg chg="add mod">
          <ac:chgData name="박 지용" userId="c82824c0972a1f5e" providerId="Windows Live" clId="Web-{4DFD290C-358D-4B9D-865D-7E2B2AC537EF}" dt="2022-12-28T05:37:46.617" v="108" actId="20577"/>
          <ac:spMkLst>
            <pc:docMk/>
            <pc:sldMk cId="3420044311" sldId="268"/>
            <ac:spMk id="11" creationId="{7B89A2D1-215B-77D0-E2BA-C1D39EA4258C}"/>
          </ac:spMkLst>
        </pc:spChg>
        <pc:spChg chg="add mod">
          <ac:chgData name="박 지용" userId="c82824c0972a1f5e" providerId="Windows Live" clId="Web-{4DFD290C-358D-4B9D-865D-7E2B2AC537EF}" dt="2022-12-28T05:48:28.613" v="146" actId="20577"/>
          <ac:spMkLst>
            <pc:docMk/>
            <pc:sldMk cId="3420044311" sldId="268"/>
            <ac:spMk id="46" creationId="{C452DA31-1C32-420E-7B8D-13883A53153C}"/>
          </ac:spMkLst>
        </pc:spChg>
        <pc:picChg chg="add mod">
          <ac:chgData name="박 지용" userId="c82824c0972a1f5e" providerId="Windows Live" clId="Web-{4DFD290C-358D-4B9D-865D-7E2B2AC537EF}" dt="2022-12-28T05:35:01.973" v="68" actId="14100"/>
          <ac:picMkLst>
            <pc:docMk/>
            <pc:sldMk cId="3420044311" sldId="268"/>
            <ac:picMk id="3" creationId="{712BC208-F2B4-5571-378D-7272836FAB91}"/>
          </ac:picMkLst>
        </pc:picChg>
        <pc:picChg chg="add mod">
          <ac:chgData name="박 지용" userId="c82824c0972a1f5e" providerId="Windows Live" clId="Web-{4DFD290C-358D-4B9D-865D-7E2B2AC537EF}" dt="2022-12-28T05:35:04.254" v="69" actId="14100"/>
          <ac:picMkLst>
            <pc:docMk/>
            <pc:sldMk cId="3420044311" sldId="268"/>
            <ac:picMk id="4" creationId="{978E2956-9A3E-8019-B99C-C7930303B413}"/>
          </ac:picMkLst>
        </pc:picChg>
        <pc:picChg chg="add mod">
          <ac:chgData name="박 지용" userId="c82824c0972a1f5e" providerId="Windows Live" clId="Web-{4DFD290C-358D-4B9D-865D-7E2B2AC537EF}" dt="2022-12-28T05:35:06.223" v="70" actId="14100"/>
          <ac:picMkLst>
            <pc:docMk/>
            <pc:sldMk cId="3420044311" sldId="268"/>
            <ac:picMk id="5" creationId="{D0C16CD6-17EC-96CC-A7BE-B56C29078C5E}"/>
          </ac:picMkLst>
        </pc:picChg>
        <pc:picChg chg="add mod">
          <ac:chgData name="박 지용" userId="c82824c0972a1f5e" providerId="Windows Live" clId="Web-{4DFD290C-358D-4B9D-865D-7E2B2AC537EF}" dt="2022-12-28T05:36:03.865" v="74" actId="14100"/>
          <ac:picMkLst>
            <pc:docMk/>
            <pc:sldMk cId="3420044311" sldId="268"/>
            <ac:picMk id="6" creationId="{2B432E04-9DC1-DD4B-BF2E-211D29A00100}"/>
          </ac:picMkLst>
        </pc:picChg>
        <pc:picChg chg="add mod">
          <ac:chgData name="박 지용" userId="c82824c0972a1f5e" providerId="Windows Live" clId="Web-{4DFD290C-358D-4B9D-865D-7E2B2AC537EF}" dt="2022-12-28T05:36:34.709" v="79" actId="14100"/>
          <ac:picMkLst>
            <pc:docMk/>
            <pc:sldMk cId="3420044311" sldId="268"/>
            <ac:picMk id="7" creationId="{85B0CFE7-5C06-E379-F0C9-8AF4C72783F5}"/>
          </ac:picMkLst>
        </pc:picChg>
        <pc:picChg chg="add mod">
          <ac:chgData name="박 지용" userId="c82824c0972a1f5e" providerId="Windows Live" clId="Web-{4DFD290C-358D-4B9D-865D-7E2B2AC537EF}" dt="2022-12-28T05:41:31.527" v="122" actId="14100"/>
          <ac:picMkLst>
            <pc:docMk/>
            <pc:sldMk cId="3420044311" sldId="268"/>
            <ac:picMk id="13" creationId="{5CDA4DF8-E736-9C5C-3413-051597D1CCA2}"/>
          </ac:picMkLst>
        </pc:picChg>
        <pc:picChg chg="add mod">
          <ac:chgData name="박 지용" userId="c82824c0972a1f5e" providerId="Windows Live" clId="Web-{4DFD290C-358D-4B9D-865D-7E2B2AC537EF}" dt="2022-12-28T05:42:46.513" v="127" actId="14100"/>
          <ac:picMkLst>
            <pc:docMk/>
            <pc:sldMk cId="3420044311" sldId="268"/>
            <ac:picMk id="15" creationId="{4538FE85-824D-29DA-DD54-134C8467B7D0}"/>
          </ac:picMkLst>
        </pc:picChg>
      </pc:sldChg>
      <pc:sldChg chg="modSp add replId">
        <pc:chgData name="박 지용" userId="c82824c0972a1f5e" providerId="Windows Live" clId="Web-{4DFD290C-358D-4B9D-865D-7E2B2AC537EF}" dt="2022-12-28T05:48:35.910" v="147" actId="1076"/>
        <pc:sldMkLst>
          <pc:docMk/>
          <pc:sldMk cId="73594586" sldId="269"/>
        </pc:sldMkLst>
        <pc:spChg chg="mod">
          <ac:chgData name="박 지용" userId="c82824c0972a1f5e" providerId="Windows Live" clId="Web-{4DFD290C-358D-4B9D-865D-7E2B2AC537EF}" dt="2022-12-28T05:48:35.910" v="147" actId="1076"/>
          <ac:spMkLst>
            <pc:docMk/>
            <pc:sldMk cId="73594586" sldId="269"/>
            <ac:spMk id="2" creationId="{A9DA1D63-279B-88D1-9CF4-D8297978BBC0}"/>
          </ac:spMkLst>
        </pc:spChg>
      </pc:sldChg>
    </pc:docChg>
  </pc:docChgLst>
  <pc:docChgLst>
    <pc:chgData name="박 지용" userId="c82824c0972a1f5e" providerId="Windows Live" clId="Web-{61013E0D-76B7-480D-ADF8-9013BA393B23}"/>
    <pc:docChg chg="addSld modSld sldOrd">
      <pc:chgData name="박 지용" userId="c82824c0972a1f5e" providerId="Windows Live" clId="Web-{61013E0D-76B7-480D-ADF8-9013BA393B23}" dt="2022-10-25T11:49:23.744" v="20" actId="20577"/>
      <pc:docMkLst>
        <pc:docMk/>
      </pc:docMkLst>
      <pc:sldChg chg="addSp modSp">
        <pc:chgData name="박 지용" userId="c82824c0972a1f5e" providerId="Windows Live" clId="Web-{61013E0D-76B7-480D-ADF8-9013BA393B23}" dt="2022-10-25T11:49:23.744" v="20" actId="20577"/>
        <pc:sldMkLst>
          <pc:docMk/>
          <pc:sldMk cId="3805998764" sldId="264"/>
        </pc:sldMkLst>
        <pc:spChg chg="add mod">
          <ac:chgData name="박 지용" userId="c82824c0972a1f5e" providerId="Windows Live" clId="Web-{61013E0D-76B7-480D-ADF8-9013BA393B23}" dt="2022-10-25T11:49:23.744" v="20" actId="20577"/>
          <ac:spMkLst>
            <pc:docMk/>
            <pc:sldMk cId="3805998764" sldId="264"/>
            <ac:spMk id="4" creationId="{90749AF9-BD26-0B0B-F07C-231AE6C58783}"/>
          </ac:spMkLst>
        </pc:spChg>
        <pc:spChg chg="mod">
          <ac:chgData name="박 지용" userId="c82824c0972a1f5e" providerId="Windows Live" clId="Web-{61013E0D-76B7-480D-ADF8-9013BA393B23}" dt="2022-10-25T11:49:10.994" v="11" actId="1076"/>
          <ac:spMkLst>
            <pc:docMk/>
            <pc:sldMk cId="3805998764" sldId="264"/>
            <ac:spMk id="54" creationId="{5DF9C4A1-94C2-EE76-D7A0-CE04B6AC668E}"/>
          </ac:spMkLst>
        </pc:spChg>
        <pc:picChg chg="add mod">
          <ac:chgData name="박 지용" userId="c82824c0972a1f5e" providerId="Windows Live" clId="Web-{61013E0D-76B7-480D-ADF8-9013BA393B23}" dt="2022-10-25T11:49:16.963" v="15" actId="1076"/>
          <ac:picMkLst>
            <pc:docMk/>
            <pc:sldMk cId="3805998764" sldId="264"/>
            <ac:picMk id="3" creationId="{F763D67E-98A9-FE32-7EBF-452D326C6EE7}"/>
          </ac:picMkLst>
        </pc:picChg>
        <pc:picChg chg="mod">
          <ac:chgData name="박 지용" userId="c82824c0972a1f5e" providerId="Windows Live" clId="Web-{61013E0D-76B7-480D-ADF8-9013BA393B23}" dt="2022-10-25T11:49:10.979" v="10" actId="1076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 add ord replId">
        <pc:chgData name="박 지용" userId="c82824c0972a1f5e" providerId="Windows Live" clId="Web-{61013E0D-76B7-480D-ADF8-9013BA393B23}" dt="2022-10-25T11:49:07.213" v="9"/>
        <pc:sldMkLst>
          <pc:docMk/>
          <pc:sldMk cId="4258646999" sldId="266"/>
        </pc:sldMkLst>
        <pc:spChg chg="del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2" creationId="{A9DA1D63-279B-88D1-9CF4-D8297978BBC0}"/>
          </ac:spMkLst>
        </pc:spChg>
        <pc:spChg chg="add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5" creationId="{A19ACB3E-CD15-9156-A2E3-EB65784DEAD7}"/>
          </ac:spMkLst>
        </pc:spChg>
        <pc:picChg chg="add del mod">
          <ac:chgData name="박 지용" userId="c82824c0972a1f5e" providerId="Windows Live" clId="Web-{61013E0D-76B7-480D-ADF8-9013BA393B23}" dt="2022-10-25T11:49:04.541" v="8"/>
          <ac:picMkLst>
            <pc:docMk/>
            <pc:sldMk cId="4258646999" sldId="266"/>
            <ac:picMk id="3" creationId="{12F19195-F676-65F6-E888-81E887D10307}"/>
          </ac:picMkLst>
        </pc:picChg>
      </pc:sldChg>
    </pc:docChg>
  </pc:docChgLst>
  <pc:docChgLst>
    <pc:chgData name="박 지용" userId="c82824c0972a1f5e" providerId="Windows Live" clId="Web-{7399416B-0320-44E2-96B2-D89C029A814D}"/>
    <pc:docChg chg="addSld delSld modSld">
      <pc:chgData name="박 지용" userId="c82824c0972a1f5e" providerId="Windows Live" clId="Web-{7399416B-0320-44E2-96B2-D89C029A814D}" dt="2022-11-08T12:31:25.209" v="224"/>
      <pc:docMkLst>
        <pc:docMk/>
      </pc:docMkLst>
      <pc:sldChg chg="addSp delSp modSp">
        <pc:chgData name="박 지용" userId="c82824c0972a1f5e" providerId="Windows Live" clId="Web-{7399416B-0320-44E2-96B2-D89C029A814D}" dt="2022-11-08T12:10:57.600" v="69" actId="1076"/>
        <pc:sldMkLst>
          <pc:docMk/>
          <pc:sldMk cId="3704972277" sldId="257"/>
        </pc:sldMkLst>
        <pc:spChg chg="mod">
          <ac:chgData name="박 지용" userId="c82824c0972a1f5e" providerId="Windows Live" clId="Web-{7399416B-0320-44E2-96B2-D89C029A814D}" dt="2022-11-08T12:08:34.815" v="25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7399416B-0320-44E2-96B2-D89C029A814D}" dt="2022-11-08T12:06:49.234" v="15"/>
          <ac:spMkLst>
            <pc:docMk/>
            <pc:sldMk cId="3704972277" sldId="257"/>
            <ac:spMk id="4" creationId="{CE6BAC8C-3AA4-94D0-86C0-A6B5C2F56477}"/>
          </ac:spMkLst>
        </pc:spChg>
        <pc:spChg chg="del">
          <ac:chgData name="박 지용" userId="c82824c0972a1f5e" providerId="Windows Live" clId="Web-{7399416B-0320-44E2-96B2-D89C029A814D}" dt="2022-11-08T12:06:43.406" v="13"/>
          <ac:spMkLst>
            <pc:docMk/>
            <pc:sldMk cId="3704972277" sldId="257"/>
            <ac:spMk id="7" creationId="{F7164DE4-CF6D-97CB-3D38-CFAB4239B02C}"/>
          </ac:spMkLst>
        </pc:spChg>
        <pc:spChg chg="add mod">
          <ac:chgData name="박 지용" userId="c82824c0972a1f5e" providerId="Windows Live" clId="Web-{7399416B-0320-44E2-96B2-D89C029A814D}" dt="2022-11-08T12:10:57.600" v="69" actId="1076"/>
          <ac:spMkLst>
            <pc:docMk/>
            <pc:sldMk cId="3704972277" sldId="257"/>
            <ac:spMk id="11" creationId="{A21D9D1F-4C46-0C38-CD7F-E65ACD13441A}"/>
          </ac:spMkLst>
        </pc:spChg>
        <pc:spChg chg="del">
          <ac:chgData name="박 지용" userId="c82824c0972a1f5e" providerId="Windows Live" clId="Web-{7399416B-0320-44E2-96B2-D89C029A814D}" dt="2022-11-08T12:06:49.969" v="16"/>
          <ac:spMkLst>
            <pc:docMk/>
            <pc:sldMk cId="3704972277" sldId="257"/>
            <ac:spMk id="46" creationId="{62D607B7-56AA-A7E0-30D8-CD39CD93A1A5}"/>
          </ac:spMkLst>
        </pc:spChg>
        <pc:picChg chg="del">
          <ac:chgData name="박 지용" userId="c82824c0972a1f5e" providerId="Windows Live" clId="Web-{7399416B-0320-44E2-96B2-D89C029A814D}" dt="2022-11-08T12:06:44" v="14"/>
          <ac:picMkLst>
            <pc:docMk/>
            <pc:sldMk cId="3704972277" sldId="257"/>
            <ac:picMk id="5" creationId="{A776B4ED-197C-FAAF-041F-CE626CB5B703}"/>
          </ac:picMkLst>
        </pc:picChg>
        <pc:picChg chg="del">
          <ac:chgData name="박 지용" userId="c82824c0972a1f5e" providerId="Windows Live" clId="Web-{7399416B-0320-44E2-96B2-D89C029A814D}" dt="2022-11-08T12:06:42.515" v="12"/>
          <ac:picMkLst>
            <pc:docMk/>
            <pc:sldMk cId="3704972277" sldId="257"/>
            <ac:picMk id="6" creationId="{DCEBB2B9-F946-2CBA-05C9-E24B5D1DDAB3}"/>
          </ac:picMkLst>
        </pc:picChg>
        <pc:picChg chg="add mod">
          <ac:chgData name="박 지용" userId="c82824c0972a1f5e" providerId="Windows Live" clId="Web-{7399416B-0320-44E2-96B2-D89C029A814D}" dt="2022-11-08T12:10:47.943" v="66" actId="14100"/>
          <ac:picMkLst>
            <pc:docMk/>
            <pc:sldMk cId="3704972277" sldId="257"/>
            <ac:picMk id="13" creationId="{00B5A869-A0DE-D875-D2F8-916477F30321}"/>
          </ac:picMkLst>
        </pc:picChg>
        <pc:picChg chg="del">
          <ac:chgData name="박 지용" userId="c82824c0972a1f5e" providerId="Windows Live" clId="Web-{7399416B-0320-44E2-96B2-D89C029A814D}" dt="2022-11-08T12:06:40.859" v="11"/>
          <ac:picMkLst>
            <pc:docMk/>
            <pc:sldMk cId="3704972277" sldId="257"/>
            <ac:picMk id="15" creationId="{63EF9BDB-50E3-646C-8F77-3C3DD71FF485}"/>
          </ac:picMkLst>
        </pc:picChg>
        <pc:picChg chg="add mod">
          <ac:chgData name="박 지용" userId="c82824c0972a1f5e" providerId="Windows Live" clId="Web-{7399416B-0320-44E2-96B2-D89C029A814D}" dt="2022-11-08T12:10:54.615" v="68" actId="14100"/>
          <ac:picMkLst>
            <pc:docMk/>
            <pc:sldMk cId="3704972277" sldId="257"/>
            <ac:picMk id="47" creationId="{00612018-F568-EC33-E330-CD71CCC24533}"/>
          </ac:picMkLst>
        </pc:picChg>
      </pc:sldChg>
      <pc:sldChg chg="addSp delSp modSp">
        <pc:chgData name="박 지용" userId="c82824c0972a1f5e" providerId="Windows Live" clId="Web-{7399416B-0320-44E2-96B2-D89C029A814D}" dt="2022-11-08T12:22:32.711" v="206" actId="14100"/>
        <pc:sldMkLst>
          <pc:docMk/>
          <pc:sldMk cId="1957586268" sldId="263"/>
        </pc:sldMkLst>
        <pc:spChg chg="mod">
          <ac:chgData name="박 지용" userId="c82824c0972a1f5e" providerId="Windows Live" clId="Web-{7399416B-0320-44E2-96B2-D89C029A814D}" dt="2022-11-08T12:20:47.880" v="182" actId="20577"/>
          <ac:spMkLst>
            <pc:docMk/>
            <pc:sldMk cId="1957586268" sldId="263"/>
            <ac:spMk id="2" creationId="{A9DA1D63-279B-88D1-9CF4-D8297978BBC0}"/>
          </ac:spMkLst>
        </pc:spChg>
        <pc:spChg chg="add mod">
          <ac:chgData name="박 지용" userId="c82824c0972a1f5e" providerId="Windows Live" clId="Web-{7399416B-0320-44E2-96B2-D89C029A814D}" dt="2022-11-08T12:21:31.538" v="198" actId="20577"/>
          <ac:spMkLst>
            <pc:docMk/>
            <pc:sldMk cId="1957586268" sldId="263"/>
            <ac:spMk id="5" creationId="{60FCB95F-2D7F-2F90-E4C0-7643AFD3E69A}"/>
          </ac:spMkLst>
        </pc:spChg>
        <pc:spChg chg="add del mod">
          <ac:chgData name="박 지용" userId="c82824c0972a1f5e" providerId="Windows Live" clId="Web-{7399416B-0320-44E2-96B2-D89C029A814D}" dt="2022-11-08T12:22:29.601" v="205"/>
          <ac:spMkLst>
            <pc:docMk/>
            <pc:sldMk cId="1957586268" sldId="263"/>
            <ac:spMk id="7" creationId="{186E21C9-D6DD-9292-F479-C7E8232F2C1D}"/>
          </ac:spMkLst>
        </pc:spChg>
        <pc:picChg chg="add mod">
          <ac:chgData name="박 지용" userId="c82824c0972a1f5e" providerId="Windows Live" clId="Web-{7399416B-0320-44E2-96B2-D89C029A814D}" dt="2022-11-08T12:21:08.474" v="187" actId="14100"/>
          <ac:picMkLst>
            <pc:docMk/>
            <pc:sldMk cId="1957586268" sldId="263"/>
            <ac:picMk id="3" creationId="{2EED9BCE-6ADA-FE5D-1443-919C1BA88468}"/>
          </ac:picMkLst>
        </pc:picChg>
        <pc:picChg chg="add mod">
          <ac:chgData name="박 지용" userId="c82824c0972a1f5e" providerId="Windows Live" clId="Web-{7399416B-0320-44E2-96B2-D89C029A814D}" dt="2022-11-08T12:22:32.711" v="206" actId="14100"/>
          <ac:picMkLst>
            <pc:docMk/>
            <pc:sldMk cId="1957586268" sldId="263"/>
            <ac:picMk id="6" creationId="{00EB4F95-1AED-18F5-E4DB-5354B655B3FD}"/>
          </ac:picMkLst>
        </pc:picChg>
      </pc:sldChg>
      <pc:sldChg chg="addSp delSp modSp">
        <pc:chgData name="박 지용" userId="c82824c0972a1f5e" providerId="Windows Live" clId="Web-{7399416B-0320-44E2-96B2-D89C029A814D}" dt="2022-11-08T12:20:38.896" v="181" actId="1076"/>
        <pc:sldMkLst>
          <pc:docMk/>
          <pc:sldMk cId="3805998764" sldId="264"/>
        </pc:sldMkLst>
        <pc:spChg chg="mod">
          <ac:chgData name="박 지용" userId="c82824c0972a1f5e" providerId="Windows Live" clId="Web-{7399416B-0320-44E2-96B2-D89C029A814D}" dt="2022-11-08T12:19:53.379" v="166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7399416B-0320-44E2-96B2-D89C029A814D}" dt="2022-11-08T12:16:11.717" v="123"/>
          <ac:spMkLst>
            <pc:docMk/>
            <pc:sldMk cId="3805998764" sldId="264"/>
            <ac:spMk id="4" creationId="{90749AF9-BD26-0B0B-F07C-231AE6C58783}"/>
          </ac:spMkLst>
        </pc:spChg>
        <pc:spChg chg="add del mod">
          <ac:chgData name="박 지용" userId="c82824c0972a1f5e" providerId="Windows Live" clId="Web-{7399416B-0320-44E2-96B2-D89C029A814D}" dt="2022-11-08T12:14:26.933" v="104"/>
          <ac:spMkLst>
            <pc:docMk/>
            <pc:sldMk cId="3805998764" sldId="264"/>
            <ac:spMk id="6" creationId="{2A1BA93C-1624-6065-5320-F4EAF36CA7D9}"/>
          </ac:spMkLst>
        </pc:spChg>
        <pc:spChg chg="mod">
          <ac:chgData name="박 지용" userId="c82824c0972a1f5e" providerId="Windows Live" clId="Web-{7399416B-0320-44E2-96B2-D89C029A814D}" dt="2022-11-08T12:20:02.598" v="170" actId="20577"/>
          <ac:spMkLst>
            <pc:docMk/>
            <pc:sldMk cId="3805998764" sldId="264"/>
            <ac:spMk id="52" creationId="{321D2D7D-B647-2CB9-521E-EBD50D7E898C}"/>
          </ac:spMkLst>
        </pc:spChg>
        <pc:spChg chg="mod">
          <ac:chgData name="박 지용" userId="c82824c0972a1f5e" providerId="Windows Live" clId="Web-{7399416B-0320-44E2-96B2-D89C029A814D}" dt="2022-11-08T12:20:38.896" v="181" actId="1076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7399416B-0320-44E2-96B2-D89C029A814D}" dt="2022-11-08T12:14:25.152" v="103"/>
          <ac:picMkLst>
            <pc:docMk/>
            <pc:sldMk cId="3805998764" sldId="264"/>
            <ac:picMk id="3" creationId="{F763D67E-98A9-FE32-7EBF-452D326C6EE7}"/>
          </ac:picMkLst>
        </pc:picChg>
        <pc:picChg chg="add mod">
          <ac:chgData name="박 지용" userId="c82824c0972a1f5e" providerId="Windows Live" clId="Web-{7399416B-0320-44E2-96B2-D89C029A814D}" dt="2022-11-08T12:16:03.545" v="120" actId="14100"/>
          <ac:picMkLst>
            <pc:docMk/>
            <pc:sldMk cId="3805998764" sldId="264"/>
            <ac:picMk id="7" creationId="{75418D2F-9F84-298A-70FC-D039C2DB5E36}"/>
          </ac:picMkLst>
        </pc:picChg>
        <pc:picChg chg="add mod">
          <ac:chgData name="박 지용" userId="c82824c0972a1f5e" providerId="Windows Live" clId="Web-{7399416B-0320-44E2-96B2-D89C029A814D}" dt="2022-11-08T12:15:58.967" v="118" actId="14100"/>
          <ac:picMkLst>
            <pc:docMk/>
            <pc:sldMk cId="3805998764" sldId="264"/>
            <ac:picMk id="9" creationId="{2F5AF6D6-1D1C-B8D8-E299-42CA09B5FF3E}"/>
          </ac:picMkLst>
        </pc:picChg>
        <pc:picChg chg="del">
          <ac:chgData name="박 지용" userId="c82824c0972a1f5e" providerId="Windows Live" clId="Web-{7399416B-0320-44E2-96B2-D89C029A814D}" dt="2022-11-08T12:14:23.230" v="101"/>
          <ac:picMkLst>
            <pc:docMk/>
            <pc:sldMk cId="3805998764" sldId="264"/>
            <ac:picMk id="50" creationId="{457A95C9-2EF1-8E71-D330-EDC261F27FA8}"/>
          </ac:picMkLst>
        </pc:picChg>
        <pc:picChg chg="del">
          <ac:chgData name="박 지용" userId="c82824c0972a1f5e" providerId="Windows Live" clId="Web-{7399416B-0320-44E2-96B2-D89C029A814D}" dt="2022-11-08T12:14:23.667" v="102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7399416B-0320-44E2-96B2-D89C029A814D}" dt="2022-11-08T12:20:27.005" v="180" actId="20577"/>
        <pc:sldMkLst>
          <pc:docMk/>
          <pc:sldMk cId="2145944586" sldId="265"/>
        </pc:sldMkLst>
        <pc:spChg chg="mod">
          <ac:chgData name="박 지용" userId="c82824c0972a1f5e" providerId="Windows Live" clId="Web-{7399416B-0320-44E2-96B2-D89C029A814D}" dt="2022-11-08T12:17:48.219" v="127" actId="20577"/>
          <ac:spMkLst>
            <pc:docMk/>
            <pc:sldMk cId="2145944586" sldId="265"/>
            <ac:spMk id="2" creationId="{A9DA1D63-279B-88D1-9CF4-D8297978BBC0}"/>
          </ac:spMkLst>
        </pc:spChg>
        <pc:spChg chg="mod">
          <ac:chgData name="박 지용" userId="c82824c0972a1f5e" providerId="Windows Live" clId="Web-{7399416B-0320-44E2-96B2-D89C029A814D}" dt="2022-11-08T12:20:27.005" v="180" actId="20577"/>
          <ac:spMkLst>
            <pc:docMk/>
            <pc:sldMk cId="2145944586" sldId="265"/>
            <ac:spMk id="9" creationId="{D234F446-D7A1-2360-B687-218BDC35563A}"/>
          </ac:spMkLst>
        </pc:spChg>
        <pc:picChg chg="add mod">
          <ac:chgData name="박 지용" userId="c82824c0972a1f5e" providerId="Windows Live" clId="Web-{7399416B-0320-44E2-96B2-D89C029A814D}" dt="2022-11-08T12:12:12.695" v="80" actId="14100"/>
          <ac:picMkLst>
            <pc:docMk/>
            <pc:sldMk cId="2145944586" sldId="265"/>
            <ac:picMk id="3" creationId="{9081760B-00F6-B1DE-CF09-3C4EA43567FA}"/>
          </ac:picMkLst>
        </pc:picChg>
        <pc:picChg chg="del">
          <ac:chgData name="박 지용" userId="c82824c0972a1f5e" providerId="Windows Live" clId="Web-{7399416B-0320-44E2-96B2-D89C029A814D}" dt="2022-11-08T12:11:57.492" v="73"/>
          <ac:picMkLst>
            <pc:docMk/>
            <pc:sldMk cId="2145944586" sldId="265"/>
            <ac:picMk id="13" creationId="{F3A4F82E-A1CE-4A37-B1EA-3DF85F18BAC3}"/>
          </ac:picMkLst>
        </pc:picChg>
        <pc:picChg chg="del">
          <ac:chgData name="박 지용" userId="c82824c0972a1f5e" providerId="Windows Live" clId="Web-{7399416B-0320-44E2-96B2-D89C029A814D}" dt="2022-11-08T12:11:58.008" v="74"/>
          <ac:picMkLst>
            <pc:docMk/>
            <pc:sldMk cId="2145944586" sldId="265"/>
            <ac:picMk id="15" creationId="{C5CEACF8-33F3-E85D-8C60-70153EEC313F}"/>
          </ac:picMkLst>
        </pc:picChg>
      </pc:sldChg>
      <pc:sldChg chg="modSp add del replId">
        <pc:chgData name="박 지용" userId="c82824c0972a1f5e" providerId="Windows Live" clId="Web-{7399416B-0320-44E2-96B2-D89C029A814D}" dt="2022-11-08T12:31:25.209" v="224"/>
        <pc:sldMkLst>
          <pc:docMk/>
          <pc:sldMk cId="1973263233" sldId="266"/>
        </pc:sldMkLst>
        <pc:spChg chg="mod">
          <ac:chgData name="박 지용" userId="c82824c0972a1f5e" providerId="Windows Live" clId="Web-{7399416B-0320-44E2-96B2-D89C029A814D}" dt="2022-11-08T12:31:24.849" v="223" actId="20577"/>
          <ac:spMkLst>
            <pc:docMk/>
            <pc:sldMk cId="1973263233" sldId="266"/>
            <ac:spMk id="2" creationId="{A9DA1D63-279B-88D1-9CF4-D8297978BBC0}"/>
          </ac:spMkLst>
        </pc:spChg>
      </pc:sldChg>
      <pc:sldChg chg="new del">
        <pc:chgData name="박 지용" userId="c82824c0972a1f5e" providerId="Windows Live" clId="Web-{7399416B-0320-44E2-96B2-D89C029A814D}" dt="2022-11-08T12:19:10.487" v="150"/>
        <pc:sldMkLst>
          <pc:docMk/>
          <pc:sldMk cId="2764304718" sldId="266"/>
        </pc:sldMkLst>
      </pc:sldChg>
      <pc:sldChg chg="add replId">
        <pc:chgData name="박 지용" userId="c82824c0972a1f5e" providerId="Windows Live" clId="Web-{7399416B-0320-44E2-96B2-D89C029A814D}" dt="2022-11-08T12:30:00.519" v="207"/>
        <pc:sldMkLst>
          <pc:docMk/>
          <pc:sldMk cId="282102066" sldId="267"/>
        </pc:sldMkLst>
      </pc:sldChg>
    </pc:docChg>
  </pc:docChgLst>
  <pc:docChgLst>
    <pc:chgData name="박 지용" userId="c82824c0972a1f5e" providerId="Windows Live" clId="Web-{F7FBEF6B-BA62-4F99-B262-DC5BCAA16E8A}"/>
    <pc:docChg chg="addSld delSld modSld">
      <pc:chgData name="박 지용" userId="c82824c0972a1f5e" providerId="Windows Live" clId="Web-{F7FBEF6B-BA62-4F99-B262-DC5BCAA16E8A}" dt="2022-09-26T15:42:22.493" v="325"/>
      <pc:docMkLst>
        <pc:docMk/>
      </pc:docMkLst>
      <pc:sldChg chg="addSp delSp modSp">
        <pc:chgData name="박 지용" userId="c82824c0972a1f5e" providerId="Windows Live" clId="Web-{F7FBEF6B-BA62-4F99-B262-DC5BCAA16E8A}" dt="2022-09-26T14:25:16.149" v="138" actId="20577"/>
        <pc:sldMkLst>
          <pc:docMk/>
          <pc:sldMk cId="3704972277" sldId="257"/>
        </pc:sldMkLst>
        <pc:spChg chg="mod">
          <ac:chgData name="박 지용" userId="c82824c0972a1f5e" providerId="Windows Live" clId="Web-{F7FBEF6B-BA62-4F99-B262-DC5BCAA16E8A}" dt="2022-09-26T05:58:56.092" v="107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05:35:04.685" v="90" actId="1076"/>
          <ac:spMkLst>
            <pc:docMk/>
            <pc:sldMk cId="3704972277" sldId="257"/>
            <ac:spMk id="5" creationId="{B14963EA-E28F-9663-F0BF-2F1FF9CD5AA7}"/>
          </ac:spMkLst>
        </pc:spChg>
        <pc:spChg chg="mod">
          <ac:chgData name="박 지용" userId="c82824c0972a1f5e" providerId="Windows Live" clId="Web-{F7FBEF6B-BA62-4F99-B262-DC5BCAA16E8A}" dt="2022-09-26T14:25:16.149" v="138" actId="20577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35:14.936" v="94" actId="1076"/>
          <ac:spMkLst>
            <pc:docMk/>
            <pc:sldMk cId="3704972277" sldId="257"/>
            <ac:spMk id="13" creationId="{808F6774-ACC8-6F55-5D9E-CEADFEEBC9FA}"/>
          </ac:spMkLst>
        </pc:spChg>
        <pc:picChg chg="add mod">
          <ac:chgData name="박 지용" userId="c82824c0972a1f5e" providerId="Windows Live" clId="Web-{F7FBEF6B-BA62-4F99-B262-DC5BCAA16E8A}" dt="2022-09-26T05:35:07.685" v="91" actId="14100"/>
          <ac:picMkLst>
            <pc:docMk/>
            <pc:sldMk cId="3704972277" sldId="257"/>
            <ac:picMk id="3" creationId="{7DB910AD-24DE-395E-BB06-FDD4934E54CF}"/>
          </ac:picMkLst>
        </pc:picChg>
        <pc:picChg chg="mod">
          <ac:chgData name="박 지용" userId="c82824c0972a1f5e" providerId="Windows Live" clId="Web-{F7FBEF6B-BA62-4F99-B262-DC5BCAA16E8A}" dt="2022-09-26T05:35:02.592" v="89" actId="14100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F7FBEF6B-BA62-4F99-B262-DC5BCAA16E8A}" dt="2022-09-26T05:22:17.738" v="2"/>
          <ac:picMkLst>
            <pc:docMk/>
            <pc:sldMk cId="3704972277" sldId="257"/>
            <ac:picMk id="6" creationId="{2142647B-9832-5B2E-DAC9-E418EE1729B7}"/>
          </ac:picMkLst>
        </pc:picChg>
        <pc:picChg chg="add del mod">
          <ac:chgData name="박 지용" userId="c82824c0972a1f5e" providerId="Windows Live" clId="Web-{F7FBEF6B-BA62-4F99-B262-DC5BCAA16E8A}" dt="2022-09-26T05:23:58.867" v="10"/>
          <ac:picMkLst>
            <pc:docMk/>
            <pc:sldMk cId="3704972277" sldId="257"/>
            <ac:picMk id="9" creationId="{88BF03F2-FD90-FF66-16F5-7FAF0692A735}"/>
          </ac:picMkLst>
        </pc:picChg>
        <pc:picChg chg="add mod">
          <ac:chgData name="박 지용" userId="c82824c0972a1f5e" providerId="Windows Live" clId="Web-{F7FBEF6B-BA62-4F99-B262-DC5BCAA16E8A}" dt="2022-09-26T05:35:11.842" v="93" actId="14100"/>
          <ac:picMkLst>
            <pc:docMk/>
            <pc:sldMk cId="3704972277" sldId="257"/>
            <ac:picMk id="11" creationId="{0B1FE2D1-1E95-0FA6-4A47-798E01F51793}"/>
          </ac:picMkLst>
        </pc:picChg>
        <pc:picChg chg="add mod">
          <ac:chgData name="박 지용" userId="c82824c0972a1f5e" providerId="Windows Live" clId="Web-{F7FBEF6B-BA62-4F99-B262-DC5BCAA16E8A}" dt="2022-09-26T05:35:42.515" v="101" actId="1076"/>
          <ac:picMkLst>
            <pc:docMk/>
            <pc:sldMk cId="3704972277" sldId="257"/>
            <ac:picMk id="15" creationId="{74E92FC2-1FE6-065F-0221-28A059953E91}"/>
          </ac:picMkLst>
        </pc:picChg>
      </pc:sldChg>
      <pc:sldChg chg="new del">
        <pc:chgData name="박 지용" userId="c82824c0972a1f5e" providerId="Windows Live" clId="Web-{F7FBEF6B-BA62-4F99-B262-DC5BCAA16E8A}" dt="2022-09-26T05:26:27.762" v="41"/>
        <pc:sldMkLst>
          <pc:docMk/>
          <pc:sldMk cId="4219060452" sldId="258"/>
        </pc:sldMkLst>
      </pc:sldChg>
      <pc:sldChg chg="addSp delSp modSp add replId">
        <pc:chgData name="박 지용" userId="c82824c0972a1f5e" providerId="Windows Live" clId="Web-{F7FBEF6B-BA62-4F99-B262-DC5BCAA16E8A}" dt="2022-09-26T15:21:55.775" v="303" actId="14100"/>
        <pc:sldMkLst>
          <pc:docMk/>
          <pc:sldMk cId="1275297447" sldId="259"/>
        </pc:sldMkLst>
        <pc:spChg chg="mod">
          <ac:chgData name="박 지용" userId="c82824c0972a1f5e" providerId="Windows Live" clId="Web-{F7FBEF6B-BA62-4F99-B262-DC5BCAA16E8A}" dt="2022-09-26T05:58:50.842" v="105" actId="20577"/>
          <ac:spMkLst>
            <pc:docMk/>
            <pc:sldMk cId="1275297447" sldId="259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21:44.696" v="296" actId="1076"/>
          <ac:spMkLst>
            <pc:docMk/>
            <pc:sldMk cId="1275297447" sldId="259"/>
            <ac:spMk id="5" creationId="{B14963EA-E28F-9663-F0BF-2F1FF9CD5AA7}"/>
          </ac:spMkLst>
        </pc:spChg>
        <pc:spChg chg="del mod">
          <ac:chgData name="박 지용" userId="c82824c0972a1f5e" providerId="Windows Live" clId="Web-{F7FBEF6B-BA62-4F99-B262-DC5BCAA16E8A}" dt="2022-09-26T05:59:01.889" v="108"/>
          <ac:spMkLst>
            <pc:docMk/>
            <pc:sldMk cId="1275297447" sldId="259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27:58.312" v="45"/>
          <ac:spMkLst>
            <pc:docMk/>
            <pc:sldMk cId="1275297447" sldId="259"/>
            <ac:spMk id="9" creationId="{8E7723D7-19C8-B3F7-5F18-C1EDEC7057B0}"/>
          </ac:spMkLst>
        </pc:spChg>
        <pc:spChg chg="mod">
          <ac:chgData name="박 지용" userId="c82824c0972a1f5e" providerId="Windows Live" clId="Web-{F7FBEF6B-BA62-4F99-B262-DC5BCAA16E8A}" dt="2022-09-26T15:21:55.743" v="302" actId="14100"/>
          <ac:spMkLst>
            <pc:docMk/>
            <pc:sldMk cId="1275297447" sldId="259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05:26:31.731" v="43"/>
          <ac:picMkLst>
            <pc:docMk/>
            <pc:sldMk cId="1275297447" sldId="259"/>
            <ac:picMk id="3" creationId="{7DB910AD-24DE-395E-BB06-FDD4934E54CF}"/>
          </ac:picMkLst>
        </pc:picChg>
        <pc:picChg chg="add mod">
          <ac:chgData name="박 지용" userId="c82824c0972a1f5e" providerId="Windows Live" clId="Web-{F7FBEF6B-BA62-4F99-B262-DC5BCAA16E8A}" dt="2022-09-26T15:21:55.775" v="303" actId="14100"/>
          <ac:picMkLst>
            <pc:docMk/>
            <pc:sldMk cId="1275297447" sldId="259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05:26:30.965" v="42"/>
          <ac:picMkLst>
            <pc:docMk/>
            <pc:sldMk cId="1275297447" sldId="259"/>
            <ac:picMk id="4" creationId="{33D79023-A790-626C-3638-3D3560947B4D}"/>
          </ac:picMkLst>
        </pc:picChg>
        <pc:picChg chg="add mod">
          <ac:chgData name="박 지용" userId="c82824c0972a1f5e" providerId="Windows Live" clId="Web-{F7FBEF6B-BA62-4F99-B262-DC5BCAA16E8A}" dt="2022-09-26T15:21:44.712" v="299" actId="1076"/>
          <ac:picMkLst>
            <pc:docMk/>
            <pc:sldMk cId="1275297447" sldId="259"/>
            <ac:picMk id="4" creationId="{E1CBFE28-819A-B933-A90C-B42CFE540F2A}"/>
          </ac:picMkLst>
        </pc:picChg>
        <pc:picChg chg="del">
          <ac:chgData name="박 지용" userId="c82824c0972a1f5e" providerId="Windows Live" clId="Web-{F7FBEF6B-BA62-4F99-B262-DC5BCAA16E8A}" dt="2022-09-26T05:26:33.028" v="44"/>
          <ac:picMkLst>
            <pc:docMk/>
            <pc:sldMk cId="1275297447" sldId="259"/>
            <ac:picMk id="11" creationId="{0B1FE2D1-1E95-0FA6-4A47-798E01F51793}"/>
          </ac:picMkLst>
        </pc:picChg>
        <pc:picChg chg="add mod ord">
          <ac:chgData name="박 지용" userId="c82824c0972a1f5e" providerId="Windows Live" clId="Web-{F7FBEF6B-BA62-4F99-B262-DC5BCAA16E8A}" dt="2022-09-26T15:21:44.712" v="297" actId="1076"/>
          <ac:picMkLst>
            <pc:docMk/>
            <pc:sldMk cId="1275297447" sldId="259"/>
            <ac:picMk id="15" creationId="{2ACE36D5-CBB3-5E3F-6B57-59B90CC9AB69}"/>
          </ac:picMkLst>
        </pc:picChg>
        <pc:picChg chg="add mod">
          <ac:chgData name="박 지용" userId="c82824c0972a1f5e" providerId="Windows Live" clId="Web-{F7FBEF6B-BA62-4F99-B262-DC5BCAA16E8A}" dt="2022-09-26T15:21:44.712" v="298" actId="1076"/>
          <ac:picMkLst>
            <pc:docMk/>
            <pc:sldMk cId="1275297447" sldId="259"/>
            <ac:picMk id="46" creationId="{5E21D7C5-91DF-023C-6593-6445A49C7C34}"/>
          </ac:picMkLst>
        </pc:picChg>
      </pc:sldChg>
      <pc:sldChg chg="new del">
        <pc:chgData name="박 지용" userId="c82824c0972a1f5e" providerId="Windows Live" clId="Web-{F7FBEF6B-BA62-4F99-B262-DC5BCAA16E8A}" dt="2022-09-26T15:05:46.281" v="155"/>
        <pc:sldMkLst>
          <pc:docMk/>
          <pc:sldMk cId="2331441593" sldId="260"/>
        </pc:sldMkLst>
      </pc:sldChg>
      <pc:sldChg chg="addSp delSp modSp add replId">
        <pc:chgData name="박 지용" userId="c82824c0972a1f5e" providerId="Windows Live" clId="Web-{F7FBEF6B-BA62-4F99-B262-DC5BCAA16E8A}" dt="2022-09-26T15:17:54.550" v="272" actId="20577"/>
        <pc:sldMkLst>
          <pc:docMk/>
          <pc:sldMk cId="1011227723" sldId="261"/>
        </pc:sldMkLst>
        <pc:spChg chg="mod">
          <ac:chgData name="박 지용" userId="c82824c0972a1f5e" providerId="Windows Live" clId="Web-{F7FBEF6B-BA62-4F99-B262-DC5BCAA16E8A}" dt="2022-09-26T15:10:53.275" v="218" actId="20577"/>
          <ac:spMkLst>
            <pc:docMk/>
            <pc:sldMk cId="1011227723" sldId="261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08:24.207" v="192" actId="1076"/>
          <ac:spMkLst>
            <pc:docMk/>
            <pc:sldMk cId="1011227723" sldId="261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07:35.456" v="172"/>
          <ac:spMkLst>
            <pc:docMk/>
            <pc:sldMk cId="1011227723" sldId="261"/>
            <ac:spMk id="7" creationId="{5CB6C6A3-5BB6-1D21-CF8B-32411D3E8130}"/>
          </ac:spMkLst>
        </pc:spChg>
        <pc:spChg chg="mod">
          <ac:chgData name="박 지용" userId="c82824c0972a1f5e" providerId="Windows Live" clId="Web-{F7FBEF6B-BA62-4F99-B262-DC5BCAA16E8A}" dt="2022-09-26T15:09:37.304" v="207" actId="20577"/>
          <ac:spMkLst>
            <pc:docMk/>
            <pc:sldMk cId="1011227723" sldId="261"/>
            <ac:spMk id="13" creationId="{808F6774-ACC8-6F55-5D9E-CEADFEEBC9FA}"/>
          </ac:spMkLst>
        </pc:spChg>
        <pc:spChg chg="add del mod">
          <ac:chgData name="박 지용" userId="c82824c0972a1f5e" providerId="Windows Live" clId="Web-{F7FBEF6B-BA62-4F99-B262-DC5BCAA16E8A}" dt="2022-09-26T15:10:27.821" v="216"/>
          <ac:spMkLst>
            <pc:docMk/>
            <pc:sldMk cId="1011227723" sldId="261"/>
            <ac:spMk id="47" creationId="{A1AC4181-4089-280B-FE80-5466D4364DA6}"/>
          </ac:spMkLst>
        </pc:spChg>
        <pc:spChg chg="add mod">
          <ac:chgData name="박 지용" userId="c82824c0972a1f5e" providerId="Windows Live" clId="Web-{F7FBEF6B-BA62-4F99-B262-DC5BCAA16E8A}" dt="2022-09-26T15:17:54.550" v="272" actId="20577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F7FBEF6B-BA62-4F99-B262-DC5BCAA16E8A}" dt="2022-09-26T15:07:33.877" v="169"/>
          <ac:picMkLst>
            <pc:docMk/>
            <pc:sldMk cId="1011227723" sldId="261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15:07:33.877" v="168"/>
          <ac:picMkLst>
            <pc:docMk/>
            <pc:sldMk cId="1011227723" sldId="261"/>
            <ac:picMk id="4" creationId="{E1CBFE28-819A-B933-A90C-B42CFE540F2A}"/>
          </ac:picMkLst>
        </pc:picChg>
        <pc:picChg chg="add mod ord">
          <ac:chgData name="박 지용" userId="c82824c0972a1f5e" providerId="Windows Live" clId="Web-{F7FBEF6B-BA62-4F99-B262-DC5BCAA16E8A}" dt="2022-09-26T15:11:18.885" v="236" actId="14100"/>
          <ac:picMkLst>
            <pc:docMk/>
            <pc:sldMk cId="1011227723" sldId="261"/>
            <ac:picMk id="9" creationId="{DBEA7E2D-C3A1-BD55-ED2A-7ADE57884220}"/>
          </ac:picMkLst>
        </pc:picChg>
        <pc:picChg chg="add mod">
          <ac:chgData name="박 지용" userId="c82824c0972a1f5e" providerId="Windows Live" clId="Web-{F7FBEF6B-BA62-4F99-B262-DC5BCAA16E8A}" dt="2022-09-26T15:10:16.680" v="212" actId="14100"/>
          <ac:picMkLst>
            <pc:docMk/>
            <pc:sldMk cId="1011227723" sldId="261"/>
            <ac:picMk id="11" creationId="{ACBE9970-8975-3971-48C5-D60E93F7F840}"/>
          </ac:picMkLst>
        </pc:picChg>
        <pc:picChg chg="del">
          <ac:chgData name="박 지용" userId="c82824c0972a1f5e" providerId="Windows Live" clId="Web-{F7FBEF6B-BA62-4F99-B262-DC5BCAA16E8A}" dt="2022-09-26T15:07:34.018" v="171"/>
          <ac:picMkLst>
            <pc:docMk/>
            <pc:sldMk cId="1011227723" sldId="261"/>
            <ac:picMk id="15" creationId="{2ACE36D5-CBB3-5E3F-6B57-59B90CC9AB69}"/>
          </ac:picMkLst>
        </pc:picChg>
        <pc:picChg chg="del">
          <ac:chgData name="박 지용" userId="c82824c0972a1f5e" providerId="Windows Live" clId="Web-{F7FBEF6B-BA62-4F99-B262-DC5BCAA16E8A}" dt="2022-09-26T15:07:33.877" v="170"/>
          <ac:picMkLst>
            <pc:docMk/>
            <pc:sldMk cId="1011227723" sldId="261"/>
            <ac:picMk id="46" creationId="{5E21D7C5-91DF-023C-6593-6445A49C7C34}"/>
          </ac:picMkLst>
        </pc:picChg>
      </pc:sldChg>
      <pc:sldChg chg="addSp delSp modSp add replId">
        <pc:chgData name="박 지용" userId="c82824c0972a1f5e" providerId="Windows Live" clId="Web-{F7FBEF6B-BA62-4F99-B262-DC5BCAA16E8A}" dt="2022-09-26T15:21:29.305" v="295" actId="20577"/>
        <pc:sldMkLst>
          <pc:docMk/>
          <pc:sldMk cId="861746565" sldId="262"/>
        </pc:sldMkLst>
        <pc:spChg chg="mod">
          <ac:chgData name="박 지용" userId="c82824c0972a1f5e" providerId="Windows Live" clId="Web-{F7FBEF6B-BA62-4F99-B262-DC5BCAA16E8A}" dt="2022-09-26T15:13:46.763" v="241" actId="20577"/>
          <ac:spMkLst>
            <pc:docMk/>
            <pc:sldMk cId="861746565" sldId="262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17:07.424" v="265" actId="14100"/>
          <ac:spMkLst>
            <pc:docMk/>
            <pc:sldMk cId="861746565" sldId="262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16:29.658" v="248"/>
          <ac:spMkLst>
            <pc:docMk/>
            <pc:sldMk cId="861746565" sldId="262"/>
            <ac:spMk id="6" creationId="{774B1BAE-E365-C509-4994-DCEF894B6339}"/>
          </ac:spMkLst>
        </pc:spChg>
        <pc:spChg chg="mod">
          <ac:chgData name="박 지용" userId="c82824c0972a1f5e" providerId="Windows Live" clId="Web-{F7FBEF6B-BA62-4F99-B262-DC5BCAA16E8A}" dt="2022-09-26T15:21:29.305" v="295" actId="20577"/>
          <ac:spMkLst>
            <pc:docMk/>
            <pc:sldMk cId="861746565" sldId="262"/>
            <ac:spMk id="13" creationId="{808F6774-ACC8-6F55-5D9E-CEADFEEBC9FA}"/>
          </ac:spMkLst>
        </pc:spChg>
        <pc:spChg chg="del">
          <ac:chgData name="박 지용" userId="c82824c0972a1f5e" providerId="Windows Live" clId="Web-{F7FBEF6B-BA62-4F99-B262-DC5BCAA16E8A}" dt="2022-09-26T15:13:48.373" v="242"/>
          <ac:spMkLst>
            <pc:docMk/>
            <pc:sldMk cId="861746565" sldId="262"/>
            <ac:spMk id="48" creationId="{26C942A1-78A2-3BF4-59C9-55729C0A1611}"/>
          </ac:spMkLst>
        </pc:spChg>
        <pc:picChg chg="add mod">
          <ac:chgData name="박 지용" userId="c82824c0972a1f5e" providerId="Windows Live" clId="Web-{F7FBEF6B-BA62-4F99-B262-DC5BCAA16E8A}" dt="2022-09-26T15:16:33.877" v="250" actId="14100"/>
          <ac:picMkLst>
            <pc:docMk/>
            <pc:sldMk cId="861746565" sldId="262"/>
            <ac:picMk id="3" creationId="{E8098A92-3EB5-B46B-8298-036A9D8D8C2C}"/>
          </ac:picMkLst>
        </pc:picChg>
        <pc:picChg chg="add mod">
          <ac:chgData name="박 지용" userId="c82824c0972a1f5e" providerId="Windows Live" clId="Web-{F7FBEF6B-BA62-4F99-B262-DC5BCAA16E8A}" dt="2022-09-26T15:20:47.648" v="285" actId="1076"/>
          <ac:picMkLst>
            <pc:docMk/>
            <pc:sldMk cId="861746565" sldId="262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14:54.827" v="246"/>
          <ac:picMkLst>
            <pc:docMk/>
            <pc:sldMk cId="861746565" sldId="262"/>
            <ac:picMk id="9" creationId="{DBEA7E2D-C3A1-BD55-ED2A-7ADE57884220}"/>
          </ac:picMkLst>
        </pc:picChg>
        <pc:picChg chg="del">
          <ac:chgData name="박 지용" userId="c82824c0972a1f5e" providerId="Windows Live" clId="Web-{F7FBEF6B-BA62-4F99-B262-DC5BCAA16E8A}" dt="2022-09-26T15:13:48.373" v="243"/>
          <ac:picMkLst>
            <pc:docMk/>
            <pc:sldMk cId="861746565" sldId="262"/>
            <ac:picMk id="11" creationId="{ACBE9970-8975-3971-48C5-D60E93F7F840}"/>
          </ac:picMkLst>
        </pc:picChg>
        <pc:picChg chg="add mod">
          <ac:chgData name="박 지용" userId="c82824c0972a1f5e" providerId="Windows Live" clId="Web-{F7FBEF6B-BA62-4F99-B262-DC5BCAA16E8A}" dt="2022-09-26T15:20:44.211" v="283" actId="1076"/>
          <ac:picMkLst>
            <pc:docMk/>
            <pc:sldMk cId="861746565" sldId="262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22:06.197" v="305"/>
        <pc:sldMkLst>
          <pc:docMk/>
          <pc:sldMk cId="1134724189" sldId="263"/>
        </pc:sldMkLst>
      </pc:sldChg>
      <pc:sldChg chg="delSp modSp add replId">
        <pc:chgData name="박 지용" userId="c82824c0972a1f5e" providerId="Windows Live" clId="Web-{F7FBEF6B-BA62-4F99-B262-DC5BCAA16E8A}" dt="2022-09-26T15:22:31.135" v="319"/>
        <pc:sldMkLst>
          <pc:docMk/>
          <pc:sldMk cId="1957586268" sldId="263"/>
        </pc:sldMkLst>
        <pc:spChg chg="mod">
          <ac:chgData name="박 지용" userId="c82824c0972a1f5e" providerId="Windows Live" clId="Web-{F7FBEF6B-BA62-4F99-B262-DC5BCAA16E8A}" dt="2022-09-26T15:22:20.666" v="313" actId="20577"/>
          <ac:spMkLst>
            <pc:docMk/>
            <pc:sldMk cId="1957586268" sldId="263"/>
            <ac:spMk id="2" creationId="{A9DA1D63-279B-88D1-9CF4-D8297978BBC0}"/>
          </ac:spMkLst>
        </pc:spChg>
        <pc:spChg chg="del mod">
          <ac:chgData name="박 지용" userId="c82824c0972a1f5e" providerId="Windows Live" clId="Web-{F7FBEF6B-BA62-4F99-B262-DC5BCAA16E8A}" dt="2022-09-26T15:22:31.135" v="319"/>
          <ac:spMkLst>
            <pc:docMk/>
            <pc:sldMk cId="1957586268" sldId="263"/>
            <ac:spMk id="5" creationId="{B14963EA-E28F-9663-F0BF-2F1FF9CD5AA7}"/>
          </ac:spMkLst>
        </pc:spChg>
        <pc:spChg chg="del">
          <ac:chgData name="박 지용" userId="c82824c0972a1f5e" providerId="Windows Live" clId="Web-{F7FBEF6B-BA62-4F99-B262-DC5BCAA16E8A}" dt="2022-09-26T15:22:28.588" v="315"/>
          <ac:spMkLst>
            <pc:docMk/>
            <pc:sldMk cId="1957586268" sldId="263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15:22:29.619" v="317"/>
          <ac:picMkLst>
            <pc:docMk/>
            <pc:sldMk cId="1957586268" sldId="263"/>
            <ac:picMk id="3" creationId="{E8098A92-3EB5-B46B-8298-036A9D8D8C2C}"/>
          </ac:picMkLst>
        </pc:picChg>
        <pc:picChg chg="del">
          <ac:chgData name="박 지용" userId="c82824c0972a1f5e" providerId="Windows Live" clId="Web-{F7FBEF6B-BA62-4F99-B262-DC5BCAA16E8A}" dt="2022-09-26T15:22:25.932" v="314"/>
          <ac:picMkLst>
            <pc:docMk/>
            <pc:sldMk cId="1957586268" sldId="263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22:29.182" v="316"/>
          <ac:picMkLst>
            <pc:docMk/>
            <pc:sldMk cId="1957586268" sldId="263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41:51.680" v="323"/>
        <pc:sldMkLst>
          <pc:docMk/>
          <pc:sldMk cId="948091895" sldId="264"/>
        </pc:sldMkLst>
      </pc:sldChg>
      <pc:sldChg chg="add del replId">
        <pc:chgData name="박 지용" userId="c82824c0972a1f5e" providerId="Windows Live" clId="Web-{F7FBEF6B-BA62-4F99-B262-DC5BCAA16E8A}" dt="2022-09-26T15:41:45.227" v="321"/>
        <pc:sldMkLst>
          <pc:docMk/>
          <pc:sldMk cId="1416317421" sldId="264"/>
        </pc:sldMkLst>
      </pc:sldChg>
      <pc:sldChg chg="new del">
        <pc:chgData name="박 지용" userId="c82824c0972a1f5e" providerId="Windows Live" clId="Web-{F7FBEF6B-BA62-4F99-B262-DC5BCAA16E8A}" dt="2022-09-26T15:42:22.493" v="325"/>
        <pc:sldMkLst>
          <pc:docMk/>
          <pc:sldMk cId="2176655466" sldId="264"/>
        </pc:sldMkLst>
      </pc:sldChg>
    </pc:docChg>
  </pc:docChgLst>
  <pc:docChgLst>
    <pc:chgData name="박 지용" userId="c82824c0972a1f5e" providerId="Windows Live" clId="Web-{0E250D46-4D14-4CC4-A889-27C22A53BD83}"/>
    <pc:docChg chg="addSld delSld modSld sldOrd">
      <pc:chgData name="박 지용" userId="c82824c0972a1f5e" providerId="Windows Live" clId="Web-{0E250D46-4D14-4CC4-A889-27C22A53BD83}" dt="2022-10-11T12:07:16.978" v="297" actId="1076"/>
      <pc:docMkLst>
        <pc:docMk/>
      </pc:docMkLst>
      <pc:sldChg chg="addSp delSp modSp">
        <pc:chgData name="박 지용" userId="c82824c0972a1f5e" providerId="Windows Live" clId="Web-{0E250D46-4D14-4CC4-A889-27C22A53BD83}" dt="2022-10-11T11:56:06.311" v="204" actId="20577"/>
        <pc:sldMkLst>
          <pc:docMk/>
          <pc:sldMk cId="3704972277" sldId="257"/>
        </pc:sldMkLst>
        <pc:spChg chg="mod">
          <ac:chgData name="박 지용" userId="c82824c0972a1f5e" providerId="Windows Live" clId="Web-{0E250D46-4D14-4CC4-A889-27C22A53BD83}" dt="2022-10-11T11:50:05.492" v="89" actId="14100"/>
          <ac:spMkLst>
            <pc:docMk/>
            <pc:sldMk cId="3704972277" sldId="257"/>
            <ac:spMk id="2" creationId="{A9DA1D63-279B-88D1-9CF4-D8297978BBC0}"/>
          </ac:spMkLst>
        </pc:spChg>
        <pc:spChg chg="del">
          <ac:chgData name="박 지용" userId="c82824c0972a1f5e" providerId="Windows Live" clId="Web-{0E250D46-4D14-4CC4-A889-27C22A53BD83}" dt="2022-10-11T11:49:37.804" v="81"/>
          <ac:spMkLst>
            <pc:docMk/>
            <pc:sldMk cId="3704972277" sldId="257"/>
            <ac:spMk id="5" creationId="{B14963EA-E28F-9663-F0BF-2F1FF9CD5AA7}"/>
          </ac:spMkLst>
        </pc:spChg>
        <pc:spChg chg="del mod">
          <ac:chgData name="박 지용" userId="c82824c0972a1f5e" providerId="Windows Live" clId="Web-{0E250D46-4D14-4CC4-A889-27C22A53BD83}" dt="2022-10-11T11:49:37.804" v="80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0E250D46-4D14-4CC4-A889-27C22A53BD83}" dt="2022-10-11T11:44:35.456" v="29"/>
          <ac:spMkLst>
            <pc:docMk/>
            <pc:sldMk cId="3704972277" sldId="257"/>
            <ac:spMk id="9" creationId="{E4FC4A76-C406-A6E4-F99F-2CBFE0BA9DD3}"/>
          </ac:spMkLst>
        </pc:spChg>
        <pc:spChg chg="del mod">
          <ac:chgData name="박 지용" userId="c82824c0972a1f5e" providerId="Windows Live" clId="Web-{0E250D46-4D14-4CC4-A889-27C22A53BD83}" dt="2022-10-11T11:49:37.804" v="79"/>
          <ac:spMkLst>
            <pc:docMk/>
            <pc:sldMk cId="3704972277" sldId="257"/>
            <ac:spMk id="13" creationId="{808F6774-ACC8-6F55-5D9E-CEADFEEBC9FA}"/>
          </ac:spMkLst>
        </pc:spChg>
        <pc:spChg chg="add del mod">
          <ac:chgData name="박 지용" userId="c82824c0972a1f5e" providerId="Windows Live" clId="Web-{0E250D46-4D14-4CC4-A889-27C22A53BD83}" dt="2022-10-11T11:49:48.117" v="85"/>
          <ac:spMkLst>
            <pc:docMk/>
            <pc:sldMk cId="3704972277" sldId="257"/>
            <ac:spMk id="50" creationId="{97E3A8BE-2D24-3964-3E71-E768B302511B}"/>
          </ac:spMkLst>
        </pc:spChg>
        <pc:spChg chg="add mod">
          <ac:chgData name="박 지용" userId="c82824c0972a1f5e" providerId="Windows Live" clId="Web-{0E250D46-4D14-4CC4-A889-27C22A53BD83}" dt="2022-10-11T11:51:43.807" v="102" actId="20577"/>
          <ac:spMkLst>
            <pc:docMk/>
            <pc:sldMk cId="3704972277" sldId="257"/>
            <ac:spMk id="53" creationId="{B97FB593-2FFE-69F5-680B-F8BDD6E2527A}"/>
          </ac:spMkLst>
        </pc:spChg>
        <pc:spChg chg="add mod">
          <ac:chgData name="박 지용" userId="c82824c0972a1f5e" providerId="Windows Live" clId="Web-{0E250D46-4D14-4CC4-A889-27C22A53BD83}" dt="2022-10-11T11:56:06.311" v="204" actId="20577"/>
          <ac:spMkLst>
            <pc:docMk/>
            <pc:sldMk cId="3704972277" sldId="257"/>
            <ac:spMk id="54" creationId="{3F6A85A6-37B8-7D1D-D7F6-5CE01465D61D}"/>
          </ac:spMkLst>
        </pc:spChg>
        <pc:picChg chg="del">
          <ac:chgData name="박 지용" userId="c82824c0972a1f5e" providerId="Windows Live" clId="Web-{0E250D46-4D14-4CC4-A889-27C22A53BD83}" dt="2022-10-11T11:45:40.035" v="33"/>
          <ac:picMkLst>
            <pc:docMk/>
            <pc:sldMk cId="3704972277" sldId="257"/>
            <ac:picMk id="3" creationId="{7DB910AD-24DE-395E-BB06-FDD4934E54CF}"/>
          </ac:picMkLst>
        </pc:picChg>
        <pc:picChg chg="del">
          <ac:chgData name="박 지용" userId="c82824c0972a1f5e" providerId="Windows Live" clId="Web-{0E250D46-4D14-4CC4-A889-27C22A53BD83}" dt="2022-10-11T11:44:34.268" v="28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0E250D46-4D14-4CC4-A889-27C22A53BD83}" dt="2022-10-11T11:45:51.770" v="39"/>
          <ac:picMkLst>
            <pc:docMk/>
            <pc:sldMk cId="3704972277" sldId="257"/>
            <ac:picMk id="11" creationId="{0B1FE2D1-1E95-0FA6-4A47-798E01F51793}"/>
          </ac:picMkLst>
        </pc:picChg>
        <pc:picChg chg="del">
          <ac:chgData name="박 지용" userId="c82824c0972a1f5e" providerId="Windows Live" clId="Web-{0E250D46-4D14-4CC4-A889-27C22A53BD83}" dt="2022-10-11T11:42:35.266" v="27"/>
          <ac:picMkLst>
            <pc:docMk/>
            <pc:sldMk cId="3704972277" sldId="257"/>
            <ac:picMk id="15" creationId="{74E92FC2-1FE6-065F-0221-28A059953E91}"/>
          </ac:picMkLst>
        </pc:picChg>
        <pc:picChg chg="add del mod ord">
          <ac:chgData name="박 지용" userId="c82824c0972a1f5e" providerId="Windows Live" clId="Web-{0E250D46-4D14-4CC4-A889-27C22A53BD83}" dt="2022-10-11T11:49:40.883" v="83"/>
          <ac:picMkLst>
            <pc:docMk/>
            <pc:sldMk cId="3704972277" sldId="257"/>
            <ac:picMk id="46" creationId="{BE7C6A22-3208-D67E-B776-7C9E4AD4661F}"/>
          </ac:picMkLst>
        </pc:picChg>
        <pc:picChg chg="add del mod">
          <ac:chgData name="박 지용" userId="c82824c0972a1f5e" providerId="Windows Live" clId="Web-{0E250D46-4D14-4CC4-A889-27C22A53BD83}" dt="2022-10-11T11:49:41.117" v="84"/>
          <ac:picMkLst>
            <pc:docMk/>
            <pc:sldMk cId="3704972277" sldId="257"/>
            <ac:picMk id="47" creationId="{1850A0DE-88F1-0493-B8B3-9329278878E9}"/>
          </ac:picMkLst>
        </pc:picChg>
        <pc:picChg chg="add del mod">
          <ac:chgData name="박 지용" userId="c82824c0972a1f5e" providerId="Windows Live" clId="Web-{0E250D46-4D14-4CC4-A889-27C22A53BD83}" dt="2022-10-11T11:49:40.289" v="82"/>
          <ac:picMkLst>
            <pc:docMk/>
            <pc:sldMk cId="3704972277" sldId="257"/>
            <ac:picMk id="48" creationId="{D3BB918D-5767-C281-0C6A-29E4A624B23B}"/>
          </ac:picMkLst>
        </pc:picChg>
        <pc:picChg chg="add mod ord">
          <ac:chgData name="박 지용" userId="c82824c0972a1f5e" providerId="Windows Live" clId="Web-{0E250D46-4D14-4CC4-A889-27C22A53BD83}" dt="2022-10-11T11:51:53.072" v="105" actId="14100"/>
          <ac:picMkLst>
            <pc:docMk/>
            <pc:sldMk cId="3704972277" sldId="257"/>
            <ac:picMk id="51" creationId="{6775AC12-8B96-CD69-764E-3115A8115349}"/>
          </ac:picMkLst>
        </pc:picChg>
      </pc:sldChg>
      <pc:sldChg chg="del">
        <pc:chgData name="박 지용" userId="c82824c0972a1f5e" providerId="Windows Live" clId="Web-{0E250D46-4D14-4CC4-A889-27C22A53BD83}" dt="2022-10-11T12:00:13.674" v="259"/>
        <pc:sldMkLst>
          <pc:docMk/>
          <pc:sldMk cId="1275297447" sldId="259"/>
        </pc:sldMkLst>
      </pc:sldChg>
      <pc:sldChg chg="addSp delSp modSp del">
        <pc:chgData name="박 지용" userId="c82824c0972a1f5e" providerId="Windows Live" clId="Web-{0E250D46-4D14-4CC4-A889-27C22A53BD83}" dt="2022-10-11T12:00:28.971" v="266"/>
        <pc:sldMkLst>
          <pc:docMk/>
          <pc:sldMk cId="1011227723" sldId="261"/>
        </pc:sldMkLst>
        <pc:spChg chg="add mod">
          <ac:chgData name="박 지용" userId="c82824c0972a1f5e" providerId="Windows Live" clId="Web-{0E250D46-4D14-4CC4-A889-27C22A53BD83}" dt="2022-10-11T12:00:22.331" v="263"/>
          <ac:spMkLst>
            <pc:docMk/>
            <pc:sldMk cId="1011227723" sldId="261"/>
            <ac:spMk id="4" creationId="{F3EDD14D-558E-6387-FB8B-15352029C740}"/>
          </ac:spMkLst>
        </pc:spChg>
        <pc:spChg chg="mod">
          <ac:chgData name="박 지용" userId="c82824c0972a1f5e" providerId="Windows Live" clId="Web-{0E250D46-4D14-4CC4-A889-27C22A53BD83}" dt="2022-10-11T12:00:24.628" v="264" actId="20577"/>
          <ac:spMkLst>
            <pc:docMk/>
            <pc:sldMk cId="1011227723" sldId="261"/>
            <ac:spMk id="5" creationId="{B14963EA-E28F-9663-F0BF-2F1FF9CD5AA7}"/>
          </ac:spMkLst>
        </pc:spChg>
        <pc:spChg chg="del">
          <ac:chgData name="박 지용" userId="c82824c0972a1f5e" providerId="Windows Live" clId="Web-{0E250D46-4D14-4CC4-A889-27C22A53BD83}" dt="2022-10-11T12:00:20.643" v="262"/>
          <ac:spMkLst>
            <pc:docMk/>
            <pc:sldMk cId="1011227723" sldId="261"/>
            <ac:spMk id="13" creationId="{808F6774-ACC8-6F55-5D9E-CEADFEEBC9FA}"/>
          </ac:spMkLst>
        </pc:spChg>
        <pc:spChg chg="del">
          <ac:chgData name="박 지용" userId="c82824c0972a1f5e" providerId="Windows Live" clId="Web-{0E250D46-4D14-4CC4-A889-27C22A53BD83}" dt="2022-10-11T12:00:20.643" v="260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0E250D46-4D14-4CC4-A889-27C22A53BD83}" dt="2022-10-11T12:00:22.331" v="263"/>
          <ac:picMkLst>
            <pc:docMk/>
            <pc:sldMk cId="1011227723" sldId="261"/>
            <ac:picMk id="9" creationId="{DBEA7E2D-C3A1-BD55-ED2A-7ADE57884220}"/>
          </ac:picMkLst>
        </pc:picChg>
        <pc:picChg chg="del">
          <ac:chgData name="박 지용" userId="c82824c0972a1f5e" providerId="Windows Live" clId="Web-{0E250D46-4D14-4CC4-A889-27C22A53BD83}" dt="2022-10-11T12:00:20.643" v="261"/>
          <ac:picMkLst>
            <pc:docMk/>
            <pc:sldMk cId="1011227723" sldId="261"/>
            <ac:picMk id="11" creationId="{ACBE9970-8975-3971-48C5-D60E93F7F840}"/>
          </ac:picMkLst>
        </pc:picChg>
      </pc:sldChg>
      <pc:sldChg chg="del">
        <pc:chgData name="박 지용" userId="c82824c0972a1f5e" providerId="Windows Live" clId="Web-{0E250D46-4D14-4CC4-A889-27C22A53BD83}" dt="2022-10-11T12:00:32.909" v="267"/>
        <pc:sldMkLst>
          <pc:docMk/>
          <pc:sldMk cId="861746565" sldId="262"/>
        </pc:sldMkLst>
      </pc:sldChg>
      <pc:sldChg chg="addSp modSp add replId">
        <pc:chgData name="박 지용" userId="c82824c0972a1f5e" providerId="Windows Live" clId="Web-{0E250D46-4D14-4CC4-A889-27C22A53BD83}" dt="2022-10-11T12:00:04.768" v="258" actId="1076"/>
        <pc:sldMkLst>
          <pc:docMk/>
          <pc:sldMk cId="3805998764" sldId="264"/>
        </pc:sldMkLst>
        <pc:spChg chg="mod">
          <ac:chgData name="박 지용" userId="c82824c0972a1f5e" providerId="Windows Live" clId="Web-{0E250D46-4D14-4CC4-A889-27C22A53BD83}" dt="2022-10-11T11:59:58.299" v="250" actId="1076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0E250D46-4D14-4CC4-A889-27C22A53BD83}" dt="2022-10-11T12:00:04.768" v="258" actId="1076"/>
          <ac:spMkLst>
            <pc:docMk/>
            <pc:sldMk cId="3805998764" sldId="264"/>
            <ac:spMk id="4" creationId="{7AEA8F0D-77E0-E5DC-5347-5CD80372D69B}"/>
          </ac:spMkLst>
        </pc:spChg>
        <pc:spChg chg="mod">
          <ac:chgData name="박 지용" userId="c82824c0972a1f5e" providerId="Windows Live" clId="Web-{0E250D46-4D14-4CC4-A889-27C22A53BD83}" dt="2022-10-11T12:00:04.627" v="251" actId="1076"/>
          <ac:spMkLst>
            <pc:docMk/>
            <pc:sldMk cId="3805998764" sldId="264"/>
            <ac:spMk id="5" creationId="{B14963EA-E28F-9663-F0BF-2F1FF9CD5AA7}"/>
          </ac:spMkLst>
        </pc:spChg>
        <pc:spChg chg="mod">
          <ac:chgData name="박 지용" userId="c82824c0972a1f5e" providerId="Windows Live" clId="Web-{0E250D46-4D14-4CC4-A889-27C22A53BD83}" dt="2022-10-11T12:00:04.659" v="252" actId="1076"/>
          <ac:spMkLst>
            <pc:docMk/>
            <pc:sldMk cId="3805998764" sldId="264"/>
            <ac:spMk id="7" creationId="{51338372-79EE-C97A-5C49-76D5B7F5B632}"/>
          </ac:spMkLst>
        </pc:spChg>
        <pc:spChg chg="mod">
          <ac:chgData name="박 지용" userId="c82824c0972a1f5e" providerId="Windows Live" clId="Web-{0E250D46-4D14-4CC4-A889-27C22A53BD83}" dt="2022-10-11T12:00:04.659" v="253" actId="1076"/>
          <ac:spMkLst>
            <pc:docMk/>
            <pc:sldMk cId="3805998764" sldId="264"/>
            <ac:spMk id="13" creationId="{808F6774-ACC8-6F55-5D9E-CEADFEEBC9FA}"/>
          </ac:spMkLst>
        </pc:spChg>
        <pc:picChg chg="add mod">
          <ac:chgData name="박 지용" userId="c82824c0972a1f5e" providerId="Windows Live" clId="Web-{0E250D46-4D14-4CC4-A889-27C22A53BD83}" dt="2022-10-11T12:00:04.752" v="257" actId="1076"/>
          <ac:picMkLst>
            <pc:docMk/>
            <pc:sldMk cId="3805998764" sldId="264"/>
            <ac:picMk id="3" creationId="{6016C405-1ACE-32DF-9191-DB762CE031D6}"/>
          </ac:picMkLst>
        </pc:picChg>
        <pc:picChg chg="mod">
          <ac:chgData name="박 지용" userId="c82824c0972a1f5e" providerId="Windows Live" clId="Web-{0E250D46-4D14-4CC4-A889-27C22A53BD83}" dt="2022-10-11T12:00:04.690" v="254" actId="1076"/>
          <ac:picMkLst>
            <pc:docMk/>
            <pc:sldMk cId="3805998764" sldId="264"/>
            <ac:picMk id="46" creationId="{BE7C6A22-3208-D67E-B776-7C9E4AD4661F}"/>
          </ac:picMkLst>
        </pc:picChg>
        <pc:picChg chg="mod">
          <ac:chgData name="박 지용" userId="c82824c0972a1f5e" providerId="Windows Live" clId="Web-{0E250D46-4D14-4CC4-A889-27C22A53BD83}" dt="2022-10-11T12:00:04.705" v="255" actId="1076"/>
          <ac:picMkLst>
            <pc:docMk/>
            <pc:sldMk cId="3805998764" sldId="264"/>
            <ac:picMk id="47" creationId="{1850A0DE-88F1-0493-B8B3-9329278878E9}"/>
          </ac:picMkLst>
        </pc:picChg>
        <pc:picChg chg="mod">
          <ac:chgData name="박 지용" userId="c82824c0972a1f5e" providerId="Windows Live" clId="Web-{0E250D46-4D14-4CC4-A889-27C22A53BD83}" dt="2022-10-11T12:00:04.737" v="256" actId="1076"/>
          <ac:picMkLst>
            <pc:docMk/>
            <pc:sldMk cId="3805998764" sldId="264"/>
            <ac:picMk id="48" creationId="{D3BB918D-5767-C281-0C6A-29E4A624B23B}"/>
          </ac:picMkLst>
        </pc:picChg>
      </pc:sldChg>
      <pc:sldChg chg="addSp delSp modSp add ord replId">
        <pc:chgData name="박 지용" userId="c82824c0972a1f5e" providerId="Windows Live" clId="Web-{0E250D46-4D14-4CC4-A889-27C22A53BD83}" dt="2022-10-11T11:59:44.096" v="247" actId="20577"/>
        <pc:sldMkLst>
          <pc:docMk/>
          <pc:sldMk cId="2145944586" sldId="265"/>
        </pc:sldMkLst>
        <pc:spChg chg="mod">
          <ac:chgData name="박 지용" userId="c82824c0972a1f5e" providerId="Windows Live" clId="Web-{0E250D46-4D14-4CC4-A889-27C22A53BD83}" dt="2022-10-11T11:57:44.844" v="221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1:58:09.954" v="226"/>
          <ac:spMkLst>
            <pc:docMk/>
            <pc:sldMk cId="2145944586" sldId="265"/>
            <ac:spMk id="4" creationId="{A719F5DE-0FD9-59EE-1EAF-FD89E4E3336F}"/>
          </ac:spMkLst>
        </pc:spChg>
        <pc:spChg chg="add mod">
          <ac:chgData name="박 지용" userId="c82824c0972a1f5e" providerId="Windows Live" clId="Web-{0E250D46-4D14-4CC4-A889-27C22A53BD83}" dt="2022-10-11T11:59:44.096" v="247" actId="20577"/>
          <ac:spMkLst>
            <pc:docMk/>
            <pc:sldMk cId="2145944586" sldId="265"/>
            <ac:spMk id="11" creationId="{E6FE6CE5-5240-F27F-2092-28F7CBDC7C2E}"/>
          </ac:spMkLst>
        </pc:spChg>
        <pc:spChg chg="del">
          <ac:chgData name="박 지용" userId="c82824c0972a1f5e" providerId="Windows Live" clId="Web-{0E250D46-4D14-4CC4-A889-27C22A53BD83}" dt="2022-10-11T11:57:49.094" v="223"/>
          <ac:spMkLst>
            <pc:docMk/>
            <pc:sldMk cId="2145944586" sldId="265"/>
            <ac:spMk id="53" creationId="{B97FB593-2FFE-69F5-680B-F8BDD6E2527A}"/>
          </ac:spMkLst>
        </pc:spChg>
        <pc:spChg chg="del">
          <ac:chgData name="박 지용" userId="c82824c0972a1f5e" providerId="Windows Live" clId="Web-{0E250D46-4D14-4CC4-A889-27C22A53BD83}" dt="2022-10-11T11:57:48.297" v="222"/>
          <ac:spMkLst>
            <pc:docMk/>
            <pc:sldMk cId="2145944586" sldId="265"/>
            <ac:spMk id="54" creationId="{3F6A85A6-37B8-7D1D-D7F6-5CE01465D61D}"/>
          </ac:spMkLst>
        </pc:spChg>
        <pc:picChg chg="add mod ord">
          <ac:chgData name="박 지용" userId="c82824c0972a1f5e" providerId="Windows Live" clId="Web-{0E250D46-4D14-4CC4-A889-27C22A53BD83}" dt="2022-10-11T11:58:16.922" v="229" actId="14100"/>
          <ac:picMkLst>
            <pc:docMk/>
            <pc:sldMk cId="2145944586" sldId="265"/>
            <ac:picMk id="5" creationId="{FABD9BA0-167D-D7B0-37B8-55E48BA71932}"/>
          </ac:picMkLst>
        </pc:picChg>
        <pc:picChg chg="add mod">
          <ac:chgData name="박 지용" userId="c82824c0972a1f5e" providerId="Windows Live" clId="Web-{0E250D46-4D14-4CC4-A889-27C22A53BD83}" dt="2022-10-11T11:59:11.830" v="241" actId="1076"/>
          <ac:picMkLst>
            <pc:docMk/>
            <pc:sldMk cId="2145944586" sldId="265"/>
            <ac:picMk id="6" creationId="{A114A344-CDEC-E3D7-4C4A-7D9C73C5AAE3}"/>
          </ac:picMkLst>
        </pc:picChg>
        <pc:picChg chg="add mod">
          <ac:chgData name="박 지용" userId="c82824c0972a1f5e" providerId="Windows Live" clId="Web-{0E250D46-4D14-4CC4-A889-27C22A53BD83}" dt="2022-10-11T11:59:14.689" v="242" actId="14100"/>
          <ac:picMkLst>
            <pc:docMk/>
            <pc:sldMk cId="2145944586" sldId="265"/>
            <ac:picMk id="7" creationId="{D2935959-D68A-E013-8577-A1052145C5C8}"/>
          </ac:picMkLst>
        </pc:picChg>
        <pc:picChg chg="del mod">
          <ac:chgData name="박 지용" userId="c82824c0972a1f5e" providerId="Windows Live" clId="Web-{0E250D46-4D14-4CC4-A889-27C22A53BD83}" dt="2022-10-11T11:57:51.688" v="225"/>
          <ac:picMkLst>
            <pc:docMk/>
            <pc:sldMk cId="2145944586" sldId="265"/>
            <ac:picMk id="51" creationId="{6775AC12-8B96-CD69-764E-3115A8115349}"/>
          </ac:picMkLst>
        </pc:picChg>
      </pc:sldChg>
      <pc:sldChg chg="addSp delSp modSp add replId">
        <pc:chgData name="박 지용" userId="c82824c0972a1f5e" providerId="Windows Live" clId="Web-{0E250D46-4D14-4CC4-A889-27C22A53BD83}" dt="2022-10-11T12:07:16.978" v="297" actId="1076"/>
        <pc:sldMkLst>
          <pc:docMk/>
          <pc:sldMk cId="2912871012" sldId="266"/>
        </pc:sldMkLst>
        <pc:spChg chg="mod">
          <ac:chgData name="박 지용" userId="c82824c0972a1f5e" providerId="Windows Live" clId="Web-{0E250D46-4D14-4CC4-A889-27C22A53BD83}" dt="2022-10-11T12:00:37.143" v="269" actId="20577"/>
          <ac:spMkLst>
            <pc:docMk/>
            <pc:sldMk cId="2912871012" sldId="266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2:00:42.362" v="272"/>
          <ac:spMkLst>
            <pc:docMk/>
            <pc:sldMk cId="2912871012" sldId="266"/>
            <ac:spMk id="4" creationId="{D3C02B53-A724-600B-E828-1555B774525A}"/>
          </ac:spMkLst>
        </pc:spChg>
        <pc:spChg chg="mod">
          <ac:chgData name="박 지용" userId="c82824c0972a1f5e" providerId="Windows Live" clId="Web-{0E250D46-4D14-4CC4-A889-27C22A53BD83}" dt="2022-10-11T12:07:16.978" v="297" actId="1076"/>
          <ac:spMkLst>
            <pc:docMk/>
            <pc:sldMk cId="2912871012" sldId="266"/>
            <ac:spMk id="11" creationId="{E6FE6CE5-5240-F27F-2092-28F7CBDC7C2E}"/>
          </ac:spMkLst>
        </pc:spChg>
        <pc:spChg chg="add mod">
          <ac:chgData name="박 지용" userId="c82824c0972a1f5e" providerId="Windows Live" clId="Web-{0E250D46-4D14-4CC4-A889-27C22A53BD83}" dt="2022-10-11T12:07:13.619" v="296" actId="14100"/>
          <ac:spMkLst>
            <pc:docMk/>
            <pc:sldMk cId="2912871012" sldId="266"/>
            <ac:spMk id="47" creationId="{C69C40EB-2F01-8CCE-28BA-8C8A4D274572}"/>
          </ac:spMkLst>
        </pc:spChg>
        <pc:picChg chg="del">
          <ac:chgData name="박 지용" userId="c82824c0972a1f5e" providerId="Windows Live" clId="Web-{0E250D46-4D14-4CC4-A889-27C22A53BD83}" dt="2022-10-11T12:00:39.206" v="270"/>
          <ac:picMkLst>
            <pc:docMk/>
            <pc:sldMk cId="2912871012" sldId="266"/>
            <ac:picMk id="5" creationId="{FABD9BA0-167D-D7B0-37B8-55E48BA71932}"/>
          </ac:picMkLst>
        </pc:picChg>
        <pc:picChg chg="del">
          <ac:chgData name="박 지용" userId="c82824c0972a1f5e" providerId="Windows Live" clId="Web-{0E250D46-4D14-4CC4-A889-27C22A53BD83}" dt="2022-10-11T12:00:43.034" v="273"/>
          <ac:picMkLst>
            <pc:docMk/>
            <pc:sldMk cId="2912871012" sldId="266"/>
            <ac:picMk id="6" creationId="{A114A344-CDEC-E3D7-4C4A-7D9C73C5AAE3}"/>
          </ac:picMkLst>
        </pc:picChg>
        <pc:picChg chg="del">
          <ac:chgData name="박 지용" userId="c82824c0972a1f5e" providerId="Windows Live" clId="Web-{0E250D46-4D14-4CC4-A889-27C22A53BD83}" dt="2022-10-11T12:00:40.034" v="271"/>
          <ac:picMkLst>
            <pc:docMk/>
            <pc:sldMk cId="2912871012" sldId="266"/>
            <ac:picMk id="7" creationId="{D2935959-D68A-E013-8577-A1052145C5C8}"/>
          </ac:picMkLst>
        </pc:picChg>
        <pc:picChg chg="add mod">
          <ac:chgData name="박 지용" userId="c82824c0972a1f5e" providerId="Windows Live" clId="Web-{0E250D46-4D14-4CC4-A889-27C22A53BD83}" dt="2022-10-11T12:04:42.991" v="276" actId="1076"/>
          <ac:picMkLst>
            <pc:docMk/>
            <pc:sldMk cId="2912871012" sldId="266"/>
            <ac:picMk id="9" creationId="{E8AE5E63-C582-DF75-FAAF-D568726CD49B}"/>
          </ac:picMkLst>
        </pc:picChg>
        <pc:picChg chg="add mod">
          <ac:chgData name="박 지용" userId="c82824c0972a1f5e" providerId="Windows Live" clId="Web-{0E250D46-4D14-4CC4-A889-27C22A53BD83}" dt="2022-10-11T12:04:59.304" v="279" actId="1076"/>
          <ac:picMkLst>
            <pc:docMk/>
            <pc:sldMk cId="2912871012" sldId="266"/>
            <ac:picMk id="13" creationId="{16EB31FB-9ACD-692A-34B2-A68E3AA0056E}"/>
          </ac:picMkLst>
        </pc:picChg>
        <pc:picChg chg="add mod">
          <ac:chgData name="박 지용" userId="c82824c0972a1f5e" providerId="Windows Live" clId="Web-{0E250D46-4D14-4CC4-A889-27C22A53BD83}" dt="2022-10-11T12:06:34.384" v="288" actId="1076"/>
          <ac:picMkLst>
            <pc:docMk/>
            <pc:sldMk cId="2912871012" sldId="266"/>
            <ac:picMk id="15" creationId="{4EBFBD4A-63F3-C2E4-DC9C-C55E114A0E61}"/>
          </ac:picMkLst>
        </pc:picChg>
        <pc:picChg chg="add mod">
          <ac:chgData name="박 지용" userId="c82824c0972a1f5e" providerId="Windows Live" clId="Web-{0E250D46-4D14-4CC4-A889-27C22A53BD83}" dt="2022-10-11T12:06:57.290" v="290" actId="1076"/>
          <ac:picMkLst>
            <pc:docMk/>
            <pc:sldMk cId="2912871012" sldId="266"/>
            <ac:picMk id="46" creationId="{0AF9B435-C204-3CA6-47B2-57EE2758F01F}"/>
          </ac:picMkLst>
        </pc:picChg>
      </pc:sldChg>
    </pc:docChg>
  </pc:docChgLst>
  <pc:docChgLst>
    <pc:chgData name="박 지용" userId="c82824c0972a1f5e" providerId="Windows Live" clId="Web-{3906FFB9-C85E-48B1-9C78-0143DCED1159}"/>
    <pc:docChg chg="addSld delSld modSld">
      <pc:chgData name="박 지용" userId="c82824c0972a1f5e" providerId="Windows Live" clId="Web-{3906FFB9-C85E-48B1-9C78-0143DCED1159}" dt="2022-10-25T11:42:57.002" v="159"/>
      <pc:docMkLst>
        <pc:docMk/>
      </pc:docMkLst>
      <pc:sldChg chg="addSp delSp modSp">
        <pc:chgData name="박 지용" userId="c82824c0972a1f5e" providerId="Windows Live" clId="Web-{3906FFB9-C85E-48B1-9C78-0143DCED1159}" dt="2022-10-25T11:36:28.568" v="104" actId="1076"/>
        <pc:sldMkLst>
          <pc:docMk/>
          <pc:sldMk cId="3704972277" sldId="257"/>
        </pc:sldMkLst>
        <pc:spChg chg="mod">
          <ac:chgData name="박 지용" userId="c82824c0972a1f5e" providerId="Windows Live" clId="Web-{3906FFB9-C85E-48B1-9C78-0143DCED1159}" dt="2022-10-25T11:26:55.284" v="8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27:42.254" v="16"/>
          <ac:spMkLst>
            <pc:docMk/>
            <pc:sldMk cId="3704972277" sldId="257"/>
            <ac:spMk id="4" creationId="{DB206B21-0C37-E0AB-ED91-2BD416429DE8}"/>
          </ac:spMkLst>
        </pc:spChg>
        <pc:spChg chg="add mod">
          <ac:chgData name="박 지용" userId="c82824c0972a1f5e" providerId="Windows Live" clId="Web-{3906FFB9-C85E-48B1-9C78-0143DCED1159}" dt="2022-10-25T11:36:28.568" v="104" actId="1076"/>
          <ac:spMkLst>
            <pc:docMk/>
            <pc:sldMk cId="3704972277" sldId="257"/>
            <ac:spMk id="7" creationId="{F7164DE4-CF6D-97CB-3D38-CFAB4239B02C}"/>
          </ac:spMkLst>
        </pc:spChg>
        <pc:spChg chg="add del mod">
          <ac:chgData name="박 지용" userId="c82824c0972a1f5e" providerId="Windows Live" clId="Web-{3906FFB9-C85E-48B1-9C78-0143DCED1159}" dt="2022-10-25T11:31:51.528" v="60"/>
          <ac:spMkLst>
            <pc:docMk/>
            <pc:sldMk cId="3704972277" sldId="257"/>
            <ac:spMk id="13" creationId="{AF8D9869-FB23-6D0A-B42A-0DFF62120257}"/>
          </ac:spMkLst>
        </pc:spChg>
        <pc:spChg chg="add mod">
          <ac:chgData name="박 지용" userId="c82824c0972a1f5e" providerId="Windows Live" clId="Web-{3906FFB9-C85E-48B1-9C78-0143DCED1159}" dt="2022-10-25T11:36:23.536" v="101" actId="1076"/>
          <ac:spMkLst>
            <pc:docMk/>
            <pc:sldMk cId="3704972277" sldId="257"/>
            <ac:spMk id="46" creationId="{62D607B7-56AA-A7E0-30D8-CD39CD93A1A5}"/>
          </ac:spMkLst>
        </pc:spChg>
        <pc:spChg chg="del mod">
          <ac:chgData name="박 지용" userId="c82824c0972a1f5e" providerId="Windows Live" clId="Web-{3906FFB9-C85E-48B1-9C78-0143DCED1159}" dt="2022-10-25T11:36:05.708" v="91"/>
          <ac:spMkLst>
            <pc:docMk/>
            <pc:sldMk cId="3704972277" sldId="257"/>
            <ac:spMk id="53" creationId="{B97FB593-2FFE-69F5-680B-F8BDD6E2527A}"/>
          </ac:spMkLst>
        </pc:spChg>
        <pc:spChg chg="del">
          <ac:chgData name="박 지용" userId="c82824c0972a1f5e" providerId="Windows Live" clId="Web-{3906FFB9-C85E-48B1-9C78-0143DCED1159}" dt="2022-10-25T11:29:06.616" v="25"/>
          <ac:spMkLst>
            <pc:docMk/>
            <pc:sldMk cId="3704972277" sldId="257"/>
            <ac:spMk id="54" creationId="{3F6A85A6-37B8-7D1D-D7F6-5CE01465D61D}"/>
          </ac:spMkLst>
        </pc:spChg>
        <pc:picChg chg="add mod ord">
          <ac:chgData name="박 지용" userId="c82824c0972a1f5e" providerId="Windows Live" clId="Web-{3906FFB9-C85E-48B1-9C78-0143DCED1159}" dt="2022-10-25T11:36:28.537" v="102" actId="1076"/>
          <ac:picMkLst>
            <pc:docMk/>
            <pc:sldMk cId="3704972277" sldId="257"/>
            <ac:picMk id="5" creationId="{A776B4ED-197C-FAAF-041F-CE626CB5B703}"/>
          </ac:picMkLst>
        </pc:picChg>
        <pc:picChg chg="add mod">
          <ac:chgData name="박 지용" userId="c82824c0972a1f5e" providerId="Windows Live" clId="Web-{3906FFB9-C85E-48B1-9C78-0143DCED1159}" dt="2022-10-25T11:36:28.552" v="103" actId="1076"/>
          <ac:picMkLst>
            <pc:docMk/>
            <pc:sldMk cId="3704972277" sldId="257"/>
            <ac:picMk id="6" creationId="{DCEBB2B9-F946-2CBA-05C9-E24B5D1DDAB3}"/>
          </ac:picMkLst>
        </pc:picChg>
        <pc:picChg chg="add del mod">
          <ac:chgData name="박 지용" userId="c82824c0972a1f5e" providerId="Windows Live" clId="Web-{3906FFB9-C85E-48B1-9C78-0143DCED1159}" dt="2022-10-25T11:36:05.692" v="90"/>
          <ac:picMkLst>
            <pc:docMk/>
            <pc:sldMk cId="3704972277" sldId="257"/>
            <ac:picMk id="9" creationId="{FDA00486-353C-03F7-F997-3F7087CC1E2C}"/>
          </ac:picMkLst>
        </pc:picChg>
        <pc:picChg chg="add del mod">
          <ac:chgData name="박 지용" userId="c82824c0972a1f5e" providerId="Windows Live" clId="Web-{3906FFB9-C85E-48B1-9C78-0143DCED1159}" dt="2022-10-25T11:36:05.692" v="89"/>
          <ac:picMkLst>
            <pc:docMk/>
            <pc:sldMk cId="3704972277" sldId="257"/>
            <ac:picMk id="11" creationId="{12237C55-6184-B956-A5C3-B4D12D1ACEFC}"/>
          </ac:picMkLst>
        </pc:picChg>
        <pc:picChg chg="add mod">
          <ac:chgData name="박 지용" userId="c82824c0972a1f5e" providerId="Windows Live" clId="Web-{3906FFB9-C85E-48B1-9C78-0143DCED1159}" dt="2022-10-25T11:36:20.974" v="99" actId="14100"/>
          <ac:picMkLst>
            <pc:docMk/>
            <pc:sldMk cId="3704972277" sldId="257"/>
            <ac:picMk id="15" creationId="{63EF9BDB-50E3-646C-8F77-3C3DD71FF485}"/>
          </ac:picMkLst>
        </pc:picChg>
        <pc:picChg chg="del">
          <ac:chgData name="박 지용" userId="c82824c0972a1f5e" providerId="Windows Live" clId="Web-{3906FFB9-C85E-48B1-9C78-0143DCED1159}" dt="2022-10-25T11:27:40.988" v="15"/>
          <ac:picMkLst>
            <pc:docMk/>
            <pc:sldMk cId="3704972277" sldId="257"/>
            <ac:picMk id="51" creationId="{6775AC12-8B96-CD69-764E-3115A8115349}"/>
          </ac:picMkLst>
        </pc:picChg>
      </pc:sldChg>
      <pc:sldChg chg="add del">
        <pc:chgData name="박 지용" userId="c82824c0972a1f5e" providerId="Windows Live" clId="Web-{3906FFB9-C85E-48B1-9C78-0143DCED1159}" dt="2022-10-25T11:42:54.252" v="157"/>
        <pc:sldMkLst>
          <pc:docMk/>
          <pc:sldMk cId="1957586268" sldId="263"/>
        </pc:sldMkLst>
      </pc:sldChg>
      <pc:sldChg chg="addSp delSp modSp">
        <pc:chgData name="박 지용" userId="c82824c0972a1f5e" providerId="Windows Live" clId="Web-{3906FFB9-C85E-48B1-9C78-0143DCED1159}" dt="2022-10-25T11:42:46.908" v="154" actId="20577"/>
        <pc:sldMkLst>
          <pc:docMk/>
          <pc:sldMk cId="3805998764" sldId="264"/>
        </pc:sldMkLst>
        <pc:spChg chg="mod">
          <ac:chgData name="박 지용" userId="c82824c0972a1f5e" providerId="Windows Live" clId="Web-{3906FFB9-C85E-48B1-9C78-0143DCED1159}" dt="2022-10-25T11:39:44.371" v="135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3906FFB9-C85E-48B1-9C78-0143DCED1159}" dt="2022-10-25T11:36:38.099" v="105"/>
          <ac:spMkLst>
            <pc:docMk/>
            <pc:sldMk cId="3805998764" sldId="264"/>
            <ac:spMk id="4" creationId="{7AEA8F0D-77E0-E5DC-5347-5CD80372D69B}"/>
          </ac:spMkLst>
        </pc:spChg>
        <pc:spChg chg="del">
          <ac:chgData name="박 지용" userId="c82824c0972a1f5e" providerId="Windows Live" clId="Web-{3906FFB9-C85E-48B1-9C78-0143DCED1159}" dt="2022-10-25T11:36:38.240" v="112"/>
          <ac:spMkLst>
            <pc:docMk/>
            <pc:sldMk cId="3805998764" sldId="264"/>
            <ac:spMk id="5" creationId="{B14963EA-E28F-9663-F0BF-2F1FF9CD5AA7}"/>
          </ac:spMkLst>
        </pc:spChg>
        <pc:spChg chg="del">
          <ac:chgData name="박 지용" userId="c82824c0972a1f5e" providerId="Windows Live" clId="Web-{3906FFB9-C85E-48B1-9C78-0143DCED1159}" dt="2022-10-25T11:36:38.224" v="111"/>
          <ac:spMkLst>
            <pc:docMk/>
            <pc:sldMk cId="3805998764" sldId="264"/>
            <ac:spMk id="7" creationId="{51338372-79EE-C97A-5C49-76D5B7F5B632}"/>
          </ac:spMkLst>
        </pc:spChg>
        <pc:spChg chg="add del mod">
          <ac:chgData name="박 지용" userId="c82824c0972a1f5e" providerId="Windows Live" clId="Web-{3906FFB9-C85E-48B1-9C78-0143DCED1159}" dt="2022-10-25T11:38:43.041" v="113"/>
          <ac:spMkLst>
            <pc:docMk/>
            <pc:sldMk cId="3805998764" sldId="264"/>
            <ac:spMk id="9" creationId="{F6329A8C-989B-E921-5AF6-6FEEC7599BB5}"/>
          </ac:spMkLst>
        </pc:spChg>
        <pc:spChg chg="del">
          <ac:chgData name="박 지용" userId="c82824c0972a1f5e" providerId="Windows Live" clId="Web-{3906FFB9-C85E-48B1-9C78-0143DCED1159}" dt="2022-10-25T11:36:38.224" v="110"/>
          <ac:spMkLst>
            <pc:docMk/>
            <pc:sldMk cId="3805998764" sldId="264"/>
            <ac:spMk id="13" creationId="{808F6774-ACC8-6F55-5D9E-CEADFEEBC9FA}"/>
          </ac:spMkLst>
        </pc:spChg>
        <pc:spChg chg="add del mod">
          <ac:chgData name="박 지용" userId="c82824c0972a1f5e" providerId="Windows Live" clId="Web-{3906FFB9-C85E-48B1-9C78-0143DCED1159}" dt="2022-10-25T11:39:04.542" v="116"/>
          <ac:spMkLst>
            <pc:docMk/>
            <pc:sldMk cId="3805998764" sldId="264"/>
            <ac:spMk id="49" creationId="{3BD1060A-AD25-F7CC-936D-308FDA0882F6}"/>
          </ac:spMkLst>
        </pc:spChg>
        <pc:spChg chg="add mod">
          <ac:chgData name="박 지용" userId="c82824c0972a1f5e" providerId="Windows Live" clId="Web-{3906FFB9-C85E-48B1-9C78-0143DCED1159}" dt="2022-10-25T11:42:38.892" v="145" actId="20577"/>
          <ac:spMkLst>
            <pc:docMk/>
            <pc:sldMk cId="3805998764" sldId="264"/>
            <ac:spMk id="52" creationId="{321D2D7D-B647-2CB9-521E-EBD50D7E898C}"/>
          </ac:spMkLst>
        </pc:spChg>
        <pc:spChg chg="add mod">
          <ac:chgData name="박 지용" userId="c82824c0972a1f5e" providerId="Windows Live" clId="Web-{3906FFB9-C85E-48B1-9C78-0143DCED1159}" dt="2022-10-25T11:42:46.908" v="154" actId="20577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3906FFB9-C85E-48B1-9C78-0143DCED1159}" dt="2022-10-25T11:36:38.099" v="106"/>
          <ac:picMkLst>
            <pc:docMk/>
            <pc:sldMk cId="3805998764" sldId="264"/>
            <ac:picMk id="3" creationId="{6016C405-1ACE-32DF-9191-DB762CE031D6}"/>
          </ac:picMkLst>
        </pc:picChg>
        <pc:picChg chg="add del mod ord">
          <ac:chgData name="박 지용" userId="c82824c0972a1f5e" providerId="Windows Live" clId="Web-{3906FFB9-C85E-48B1-9C78-0143DCED1159}" dt="2022-10-25T11:39:03.135" v="115"/>
          <ac:picMkLst>
            <pc:docMk/>
            <pc:sldMk cId="3805998764" sldId="264"/>
            <ac:picMk id="11" creationId="{949D66AD-20AF-452B-E34E-2020B624BB71}"/>
          </ac:picMkLst>
        </pc:picChg>
        <pc:picChg chg="del">
          <ac:chgData name="박 지용" userId="c82824c0972a1f5e" providerId="Windows Live" clId="Web-{3906FFB9-C85E-48B1-9C78-0143DCED1159}" dt="2022-10-25T11:36:38.224" v="109"/>
          <ac:picMkLst>
            <pc:docMk/>
            <pc:sldMk cId="3805998764" sldId="264"/>
            <ac:picMk id="46" creationId="{BE7C6A22-3208-D67E-B776-7C9E4AD4661F}"/>
          </ac:picMkLst>
        </pc:picChg>
        <pc:picChg chg="del">
          <ac:chgData name="박 지용" userId="c82824c0972a1f5e" providerId="Windows Live" clId="Web-{3906FFB9-C85E-48B1-9C78-0143DCED1159}" dt="2022-10-25T11:36:38.099" v="108"/>
          <ac:picMkLst>
            <pc:docMk/>
            <pc:sldMk cId="3805998764" sldId="264"/>
            <ac:picMk id="47" creationId="{1850A0DE-88F1-0493-B8B3-9329278878E9}"/>
          </ac:picMkLst>
        </pc:picChg>
        <pc:picChg chg="del">
          <ac:chgData name="박 지용" userId="c82824c0972a1f5e" providerId="Windows Live" clId="Web-{3906FFB9-C85E-48B1-9C78-0143DCED1159}" dt="2022-10-25T11:36:38.099" v="107"/>
          <ac:picMkLst>
            <pc:docMk/>
            <pc:sldMk cId="3805998764" sldId="264"/>
            <ac:picMk id="48" creationId="{D3BB918D-5767-C281-0C6A-29E4A624B23B}"/>
          </ac:picMkLst>
        </pc:picChg>
        <pc:picChg chg="add mod ord">
          <ac:chgData name="박 지용" userId="c82824c0972a1f5e" providerId="Windows Live" clId="Web-{3906FFB9-C85E-48B1-9C78-0143DCED1159}" dt="2022-10-25T11:40:17.560" v="136" actId="14100"/>
          <ac:picMkLst>
            <pc:docMk/>
            <pc:sldMk cId="3805998764" sldId="264"/>
            <ac:picMk id="50" creationId="{457A95C9-2EF1-8E71-D330-EDC261F27FA8}"/>
          </ac:picMkLst>
        </pc:picChg>
        <pc:picChg chg="add mod">
          <ac:chgData name="박 지용" userId="c82824c0972a1f5e" providerId="Windows Live" clId="Web-{3906FFB9-C85E-48B1-9C78-0143DCED1159}" dt="2022-10-25T11:42:33.127" v="140" actId="14100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3906FFB9-C85E-48B1-9C78-0143DCED1159}" dt="2022-10-25T11:39:36.402" v="129" actId="20577"/>
        <pc:sldMkLst>
          <pc:docMk/>
          <pc:sldMk cId="2145944586" sldId="265"/>
        </pc:sldMkLst>
        <pc:spChg chg="mod">
          <ac:chgData name="박 지용" userId="c82824c0972a1f5e" providerId="Windows Live" clId="Web-{3906FFB9-C85E-48B1-9C78-0143DCED1159}" dt="2022-10-25T11:39:36.402" v="129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33:44.141" v="86"/>
          <ac:spMkLst>
            <pc:docMk/>
            <pc:sldMk cId="2145944586" sldId="265"/>
            <ac:spMk id="4" creationId="{ACED8DDE-A80D-B877-191E-7F48A66DA7A4}"/>
          </ac:spMkLst>
        </pc:spChg>
        <pc:spChg chg="add mod">
          <ac:chgData name="박 지용" userId="c82824c0972a1f5e" providerId="Windows Live" clId="Web-{3906FFB9-C85E-48B1-9C78-0143DCED1159}" dt="2022-10-25T11:36:14.911" v="96" actId="1076"/>
          <ac:spMkLst>
            <pc:docMk/>
            <pc:sldMk cId="2145944586" sldId="265"/>
            <ac:spMk id="9" creationId="{D234F446-D7A1-2360-B687-218BDC35563A}"/>
          </ac:spMkLst>
        </pc:spChg>
        <pc:spChg chg="del">
          <ac:chgData name="박 지용" userId="c82824c0972a1f5e" providerId="Windows Live" clId="Web-{3906FFB9-C85E-48B1-9C78-0143DCED1159}" dt="2022-10-25T11:33:45.094" v="87"/>
          <ac:spMkLst>
            <pc:docMk/>
            <pc:sldMk cId="2145944586" sldId="265"/>
            <ac:spMk id="11" creationId="{E6FE6CE5-5240-F27F-2092-28F7CBDC7C2E}"/>
          </ac:spMkLst>
        </pc:spChg>
        <pc:picChg chg="del">
          <ac:chgData name="박 지용" userId="c82824c0972a1f5e" providerId="Windows Live" clId="Web-{3906FFB9-C85E-48B1-9C78-0143DCED1159}" dt="2022-10-25T11:33:40.656" v="83"/>
          <ac:picMkLst>
            <pc:docMk/>
            <pc:sldMk cId="2145944586" sldId="265"/>
            <ac:picMk id="5" creationId="{FABD9BA0-167D-D7B0-37B8-55E48BA71932}"/>
          </ac:picMkLst>
        </pc:picChg>
        <pc:picChg chg="del">
          <ac:chgData name="박 지용" userId="c82824c0972a1f5e" providerId="Windows Live" clId="Web-{3906FFB9-C85E-48B1-9C78-0143DCED1159}" dt="2022-10-25T11:33:43.234" v="85"/>
          <ac:picMkLst>
            <pc:docMk/>
            <pc:sldMk cId="2145944586" sldId="265"/>
            <ac:picMk id="6" creationId="{A114A344-CDEC-E3D7-4C4A-7D9C73C5AAE3}"/>
          </ac:picMkLst>
        </pc:picChg>
        <pc:picChg chg="del">
          <ac:chgData name="박 지용" userId="c82824c0972a1f5e" providerId="Windows Live" clId="Web-{3906FFB9-C85E-48B1-9C78-0143DCED1159}" dt="2022-10-25T11:33:41.047" v="84"/>
          <ac:picMkLst>
            <pc:docMk/>
            <pc:sldMk cId="2145944586" sldId="265"/>
            <ac:picMk id="7" creationId="{D2935959-D68A-E013-8577-A1052145C5C8}"/>
          </ac:picMkLst>
        </pc:picChg>
        <pc:picChg chg="add mod">
          <ac:chgData name="박 지용" userId="c82824c0972a1f5e" providerId="Windows Live" clId="Web-{3906FFB9-C85E-48B1-9C78-0143DCED1159}" dt="2022-10-25T11:36:10.630" v="94" actId="1076"/>
          <ac:picMkLst>
            <pc:docMk/>
            <pc:sldMk cId="2145944586" sldId="265"/>
            <ac:picMk id="13" creationId="{F3A4F82E-A1CE-4A37-B1EA-3DF85F18BAC3}"/>
          </ac:picMkLst>
        </pc:picChg>
        <pc:picChg chg="add mod">
          <ac:chgData name="박 지용" userId="c82824c0972a1f5e" providerId="Windows Live" clId="Web-{3906FFB9-C85E-48B1-9C78-0143DCED1159}" dt="2022-10-25T11:36:10.661" v="95" actId="1076"/>
          <ac:picMkLst>
            <pc:docMk/>
            <pc:sldMk cId="2145944586" sldId="265"/>
            <ac:picMk id="15" creationId="{C5CEACF8-33F3-E85D-8C60-70153EEC313F}"/>
          </ac:picMkLst>
        </pc:picChg>
      </pc:sldChg>
      <pc:sldChg chg="add del">
        <pc:chgData name="박 지용" userId="c82824c0972a1f5e" providerId="Windows Live" clId="Web-{3906FFB9-C85E-48B1-9C78-0143DCED1159}" dt="2022-10-25T11:42:57.002" v="159"/>
        <pc:sldMkLst>
          <pc:docMk/>
          <pc:sldMk cId="291287101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  <a:ea typeface="맑은 고딕"/>
              </a:rPr>
              <a:t>종합설계기획</a:t>
            </a:r>
            <a:b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  <a:t>진행결과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2017180013 박지용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게임공학과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졸업작품 기획 데모영상 만들기  - 제작한 보스 몬스터 </a:t>
            </a:r>
            <a:r>
              <a:rPr lang="ko-KR" altLang="en-US" dirty="0" err="1">
                <a:solidFill>
                  <a:schemeClr val="tx2"/>
                </a:solidFill>
                <a:ea typeface="Microsoft GothicNeo"/>
                <a:cs typeface="Microsoft GothicNeo"/>
              </a:rPr>
              <a:t>에셋</a:t>
            </a: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 및 애니메이션 적용</a:t>
            </a:r>
            <a:endParaRPr lang="ko-KR">
              <a:solidFill>
                <a:schemeClr val="tx2"/>
              </a:solidFill>
            </a:endParaRPr>
          </a:p>
        </p:txBody>
      </p:sp>
      <p:pic>
        <p:nvPicPr>
          <p:cNvPr id="3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712BC208-F2B4-5571-378D-7272836F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097232"/>
            <a:ext cx="2743200" cy="2158711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978E2956-9A3E-8019-B99C-C7930303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095500"/>
            <a:ext cx="2571750" cy="2162175"/>
          </a:xfrm>
          <a:prstGeom prst="rect">
            <a:avLst/>
          </a:prstGeom>
        </p:spPr>
      </p:pic>
      <p:pic>
        <p:nvPicPr>
          <p:cNvPr id="5" name="그림 5" descr="바닥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D0C16CD6-17EC-96CC-A7BE-B56C29078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096658"/>
            <a:ext cx="3076575" cy="215986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2B432E04-9DC1-DD4B-BF2E-211D29A0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" y="4645703"/>
            <a:ext cx="2743200" cy="2014769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85B0CFE7-5C06-E379-F0C9-8AF4C7278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588" y="4643438"/>
            <a:ext cx="1381125" cy="2009775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9D292E8A-3B64-A923-53FE-B57AF66E0A9C}"/>
              </a:ext>
            </a:extLst>
          </p:cNvPr>
          <p:cNvSpPr/>
          <p:nvPr/>
        </p:nvSpPr>
        <p:spPr>
          <a:xfrm>
            <a:off x="5467350" y="4457699"/>
            <a:ext cx="1276350" cy="714375"/>
          </a:xfrm>
          <a:prstGeom prst="wedge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애니메이션</a:t>
            </a:r>
          </a:p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몽타쥬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7B89A2D1-215B-77D0-E2BA-C1D39EA4258C}"/>
              </a:ext>
            </a:extLst>
          </p:cNvPr>
          <p:cNvSpPr/>
          <p:nvPr/>
        </p:nvSpPr>
        <p:spPr>
          <a:xfrm>
            <a:off x="9934574" y="1647824"/>
            <a:ext cx="1276350" cy="714375"/>
          </a:xfrm>
          <a:prstGeom prst="wedge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제작한 맵 및 </a:t>
            </a:r>
            <a:r>
              <a:rPr lang="ko-KR" altLang="en-US" dirty="0" err="1">
                <a:ea typeface="Microsoft GothicNeo"/>
                <a:cs typeface="Microsoft GothicNeo"/>
              </a:rPr>
              <a:t>에셋</a:t>
            </a:r>
          </a:p>
        </p:txBody>
      </p:sp>
      <p:pic>
        <p:nvPicPr>
          <p:cNvPr id="13" name="그림 1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CDA4DF8-E736-9C5C-3413-051597D1C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5163" y="4648200"/>
            <a:ext cx="771525" cy="2009775"/>
          </a:xfrm>
          <a:prstGeom prst="rect">
            <a:avLst/>
          </a:prstGeom>
        </p:spPr>
      </p:pic>
      <p:pic>
        <p:nvPicPr>
          <p:cNvPr id="15" name="그림 45">
            <a:extLst>
              <a:ext uri="{FF2B5EF4-FFF2-40B4-BE49-F238E27FC236}">
                <a16:creationId xmlns:a16="http://schemas.microsoft.com/office/drawing/2014/main" id="{4538FE85-824D-29DA-DD54-134C8467B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2425" y="4459416"/>
            <a:ext cx="4133850" cy="2196844"/>
          </a:xfrm>
          <a:prstGeom prst="rect">
            <a:avLst/>
          </a:prstGeom>
        </p:spPr>
      </p:pic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C452DA31-1C32-420E-7B8D-13883A53153C}"/>
              </a:ext>
            </a:extLst>
          </p:cNvPr>
          <p:cNvSpPr/>
          <p:nvPr/>
        </p:nvSpPr>
        <p:spPr>
          <a:xfrm>
            <a:off x="10267949" y="3609974"/>
            <a:ext cx="1276350" cy="714375"/>
          </a:xfrm>
          <a:prstGeom prst="wedge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최종본</a:t>
            </a:r>
          </a:p>
        </p:txBody>
      </p:sp>
    </p:spTree>
    <p:extLst>
      <p:ext uri="{BB962C8B-B14F-4D97-AF65-F5344CB8AC3E}">
        <p14:creationId xmlns:p14="http://schemas.microsoft.com/office/powerpoint/2010/main" val="342004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37374"/>
            <a:ext cx="10754527" cy="1016524"/>
          </a:xfrm>
        </p:spPr>
        <p:txBody>
          <a:bodyPr anchor="b">
            <a:normAutofit fontScale="90000"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졸업작품 기획 데모영상 만들기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-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 적용된 보스</a:t>
            </a:r>
            <a:b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</a:b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(영상 참고) 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데모 영상(영상 참고)</a:t>
            </a:r>
            <a:endParaRPr lang="en-US" altLang="ko-KR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8210206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SineVTI</vt:lpstr>
      <vt:lpstr>종합설계기획  진행결과</vt:lpstr>
      <vt:lpstr>졸업작품 기획 데모영상 만들기  - 제작한 보스 몬스터 에셋 및 애니메이션 적용</vt:lpstr>
      <vt:lpstr>졸업작품 기획 데모영상 만들기 - 적용된 보스 (영상 참고) </vt:lpstr>
      <vt:lpstr>데모 영상(영상 참고)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538</cp:revision>
  <dcterms:created xsi:type="dcterms:W3CDTF">2022-09-26T05:13:48Z</dcterms:created>
  <dcterms:modified xsi:type="dcterms:W3CDTF">2022-12-28T05:48:41Z</dcterms:modified>
</cp:coreProperties>
</file>