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DE63-2058-455D-BBA7-0BFA6839AD56}" v="219" dt="2023-01-24T12:35:33.230"/>
    <p1510:client id="{2BFFCB0D-B432-42E7-AE1D-9F03441BD531}" v="33" dt="2023-01-07T08:39:14.832"/>
    <p1510:client id="{6FC4B765-1AE1-4B13-8687-6A387096D12E}" v="5132" dt="2022-09-11T18:09:14.902"/>
    <p1510:client id="{72E75AE0-F5FD-4E67-87A7-3F361C04B86B}" v="1481" dt="2023-01-03T13:15:15.317"/>
    <p1510:client id="{76835AAA-3969-41CC-9987-41BF9772BA39}" v="45" dt="2023-01-08T13:01:22.139"/>
    <p1510:client id="{7E83704E-E781-487A-9873-8323A9D58032}" v="7" dt="2023-01-08T13:04:08.138"/>
    <p1510:client id="{8249F5D4-FAF9-4035-91D3-535A97B348A2}" v="22" dt="2023-01-08T13:02:29.371"/>
    <p1510:client id="{8272D049-68AE-4307-8EC2-E5A47536D541}" v="292" dt="2023-01-08T12:52:03.455"/>
    <p1510:client id="{8D60026B-B96B-48D2-A9F5-537738267AF9}" v="101" dt="2022-09-05T07:18:10.444"/>
    <p1510:client id="{8FD4B33F-C717-4013-9966-7A0C174971CC}" v="583" dt="2023-01-07T02:29:04.796"/>
    <p1510:client id="{A327B7EB-E168-4F72-855B-F570A28B5CEB}" v="22" dt="2023-01-08T13:03:50.149"/>
    <p1510:client id="{AC3C4DBF-6F78-45B2-ABD8-200937E61B0F}" v="912" dt="2023-01-03T12:43:13.386"/>
    <p1510:client id="{BBC72A1F-4278-41E5-8555-EEA77873D8F7}" v="4" dt="2023-01-08T13:01:31.861"/>
    <p1510:client id="{BF7DFC1F-9A0C-4BDA-8E0A-D22376F2D437}" v="107" dt="2023-01-08T13:00:19.080"/>
    <p1510:client id="{C331D214-C20B-4EEA-BC26-BC025CA69BCB}" v="12" dt="2023-01-08T13:03:08.568"/>
    <p1510:client id="{D3D74762-14E3-4B3B-A82E-9E0F8715B045}" v="22" dt="2023-01-08T13:01:47.545"/>
    <p1510:client id="{D8AA8C45-67B0-4148-A257-3F8BE8D1A341}" v="59" dt="2023-01-08T12:57:32.676"/>
    <p1510:client id="{F3AB0E47-4D98-4681-AE8C-A25C97217EAA}" v="11" dt="2023-01-08T13:04:39.458"/>
    <p1510:client id="{FCE3D225-89AC-4D2D-B816-59DD21135CB0}" v="431" dt="2023-01-08T13:11:28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D3D74762-14E3-4B3B-A82E-9E0F8715B045}"/>
    <pc:docChg chg="modSld">
      <pc:chgData name="박 지용" userId="c82824c0972a1f5e" providerId="Windows Live" clId="Web-{D3D74762-14E3-4B3B-A82E-9E0F8715B045}" dt="2023-01-08T13:01:45.982" v="10"/>
      <pc:docMkLst>
        <pc:docMk/>
      </pc:docMkLst>
      <pc:sldChg chg="modSp">
        <pc:chgData name="박 지용" userId="c82824c0972a1f5e" providerId="Windows Live" clId="Web-{D3D74762-14E3-4B3B-A82E-9E0F8715B045}" dt="2023-01-08T13:01:45.982" v="10"/>
        <pc:sldMkLst>
          <pc:docMk/>
          <pc:sldMk cId="2315902644" sldId="284"/>
        </pc:sldMkLst>
        <pc:graphicFrameChg chg="mod modGraphic">
          <ac:chgData name="박 지용" userId="c82824c0972a1f5e" providerId="Windows Live" clId="Web-{D3D74762-14E3-4B3B-A82E-9E0F8715B045}" dt="2023-01-08T13:01:45.982" v="1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72D049-68AE-4307-8EC2-E5A47536D541}"/>
    <pc:docChg chg="modSld">
      <pc:chgData name="박 지용" userId="c82824c0972a1f5e" providerId="Windows Live" clId="Web-{8272D049-68AE-4307-8EC2-E5A47536D541}" dt="2023-01-08T12:50:53.766" v="256"/>
      <pc:docMkLst>
        <pc:docMk/>
      </pc:docMkLst>
      <pc:sldChg chg="modSp">
        <pc:chgData name="박 지용" userId="c82824c0972a1f5e" providerId="Windows Live" clId="Web-{8272D049-68AE-4307-8EC2-E5A47536D541}" dt="2023-01-08T11:38:00.213" v="18" actId="1076"/>
        <pc:sldMkLst>
          <pc:docMk/>
          <pc:sldMk cId="388914960" sldId="278"/>
        </pc:sldMkLst>
        <pc:spChg chg="mod">
          <ac:chgData name="박 지용" userId="c82824c0972a1f5e" providerId="Windows Live" clId="Web-{8272D049-68AE-4307-8EC2-E5A47536D541}" dt="2023-01-08T11:38:00.213" v="18" actId="1076"/>
          <ac:spMkLst>
            <pc:docMk/>
            <pc:sldMk cId="388914960" sldId="278"/>
            <ac:spMk id="68" creationId="{2FD22ACA-E6D7-4EAC-983B-355C450A414F}"/>
          </ac:spMkLst>
        </pc:spChg>
      </pc:sldChg>
      <pc:sldChg chg="modSp">
        <pc:chgData name="박 지용" userId="c82824c0972a1f5e" providerId="Windows Live" clId="Web-{8272D049-68AE-4307-8EC2-E5A47536D541}" dt="2023-01-08T12:50:53.766" v="256"/>
        <pc:sldMkLst>
          <pc:docMk/>
          <pc:sldMk cId="2107642997" sldId="280"/>
        </pc:sldMkLst>
        <pc:graphicFrameChg chg="mod modGraphic">
          <ac:chgData name="박 지용" userId="c82824c0972a1f5e" providerId="Windows Live" clId="Web-{8272D049-68AE-4307-8EC2-E5A47536D541}" dt="2023-01-08T12:50:53.766" v="256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8272D049-68AE-4307-8EC2-E5A47536D541}" dt="2023-01-08T11:40:32.280" v="22"/>
        <pc:sldMkLst>
          <pc:docMk/>
          <pc:sldMk cId="971951949" sldId="283"/>
        </pc:sldMkLst>
        <pc:graphicFrameChg chg="mod modGraphic">
          <ac:chgData name="박 지용" userId="c82824c0972a1f5e" providerId="Windows Live" clId="Web-{8272D049-68AE-4307-8EC2-E5A47536D541}" dt="2023-01-08T11:40:32.280" v="22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  <pc:docChgLst>
    <pc:chgData name="박 지용" userId="c82824c0972a1f5e" providerId="Windows Live" clId="Web-{FCE3D225-89AC-4D2D-B816-59DD21135CB0}"/>
    <pc:docChg chg="modSld">
      <pc:chgData name="박 지용" userId="c82824c0972a1f5e" providerId="Windows Live" clId="Web-{FCE3D225-89AC-4D2D-B816-59DD21135CB0}" dt="2023-01-08T13:11:28.723" v="352" actId="1076"/>
      <pc:docMkLst>
        <pc:docMk/>
      </pc:docMkLst>
      <pc:sldChg chg="modSp">
        <pc:chgData name="박 지용" userId="c82824c0972a1f5e" providerId="Windows Live" clId="Web-{FCE3D225-89AC-4D2D-B816-59DD21135CB0}" dt="2023-01-08T13:11:06.457" v="350" actId="20577"/>
        <pc:sldMkLst>
          <pc:docMk/>
          <pc:sldMk cId="388914960" sldId="278"/>
        </pc:sldMkLst>
        <pc:spChg chg="mod">
          <ac:chgData name="박 지용" userId="c82824c0972a1f5e" providerId="Windows Live" clId="Web-{FCE3D225-89AC-4D2D-B816-59DD21135CB0}" dt="2023-01-08T13:11:01.535" v="347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FCE3D225-89AC-4D2D-B816-59DD21135CB0}" dt="2023-01-08T13:11:06.457" v="350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FCE3D225-89AC-4D2D-B816-59DD21135CB0}" dt="2023-01-08T13:06:59.842" v="70"/>
        <pc:sldMkLst>
          <pc:docMk/>
          <pc:sldMk cId="2107642997" sldId="280"/>
        </pc:sldMkLst>
        <pc:spChg chg="mod">
          <ac:chgData name="박 지용" userId="c82824c0972a1f5e" providerId="Windows Live" clId="Web-{FCE3D225-89AC-4D2D-B816-59DD21135CB0}" dt="2023-01-08T13:05:53.435" v="27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FCE3D225-89AC-4D2D-B816-59DD21135CB0}" dt="2023-01-08T13:06:59.842" v="7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FCE3D225-89AC-4D2D-B816-59DD21135CB0}" dt="2023-01-08T13:08:08.469" v="168"/>
        <pc:sldMkLst>
          <pc:docMk/>
          <pc:sldMk cId="971951949" sldId="283"/>
        </pc:sldMkLst>
        <pc:graphicFrameChg chg="mod modGraphic">
          <ac:chgData name="박 지용" userId="c82824c0972a1f5e" providerId="Windows Live" clId="Web-{FCE3D225-89AC-4D2D-B816-59DD21135CB0}" dt="2023-01-08T13:08:08.469" v="168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delSp modSp">
        <pc:chgData name="박 지용" userId="c82824c0972a1f5e" providerId="Windows Live" clId="Web-{FCE3D225-89AC-4D2D-B816-59DD21135CB0}" dt="2023-01-08T13:11:28.723" v="352" actId="1076"/>
        <pc:sldMkLst>
          <pc:docMk/>
          <pc:sldMk cId="2315902644" sldId="284"/>
        </pc:sldMkLst>
        <pc:graphicFrameChg chg="add mod modGraphic">
          <ac:chgData name="박 지용" userId="c82824c0972a1f5e" providerId="Windows Live" clId="Web-{FCE3D225-89AC-4D2D-B816-59DD21135CB0}" dt="2023-01-08T13:11:28.723" v="352" actId="1076"/>
          <ac:graphicFrameMkLst>
            <pc:docMk/>
            <pc:sldMk cId="2315902644" sldId="284"/>
            <ac:graphicFrameMk id="2" creationId="{3CCA0130-F296-187C-A4A1-A7E1C21453B0}"/>
          </ac:graphicFrameMkLst>
        </pc:graphicFrameChg>
        <pc:graphicFrameChg chg="del mod">
          <ac:chgData name="박 지용" userId="c82824c0972a1f5e" providerId="Windows Live" clId="Web-{FCE3D225-89AC-4D2D-B816-59DD21135CB0}" dt="2023-01-08T13:05:40.388" v="1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">
        <pc:chgData name="박 지용" userId="c82824c0972a1f5e" providerId="Windows Live" clId="Web-{FCE3D225-89AC-4D2D-B816-59DD21135CB0}" dt="2023-01-08T13:10:39.206" v="342"/>
        <pc:sldMkLst>
          <pc:docMk/>
          <pc:sldMk cId="2994062088" sldId="285"/>
        </pc:sldMkLst>
        <pc:graphicFrameChg chg="mod modGraphic">
          <ac:chgData name="박 지용" userId="c82824c0972a1f5e" providerId="Windows Live" clId="Web-{FCE3D225-89AC-4D2D-B816-59DD21135CB0}" dt="2023-01-08T13:10:39.206" v="342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BF7DFC1F-9A0C-4BDA-8E0A-D22376F2D437}"/>
    <pc:docChg chg="modSld">
      <pc:chgData name="박 지용" userId="c82824c0972a1f5e" providerId="Windows Live" clId="Web-{BF7DFC1F-9A0C-4BDA-8E0A-D22376F2D437}" dt="2023-01-08T13:00:16.627" v="101"/>
      <pc:docMkLst>
        <pc:docMk/>
      </pc:docMkLst>
      <pc:sldChg chg="modSp">
        <pc:chgData name="박 지용" userId="c82824c0972a1f5e" providerId="Windows Live" clId="Web-{BF7DFC1F-9A0C-4BDA-8E0A-D22376F2D437}" dt="2023-01-08T12:59:14.204" v="79"/>
        <pc:sldMkLst>
          <pc:docMk/>
          <pc:sldMk cId="2107642997" sldId="280"/>
        </pc:sldMkLst>
        <pc:graphicFrameChg chg="mod modGraphic">
          <ac:chgData name="박 지용" userId="c82824c0972a1f5e" providerId="Windows Live" clId="Web-{BF7DFC1F-9A0C-4BDA-8E0A-D22376F2D437}" dt="2023-01-08T12:59:14.204" v="79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BF7DFC1F-9A0C-4BDA-8E0A-D22376F2D437}" dt="2023-01-08T13:00:16.627" v="101"/>
        <pc:sldMkLst>
          <pc:docMk/>
          <pc:sldMk cId="2315902644" sldId="284"/>
        </pc:sldMkLst>
        <pc:graphicFrameChg chg="mod modGraphic">
          <ac:chgData name="박 지용" userId="c82824c0972a1f5e" providerId="Windows Live" clId="Web-{BF7DFC1F-9A0C-4BDA-8E0A-D22376F2D437}" dt="2023-01-08T13:00:16.627" v="10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249F5D4-FAF9-4035-91D3-535A97B348A2}"/>
    <pc:docChg chg="modSld">
      <pc:chgData name="박 지용" userId="c82824c0972a1f5e" providerId="Windows Live" clId="Web-{8249F5D4-FAF9-4035-91D3-535A97B348A2}" dt="2023-01-08T13:02:28.418" v="8"/>
      <pc:docMkLst>
        <pc:docMk/>
      </pc:docMkLst>
      <pc:sldChg chg="modSp">
        <pc:chgData name="박 지용" userId="c82824c0972a1f5e" providerId="Windows Live" clId="Web-{8249F5D4-FAF9-4035-91D3-535A97B348A2}" dt="2023-01-08T13:02:28.418" v="8"/>
        <pc:sldMkLst>
          <pc:docMk/>
          <pc:sldMk cId="2315902644" sldId="284"/>
        </pc:sldMkLst>
        <pc:graphicFrameChg chg="mod modGraphic">
          <ac:chgData name="박 지용" userId="c82824c0972a1f5e" providerId="Windows Live" clId="Web-{8249F5D4-FAF9-4035-91D3-535A97B348A2}" dt="2023-01-08T13:02:28.418" v="8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C331D214-C20B-4EEA-BC26-BC025CA69BCB}"/>
    <pc:docChg chg="modSld">
      <pc:chgData name="박 지용" userId="c82824c0972a1f5e" providerId="Windows Live" clId="Web-{C331D214-C20B-4EEA-BC26-BC025CA69BCB}" dt="2023-01-08T13:03:07.208" v="0"/>
      <pc:docMkLst>
        <pc:docMk/>
      </pc:docMkLst>
      <pc:sldChg chg="modSp">
        <pc:chgData name="박 지용" userId="c82824c0972a1f5e" providerId="Windows Live" clId="Web-{C331D214-C20B-4EEA-BC26-BC025CA69BCB}" dt="2023-01-08T13:03:07.208" v="0"/>
        <pc:sldMkLst>
          <pc:docMk/>
          <pc:sldMk cId="2315902644" sldId="284"/>
        </pc:sldMkLst>
        <pc:graphicFrameChg chg="modGraphic">
          <ac:chgData name="박 지용" userId="c82824c0972a1f5e" providerId="Windows Live" clId="Web-{C331D214-C20B-4EEA-BC26-BC025CA69BCB}" dt="2023-01-08T13:03:07.208" v="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2BFFCB0D-B432-42E7-AE1D-9F03441BD531}"/>
    <pc:docChg chg="modSld">
      <pc:chgData name="박 지용" userId="c82824c0972a1f5e" providerId="Windows Live" clId="Web-{2BFFCB0D-B432-42E7-AE1D-9F03441BD531}" dt="2023-01-07T08:39:14.832" v="15" actId="20577"/>
      <pc:docMkLst>
        <pc:docMk/>
      </pc:docMkLst>
      <pc:sldChg chg="modSp">
        <pc:chgData name="박 지용" userId="c82824c0972a1f5e" providerId="Windows Live" clId="Web-{2BFFCB0D-B432-42E7-AE1D-9F03441BD531}" dt="2023-01-07T08:39:14.832" v="15" actId="20577"/>
        <pc:sldMkLst>
          <pc:docMk/>
          <pc:sldMk cId="388914960" sldId="278"/>
        </pc:sldMkLst>
        <pc:spChg chg="mod">
          <ac:chgData name="박 지용" userId="c82824c0972a1f5e" providerId="Windows Live" clId="Web-{2BFFCB0D-B432-42E7-AE1D-9F03441BD531}" dt="2023-01-07T08:39:10.879" v="13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2BFFCB0D-B432-42E7-AE1D-9F03441BD531}" dt="2023-01-07T08:39:14.832" v="15" actId="20577"/>
          <ac:spMkLst>
            <pc:docMk/>
            <pc:sldMk cId="388914960" sldId="278"/>
            <ac:spMk id="89" creationId="{1EFCB272-F0E8-42A5-A0F1-CE48B925D9F4}"/>
          </ac:spMkLst>
        </pc:spChg>
      </pc:sldChg>
    </pc:docChg>
  </pc:docChgLst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76835AAA-3969-41CC-9987-41BF9772BA39}"/>
    <pc:docChg chg="modSld">
      <pc:chgData name="박 지용" userId="c82824c0972a1f5e" providerId="Windows Live" clId="Web-{76835AAA-3969-41CC-9987-41BF9772BA39}" dt="2023-01-08T13:01:16.733" v="34"/>
      <pc:docMkLst>
        <pc:docMk/>
      </pc:docMkLst>
      <pc:sldChg chg="modSp">
        <pc:chgData name="박 지용" userId="c82824c0972a1f5e" providerId="Windows Live" clId="Web-{76835AAA-3969-41CC-9987-41BF9772BA39}" dt="2023-01-08T13:01:16.733" v="34"/>
        <pc:sldMkLst>
          <pc:docMk/>
          <pc:sldMk cId="2315902644" sldId="284"/>
        </pc:sldMkLst>
        <pc:graphicFrameChg chg="mod modGraphic">
          <ac:chgData name="박 지용" userId="c82824c0972a1f5e" providerId="Windows Live" clId="Web-{76835AAA-3969-41CC-9987-41BF9772BA39}" dt="2023-01-08T13:01:16.733" v="34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A327B7EB-E168-4F72-855B-F570A28B5CEB}"/>
    <pc:docChg chg="modSld">
      <pc:chgData name="박 지용" userId="c82824c0972a1f5e" providerId="Windows Live" clId="Web-{A327B7EB-E168-4F72-855B-F570A28B5CEB}" dt="2023-01-08T13:03:48.180" v="1"/>
      <pc:docMkLst>
        <pc:docMk/>
      </pc:docMkLst>
      <pc:sldChg chg="addSp delSp">
        <pc:chgData name="박 지용" userId="c82824c0972a1f5e" providerId="Windows Live" clId="Web-{A327B7EB-E168-4F72-855B-F570A28B5CEB}" dt="2023-01-08T13:03:48.180" v="1"/>
        <pc:sldMkLst>
          <pc:docMk/>
          <pc:sldMk cId="2315902644" sldId="284"/>
        </pc:sldMkLst>
        <pc:graphicFrameChg chg="add del">
          <ac:chgData name="박 지용" userId="c82824c0972a1f5e" providerId="Windows Live" clId="Web-{A327B7EB-E168-4F72-855B-F570A28B5CEB}" dt="2023-01-08T13:03:48.180" v="1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FD4B33F-C717-4013-9966-7A0C174971CC}"/>
    <pc:docChg chg="modSld">
      <pc:chgData name="박 지용" userId="c82824c0972a1f5e" providerId="Windows Live" clId="Web-{8FD4B33F-C717-4013-9966-7A0C174971CC}" dt="2023-01-07T02:29:04.624" v="508" actId="20577"/>
      <pc:docMkLst>
        <pc:docMk/>
      </pc:docMkLst>
      <pc:sldChg chg="modSp">
        <pc:chgData name="박 지용" userId="c82824c0972a1f5e" providerId="Windows Live" clId="Web-{8FD4B33F-C717-4013-9966-7A0C174971CC}" dt="2023-01-07T02:23:36.633" v="376" actId="1076"/>
        <pc:sldMkLst>
          <pc:docMk/>
          <pc:sldMk cId="388914960" sldId="278"/>
        </pc:sldMkLst>
        <pc:spChg chg="mod">
          <ac:chgData name="박 지용" userId="c82824c0972a1f5e" providerId="Windows Live" clId="Web-{8FD4B33F-C717-4013-9966-7A0C174971CC}" dt="2023-01-07T02:23:36.633" v="376" actId="1076"/>
          <ac:spMkLst>
            <pc:docMk/>
            <pc:sldMk cId="388914960" sldId="278"/>
            <ac:spMk id="72" creationId="{04CBB5D0-2BD1-425A-B791-1C02FA5A3591}"/>
          </ac:spMkLst>
        </pc:spChg>
      </pc:sldChg>
      <pc:sldChg chg="addSp modSp">
        <pc:chgData name="박 지용" userId="c82824c0972a1f5e" providerId="Windows Live" clId="Web-{8FD4B33F-C717-4013-9966-7A0C174971CC}" dt="2023-01-07T02:28:31.639" v="492" actId="20577"/>
        <pc:sldMkLst>
          <pc:docMk/>
          <pc:sldMk cId="2107642997" sldId="280"/>
        </pc:sldMkLst>
        <pc:spChg chg="add mod">
          <ac:chgData name="박 지용" userId="c82824c0972a1f5e" providerId="Windows Live" clId="Web-{8FD4B33F-C717-4013-9966-7A0C174971CC}" dt="2023-01-07T02:28:31.639" v="492" actId="20577"/>
          <ac:spMkLst>
            <pc:docMk/>
            <pc:sldMk cId="2107642997" sldId="280"/>
            <ac:spMk id="9" creationId="{552F5EBA-E286-B00D-96AF-0CAAFAA70267}"/>
          </ac:spMkLst>
        </pc:spChg>
        <pc:graphicFrameChg chg="mod modGraphic">
          <ac:chgData name="박 지용" userId="c82824c0972a1f5e" providerId="Windows Live" clId="Web-{8FD4B33F-C717-4013-9966-7A0C174971CC}" dt="2023-01-07T02:26:47.059" v="450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addSp delSp modSp">
        <pc:chgData name="박 지용" userId="c82824c0972a1f5e" providerId="Windows Live" clId="Web-{8FD4B33F-C717-4013-9966-7A0C174971CC}" dt="2023-01-07T02:28:19.748" v="485"/>
        <pc:sldMkLst>
          <pc:docMk/>
          <pc:sldMk cId="971951949" sldId="283"/>
        </pc:sldMkLst>
        <pc:spChg chg="add mod">
          <ac:chgData name="박 지용" userId="c82824c0972a1f5e" providerId="Windows Live" clId="Web-{8FD4B33F-C717-4013-9966-7A0C174971CC}" dt="2023-01-07T02:28:03.654" v="481" actId="1076"/>
          <ac:spMkLst>
            <pc:docMk/>
            <pc:sldMk cId="971951949" sldId="283"/>
            <ac:spMk id="2" creationId="{187FD00B-8118-9144-44E3-F130A20DA64D}"/>
          </ac:spMkLst>
        </pc:spChg>
        <pc:spChg chg="add del mod">
          <ac:chgData name="박 지용" userId="c82824c0972a1f5e" providerId="Windows Live" clId="Web-{8FD4B33F-C717-4013-9966-7A0C174971CC}" dt="2023-01-07T02:28:19.748" v="485"/>
          <ac:spMkLst>
            <pc:docMk/>
            <pc:sldMk cId="971951949" sldId="283"/>
            <ac:spMk id="3" creationId="{16174363-5D86-2FF0-6C97-85924EEC7F8B}"/>
          </ac:spMkLst>
        </pc:spChg>
        <pc:graphicFrameChg chg="mod modGraphic">
          <ac:chgData name="박 지용" userId="c82824c0972a1f5e" providerId="Windows Live" clId="Web-{8FD4B33F-C717-4013-9966-7A0C174971CC}" dt="2023-01-07T02:23:15.930" v="356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8:50.452" v="497" actId="20577"/>
        <pc:sldMkLst>
          <pc:docMk/>
          <pc:sldMk cId="2315902644" sldId="284"/>
        </pc:sldMkLst>
        <pc:spChg chg="add mod">
          <ac:chgData name="박 지용" userId="c82824c0972a1f5e" providerId="Windows Live" clId="Web-{8FD4B33F-C717-4013-9966-7A0C174971CC}" dt="2023-01-07T02:28:50.452" v="497" actId="20577"/>
          <ac:spMkLst>
            <pc:docMk/>
            <pc:sldMk cId="2315902644" sldId="284"/>
            <ac:spMk id="3" creationId="{2CF76D0C-5457-751A-C349-CDFF0EC04A9E}"/>
          </ac:spMkLst>
        </pc:spChg>
        <pc:graphicFrameChg chg="mod modGraphic">
          <ac:chgData name="박 지용" userId="c82824c0972a1f5e" providerId="Windows Live" clId="Web-{8FD4B33F-C717-4013-9966-7A0C174971CC}" dt="2023-01-07T02:26:36.152" v="449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addSp modSp">
        <pc:chgData name="박 지용" userId="c82824c0972a1f5e" providerId="Windows Live" clId="Web-{8FD4B33F-C717-4013-9966-7A0C174971CC}" dt="2023-01-07T02:29:04.624" v="508" actId="20577"/>
        <pc:sldMkLst>
          <pc:docMk/>
          <pc:sldMk cId="2994062088" sldId="285"/>
        </pc:sldMkLst>
        <pc:spChg chg="add mod">
          <ac:chgData name="박 지용" userId="c82824c0972a1f5e" providerId="Windows Live" clId="Web-{8FD4B33F-C717-4013-9966-7A0C174971CC}" dt="2023-01-07T02:29:04.624" v="508" actId="20577"/>
          <ac:spMkLst>
            <pc:docMk/>
            <pc:sldMk cId="2994062088" sldId="285"/>
            <ac:spMk id="3" creationId="{4BF78739-F8AA-9E6F-EB67-F008DE95DEC5}"/>
          </ac:spMkLst>
        </pc:spChg>
      </pc:sldChg>
    </pc:docChg>
  </pc:docChgLst>
  <pc:docChgLst>
    <pc:chgData name="박 지용" userId="c82824c0972a1f5e" providerId="Windows Live" clId="Web-{D8AA8C45-67B0-4148-A257-3F8BE8D1A341}"/>
    <pc:docChg chg="modSld">
      <pc:chgData name="박 지용" userId="c82824c0972a1f5e" providerId="Windows Live" clId="Web-{D8AA8C45-67B0-4148-A257-3F8BE8D1A341}" dt="2023-01-08T12:57:32.519" v="39" actId="20577"/>
      <pc:docMkLst>
        <pc:docMk/>
      </pc:docMkLst>
      <pc:sldChg chg="modSp">
        <pc:chgData name="박 지용" userId="c82824c0972a1f5e" providerId="Windows Live" clId="Web-{D8AA8C45-67B0-4148-A257-3F8BE8D1A341}" dt="2023-01-08T12:57:32.519" v="39" actId="20577"/>
        <pc:sldMkLst>
          <pc:docMk/>
          <pc:sldMk cId="388914960" sldId="278"/>
        </pc:sldMkLst>
        <pc:spChg chg="mod">
          <ac:chgData name="박 지용" userId="c82824c0972a1f5e" providerId="Windows Live" clId="Web-{D8AA8C45-67B0-4148-A257-3F8BE8D1A341}" dt="2023-01-08T12:57:32.519" v="39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D8AA8C45-67B0-4148-A257-3F8BE8D1A341}" dt="2023-01-08T12:57:10.847" v="22" actId="20577"/>
          <ac:spMkLst>
            <pc:docMk/>
            <pc:sldMk cId="388914960" sldId="278"/>
            <ac:spMk id="68" creationId="{2FD22ACA-E6D7-4EAC-983B-355C450A414F}"/>
          </ac:spMkLst>
        </pc:spChg>
      </pc:sldChg>
    </pc:docChg>
  </pc:docChgLst>
  <pc:docChgLst>
    <pc:chgData name="박 지용" userId="c82824c0972a1f5e" providerId="Windows Live" clId="Web-{2212DE63-2058-455D-BBA7-0BFA6839AD56}"/>
    <pc:docChg chg="modSld">
      <pc:chgData name="박 지용" userId="c82824c0972a1f5e" providerId="Windows Live" clId="Web-{2212DE63-2058-455D-BBA7-0BFA6839AD56}" dt="2023-01-24T12:35:33.230" v="204"/>
      <pc:docMkLst>
        <pc:docMk/>
      </pc:docMkLst>
      <pc:sldChg chg="modSp">
        <pc:chgData name="박 지용" userId="c82824c0972a1f5e" providerId="Windows Live" clId="Web-{2212DE63-2058-455D-BBA7-0BFA6839AD56}" dt="2023-01-24T12:23:25.524" v="203"/>
        <pc:sldMkLst>
          <pc:docMk/>
          <pc:sldMk cId="2107642997" sldId="280"/>
        </pc:sldMkLst>
        <pc:graphicFrameChg chg="mod modGraphic">
          <ac:chgData name="박 지용" userId="c82824c0972a1f5e" providerId="Windows Live" clId="Web-{2212DE63-2058-455D-BBA7-0BFA6839AD56}" dt="2023-01-24T12:23:25.524" v="20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2212DE63-2058-455D-BBA7-0BFA6839AD56}" dt="2023-01-24T12:35:33.230" v="204"/>
        <pc:sldMkLst>
          <pc:docMk/>
          <pc:sldMk cId="971951949" sldId="283"/>
        </pc:sldMkLst>
        <pc:graphicFrameChg chg="modGraphic">
          <ac:chgData name="박 지용" userId="c82824c0972a1f5e" providerId="Windows Live" clId="Web-{2212DE63-2058-455D-BBA7-0BFA6839AD56}" dt="2023-01-24T12:35:33.230" v="204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언리얼5의 기능을 익히고 아이템 구현하기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582232" y="4248894"/>
            <a:ext cx="22465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언리얼5 신기능, 아이템, 장애물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기존 언리얼4를 사용하다 바뀐 </a:t>
            </a:r>
            <a:r>
              <a:rPr lang="ko-KR" altLang="en-US" sz="1050" err="1">
                <a:ea typeface="맑은 고딕"/>
              </a:rPr>
              <a:t>언리얼</a:t>
            </a:r>
            <a:r>
              <a:rPr lang="ko-KR" altLang="en-US" sz="1050">
                <a:ea typeface="맑은 고딕"/>
              </a:rPr>
              <a:t> 5의 새로운 기능과 조작을 익힘, 게임에 사용되는 각종 아이템, 장애물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886739" y="3687808"/>
            <a:ext cx="2063524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캐릭터, 몬스터, </a:t>
            </a:r>
            <a:r>
              <a:rPr lang="ko-KR" altLang="en-US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(1)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>
                <a:solidFill>
                  <a:srgbClr val="000000"/>
                </a:solidFill>
                <a:ea typeface="맑은 고딕"/>
              </a:rPr>
              <a:t> 적용  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2월 후반부터 </a:t>
            </a:r>
            <a:r>
              <a:rPr lang="ko-KR" altLang="en-US" sz="1050" err="1">
                <a:ea typeface="맑은 고딕"/>
              </a:rPr>
              <a:t>Ai</a:t>
            </a:r>
            <a:r>
              <a:rPr lang="ko-KR" altLang="en-US" sz="1050">
                <a:ea typeface="맑은 고딕"/>
              </a:rPr>
              <a:t> 구성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37005" y="3385789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>
                <a:solidFill>
                  <a:srgbClr val="44546A"/>
                </a:solidFill>
                <a:ea typeface="맑은 고딕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중점 연구분야인 아군 </a:t>
            </a:r>
            <a:r>
              <a:rPr lang="ko-KR" altLang="en-US" sz="1050" err="1">
                <a:ea typeface="맑은 고딕"/>
              </a:rPr>
              <a:t>AI를</a:t>
            </a:r>
            <a:r>
              <a:rPr lang="ko-KR" altLang="en-US" sz="1050">
                <a:ea typeface="맑은 고딕"/>
              </a:rPr>
              <a:t> 직접 제작한다.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 </a:t>
            </a:r>
            <a:r>
              <a:rPr lang="en-US" altLang="ko-KR" sz="1000" b="1">
                <a:solidFill>
                  <a:srgbClr val="44546A"/>
                </a:solidFill>
                <a:latin typeface="Malgun Gothic"/>
                <a:ea typeface="+mn-lt"/>
              </a:rPr>
              <a:t>, </a:t>
            </a:r>
            <a:r>
              <a:rPr lang="ko-KR" altLang="en-US" sz="1000" b="1">
                <a:solidFill>
                  <a:srgbClr val="44546A"/>
                </a:solidFill>
                <a:latin typeface="Malgun Gothic"/>
                <a:ea typeface="+mn-lt"/>
              </a:rPr>
              <a:t>서버</a:t>
            </a:r>
            <a:endParaRPr lang="ko-KR" altLang="en-US" sz="1000" b="1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58126"/>
              </p:ext>
            </p:extLst>
          </p:nvPr>
        </p:nvGraphicFramePr>
        <p:xfrm>
          <a:off x="1993095" y="2422937"/>
          <a:ext cx="8168639" cy="23996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452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1주차(01.04~01.10)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아이템, 무기 교체 패턴 구현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89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2주차(01.11~01.17)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핸드캐논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 탄도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63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3주차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01.18~01.24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아군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Ai컨트롤러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 제작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70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4주차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01.25~01.31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따라 다니는 아군 AI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52F5EBA-E286-B00D-96AF-0CAAFAA70267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패턴 제작</a:t>
            </a: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71437"/>
              </p:ext>
            </p:extLst>
          </p:nvPr>
        </p:nvGraphicFramePr>
        <p:xfrm>
          <a:off x="1993095" y="2422937"/>
          <a:ext cx="8168638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50756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17882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02.01~02.07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키 이동 및 제작된 </a:t>
                      </a:r>
                      <a:r>
                        <a:rPr lang="ko-KR" altLang="en-US" err="1"/>
                        <a:t>에셋</a:t>
                      </a:r>
                      <a:r>
                        <a:rPr lang="ko-KR" altLang="en-US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02.08~02.14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제작된 다양한 애니메이션 적용 (캐릭터, 몬스터)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02.15~02.21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캐릭터와 몬스터의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02.22~02.28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아군Ai에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사용될 애니메이션과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에셋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187FD00B-8118-9144-44E3-F130A20DA64D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캐릭터, 몬스터 제작</a:t>
            </a: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CF76D0C-5457-751A-C349-CDFF0EC04A9E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Ai</a:t>
            </a:r>
            <a:r>
              <a:rPr lang="ko-KR" altLang="en-US" sz="1200">
                <a:ea typeface="맑은 고딕"/>
              </a:rPr>
              <a:t> 제작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CA0130-F296-187C-A4A1-A7E1C214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33550"/>
              </p:ext>
            </p:extLst>
          </p:nvPr>
        </p:nvGraphicFramePr>
        <p:xfrm>
          <a:off x="2193324" y="2491945"/>
          <a:ext cx="780995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1492">
                  <a:extLst>
                    <a:ext uri="{9D8B030D-6E8A-4147-A177-3AD203B41FA5}">
                      <a16:colId xmlns:a16="http://schemas.microsoft.com/office/drawing/2014/main" val="1111104071"/>
                    </a:ext>
                  </a:extLst>
                </a:gridCol>
                <a:gridCol w="5488459">
                  <a:extLst>
                    <a:ext uri="{9D8B030D-6E8A-4147-A177-3AD203B41FA5}">
                      <a16:colId xmlns:a16="http://schemas.microsoft.com/office/drawing/2014/main" val="2329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3월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수행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5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03.01~03.07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캐릭터가 죽고 살아나는 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표현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03.08~03.14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캐릭터의 누적데이터 전달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2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03.15~03.21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아군Ai의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 행동패턴 적용 및 몬스터와 상호작용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9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03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.22~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맵 정보를 얻어와 길 찾기 알고리즘을 적용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8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5086"/>
              </p:ext>
            </p:extLst>
          </p:nvPr>
        </p:nvGraphicFramePr>
        <p:xfrm>
          <a:off x="1993095" y="2484721"/>
          <a:ext cx="8168639" cy="2095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04.01~04.07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추가 세부 패턴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04.08~04.14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패턴에 필요한 제작된 이펙트와 상호작용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04.15~04.21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2인 협력에 관련된 상호작용 제작 (서버)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F78739-F8AA-9E6F-EB67-F008DE95DEC5}"/>
              </a:ext>
            </a:extLst>
          </p:cNvPr>
          <p:cNvSpPr/>
          <p:nvPr/>
        </p:nvSpPr>
        <p:spPr>
          <a:xfrm>
            <a:off x="9264804" y="1765609"/>
            <a:ext cx="994317" cy="501804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데모 게임 완성</a:t>
            </a:r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18</cp:revision>
  <dcterms:created xsi:type="dcterms:W3CDTF">2022-09-04T13:48:04Z</dcterms:created>
  <dcterms:modified xsi:type="dcterms:W3CDTF">2023-01-24T12:35:33Z</dcterms:modified>
</cp:coreProperties>
</file>