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8" r:id="rId4"/>
    <p:sldId id="270" r:id="rId5"/>
    <p:sldId id="278" r:id="rId6"/>
    <p:sldId id="280" r:id="rId7"/>
    <p:sldId id="283" r:id="rId8"/>
    <p:sldId id="28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D46D8C8B-931C-49BA-B004-EB7ADB26DD31}">
          <p14:sldIdLst>
            <p14:sldId id="263"/>
          </p14:sldIdLst>
        </p14:section>
        <p14:section name="내용" id="{FBDDC4AA-9D6D-445F-AEA9-0D0FF1D3489A}">
          <p14:sldIdLst>
            <p14:sldId id="266"/>
            <p14:sldId id="268"/>
            <p14:sldId id="270"/>
            <p14:sldId id="278"/>
            <p14:sldId id="280"/>
            <p14:sldId id="283"/>
          </p14:sldIdLst>
        </p14:section>
        <p14:section name="마무리" id="{71CE5302-EB07-4A0C-8B20-1991A06CCF1F}">
          <p14:sldIdLst>
            <p14:sldId id="281"/>
          </p14:sldIdLst>
        </p14:section>
        <p14:section name="제작" id="{DBEF3CC6-38BB-4D7B-9B52-2D2E093BEE23}">
          <p14:sldIdLst/>
        </p14:section>
        <p14:section name="원본 소스" id="{9BFBDF4E-FFC2-4E7F-95FF-3D80C7AB35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4B765-1AE1-4B13-8687-6A387096D12E}" v="5132" dt="2022-09-11T18:09:14.902"/>
    <p1510:client id="{8D60026B-B96B-48D2-A9F5-537738267AF9}" v="101" dt="2022-09-05T07:18:10.444"/>
    <p1510:client id="{CD4FD3CF-5957-4989-9017-8B275A671F16}" v="43" dt="2022-09-26T15:47:12.704"/>
    <p1510:client id="{E0AB730F-56DB-48F6-9769-F5ADFCF5A17A}" v="1141" dt="2022-09-25T13:17:24.611"/>
    <p1510:client id="{E0E095C4-57D4-4E35-815B-4888277B6437}" v="206" dt="2022-11-22T12:07:04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용" userId="c82824c0972a1f5e" providerId="Windows Live" clId="Web-{6FC4B765-1AE1-4B13-8687-6A387096D12E}"/>
    <pc:docChg chg="addSld delSld modSld modSection">
      <pc:chgData name="박 지용" userId="c82824c0972a1f5e" providerId="Windows Live" clId="Web-{6FC4B765-1AE1-4B13-8687-6A387096D12E}" dt="2022-09-11T18:09:14.902" v="3996"/>
      <pc:docMkLst>
        <pc:docMk/>
      </pc:docMkLst>
      <pc:sldChg chg="del">
        <pc:chgData name="박 지용" userId="c82824c0972a1f5e" providerId="Windows Live" clId="Web-{6FC4B765-1AE1-4B13-8687-6A387096D12E}" dt="2022-09-11T18:08:01.041" v="3978"/>
        <pc:sldMkLst>
          <pc:docMk/>
          <pc:sldMk cId="1576112025" sldId="262"/>
        </pc:sldMkLst>
      </pc:sldChg>
      <pc:sldChg chg="modSp">
        <pc:chgData name="박 지용" userId="c82824c0972a1f5e" providerId="Windows Live" clId="Web-{6FC4B765-1AE1-4B13-8687-6A387096D12E}" dt="2022-09-11T18:08:21.901" v="3990"/>
        <pc:sldMkLst>
          <pc:docMk/>
          <pc:sldMk cId="2115817692" sldId="263"/>
        </pc:sldMkLst>
        <pc:graphicFrameChg chg="modGraphic">
          <ac:chgData name="박 지용" userId="c82824c0972a1f5e" providerId="Windows Live" clId="Web-{6FC4B765-1AE1-4B13-8687-6A387096D12E}" dt="2022-09-11T18:08:21.901" v="3990"/>
          <ac:graphicFrameMkLst>
            <pc:docMk/>
            <pc:sldMk cId="2115817692" sldId="263"/>
            <ac:graphicFrameMk id="33" creationId="{E34A3D33-8A75-4CFB-A143-7FE7DBDBE70E}"/>
          </ac:graphicFrameMkLst>
        </pc:graphicFrameChg>
      </pc:sldChg>
      <pc:sldChg chg="del">
        <pc:chgData name="박 지용" userId="c82824c0972a1f5e" providerId="Windows Live" clId="Web-{6FC4B765-1AE1-4B13-8687-6A387096D12E}" dt="2022-09-11T18:08:02.197" v="3979"/>
        <pc:sldMkLst>
          <pc:docMk/>
          <pc:sldMk cId="3590272368" sldId="265"/>
        </pc:sldMkLst>
      </pc:sldChg>
      <pc:sldChg chg="modSp">
        <pc:chgData name="박 지용" userId="c82824c0972a1f5e" providerId="Windows Live" clId="Web-{6FC4B765-1AE1-4B13-8687-6A387096D12E}" dt="2022-09-11T16:56:48.880" v="856" actId="20577"/>
        <pc:sldMkLst>
          <pc:docMk/>
          <pc:sldMk cId="2784897956" sldId="266"/>
        </pc:sldMkLst>
        <pc:spChg chg="mod">
          <ac:chgData name="박 지용" userId="c82824c0972a1f5e" providerId="Windows Live" clId="Web-{6FC4B765-1AE1-4B13-8687-6A387096D12E}" dt="2022-09-11T16:56:48.880" v="856" actId="20577"/>
          <ac:spMkLst>
            <pc:docMk/>
            <pc:sldMk cId="2784897956" sldId="266"/>
            <ac:spMk id="42" creationId="{00000000-0000-0000-0000-000000000000}"/>
          </ac:spMkLst>
        </pc:spChg>
      </pc:sldChg>
      <pc:sldChg chg="del">
        <pc:chgData name="박 지용" userId="c82824c0972a1f5e" providerId="Windows Live" clId="Web-{6FC4B765-1AE1-4B13-8687-6A387096D12E}" dt="2022-09-11T18:08:03.056" v="3980"/>
        <pc:sldMkLst>
          <pc:docMk/>
          <pc:sldMk cId="4009166707" sldId="267"/>
        </pc:sldMkLst>
      </pc:sldChg>
      <pc:sldChg chg="addSp delSp modSp">
        <pc:chgData name="박 지용" userId="c82824c0972a1f5e" providerId="Windows Live" clId="Web-{6FC4B765-1AE1-4B13-8687-6A387096D12E}" dt="2022-09-11T16:54:01.142" v="843" actId="20577"/>
        <pc:sldMkLst>
          <pc:docMk/>
          <pc:sldMk cId="1894519396" sldId="268"/>
        </pc:sldMkLst>
        <pc:spChg chg="add mod">
          <ac:chgData name="박 지용" userId="c82824c0972a1f5e" providerId="Windows Live" clId="Web-{6FC4B765-1AE1-4B13-8687-6A387096D12E}" dt="2022-09-11T16:30:52.400" v="53" actId="20577"/>
          <ac:spMkLst>
            <pc:docMk/>
            <pc:sldMk cId="1894519396" sldId="268"/>
            <ac:spMk id="2" creationId="{4F99BC2C-7D23-9B38-975A-84BF0083ACDA}"/>
          </ac:spMkLst>
        </pc:spChg>
        <pc:spChg chg="add mod">
          <ac:chgData name="박 지용" userId="c82824c0972a1f5e" providerId="Windows Live" clId="Web-{6FC4B765-1AE1-4B13-8687-6A387096D12E}" dt="2022-09-11T16:29:25.835" v="36" actId="1076"/>
          <ac:spMkLst>
            <pc:docMk/>
            <pc:sldMk cId="1894519396" sldId="268"/>
            <ac:spMk id="4" creationId="{143EC1AC-8A02-733F-EE94-5956E519B6B0}"/>
          </ac:spMkLst>
        </pc:spChg>
        <pc:spChg chg="add mod">
          <ac:chgData name="박 지용" userId="c82824c0972a1f5e" providerId="Windows Live" clId="Web-{6FC4B765-1AE1-4B13-8687-6A387096D12E}" dt="2022-09-11T16:32:15.292" v="65" actId="14100"/>
          <ac:spMkLst>
            <pc:docMk/>
            <pc:sldMk cId="1894519396" sldId="268"/>
            <ac:spMk id="5" creationId="{9E45D524-3E75-EDB7-9731-B5B8ECFD7EDC}"/>
          </ac:spMkLst>
        </pc:spChg>
        <pc:spChg chg="add mod">
          <ac:chgData name="박 지용" userId="c82824c0972a1f5e" providerId="Windows Live" clId="Web-{6FC4B765-1AE1-4B13-8687-6A387096D12E}" dt="2022-09-11T16:35:10.172" v="111" actId="1076"/>
          <ac:spMkLst>
            <pc:docMk/>
            <pc:sldMk cId="1894519396" sldId="268"/>
            <ac:spMk id="7" creationId="{3852728F-63D5-C376-CFB6-77757B4AECD6}"/>
          </ac:spMkLst>
        </pc:spChg>
        <pc:spChg chg="add mod">
          <ac:chgData name="박 지용" userId="c82824c0972a1f5e" providerId="Windows Live" clId="Web-{6FC4B765-1AE1-4B13-8687-6A387096D12E}" dt="2022-09-11T16:35:10.188" v="112" actId="1076"/>
          <ac:spMkLst>
            <pc:docMk/>
            <pc:sldMk cId="1894519396" sldId="268"/>
            <ac:spMk id="9" creationId="{F4A537F6-8280-A65B-1348-82DB542798F1}"/>
          </ac:spMkLst>
        </pc:spChg>
        <pc:spChg chg="add">
          <ac:chgData name="박 지용" userId="c82824c0972a1f5e" providerId="Windows Live" clId="Web-{6FC4B765-1AE1-4B13-8687-6A387096D12E}" dt="2022-09-11T16:32:37.090" v="66"/>
          <ac:spMkLst>
            <pc:docMk/>
            <pc:sldMk cId="1894519396" sldId="268"/>
            <ac:spMk id="10" creationId="{17B1DB96-4E56-6AC7-E5C8-BC7C49B516C2}"/>
          </ac:spMkLst>
        </pc:spChg>
        <pc:spChg chg="add mod">
          <ac:chgData name="박 지용" userId="c82824c0972a1f5e" providerId="Windows Live" clId="Web-{6FC4B765-1AE1-4B13-8687-6A387096D12E}" dt="2022-09-11T16:34:35.577" v="101" actId="20577"/>
          <ac:spMkLst>
            <pc:docMk/>
            <pc:sldMk cId="1894519396" sldId="268"/>
            <ac:spMk id="11" creationId="{47F1008C-A4B6-CF7A-4548-0BA4854F9106}"/>
          </ac:spMkLst>
        </pc:spChg>
        <pc:spChg chg="add mod">
          <ac:chgData name="박 지용" userId="c82824c0972a1f5e" providerId="Windows Live" clId="Web-{6FC4B765-1AE1-4B13-8687-6A387096D12E}" dt="2022-09-11T16:29:08.194" v="31"/>
          <ac:spMkLst>
            <pc:docMk/>
            <pc:sldMk cId="1894519396" sldId="268"/>
            <ac:spMk id="12" creationId="{345A42B1-BCBC-FECE-1AA8-7A1DC18ED57A}"/>
          </ac:spMkLst>
        </pc:spChg>
        <pc:spChg chg="add del mod">
          <ac:chgData name="박 지용" userId="c82824c0972a1f5e" providerId="Windows Live" clId="Web-{6FC4B765-1AE1-4B13-8687-6A387096D12E}" dt="2022-09-11T16:29:19.085" v="32"/>
          <ac:spMkLst>
            <pc:docMk/>
            <pc:sldMk cId="1894519396" sldId="268"/>
            <ac:spMk id="13" creationId="{6F55DA6F-F47E-C2D2-D6C2-D0B4DBA988EE}"/>
          </ac:spMkLst>
        </pc:spChg>
        <pc:spChg chg="add del mod">
          <ac:chgData name="박 지용" userId="c82824c0972a1f5e" providerId="Windows Live" clId="Web-{6FC4B765-1AE1-4B13-8687-6A387096D12E}" dt="2022-09-11T16:29:19.694" v="33"/>
          <ac:spMkLst>
            <pc:docMk/>
            <pc:sldMk cId="1894519396" sldId="268"/>
            <ac:spMk id="16" creationId="{DAFC2563-4E33-BA8D-A5CC-5224A63AA1C6}"/>
          </ac:spMkLst>
        </pc:spChg>
        <pc:spChg chg="add mod">
          <ac:chgData name="박 지용" userId="c82824c0972a1f5e" providerId="Windows Live" clId="Web-{6FC4B765-1AE1-4B13-8687-6A387096D12E}" dt="2022-09-11T16:34:23.702" v="95" actId="14100"/>
          <ac:spMkLst>
            <pc:docMk/>
            <pc:sldMk cId="1894519396" sldId="268"/>
            <ac:spMk id="17" creationId="{6021249A-7BC3-57EE-215C-C8B781C807C1}"/>
          </ac:spMkLst>
        </pc:spChg>
        <pc:spChg chg="add mod">
          <ac:chgData name="박 지용" userId="c82824c0972a1f5e" providerId="Windows Live" clId="Web-{6FC4B765-1AE1-4B13-8687-6A387096D12E}" dt="2022-09-11T16:35:10.188" v="113" actId="1076"/>
          <ac:spMkLst>
            <pc:docMk/>
            <pc:sldMk cId="1894519396" sldId="268"/>
            <ac:spMk id="18" creationId="{AE020CD3-33CB-DF25-AFE7-D38D236E0202}"/>
          </ac:spMkLst>
        </pc:spChg>
        <pc:spChg chg="add mod">
          <ac:chgData name="박 지용" userId="c82824c0972a1f5e" providerId="Windows Live" clId="Web-{6FC4B765-1AE1-4B13-8687-6A387096D12E}" dt="2022-09-11T16:51:36.372" v="755" actId="1076"/>
          <ac:spMkLst>
            <pc:docMk/>
            <pc:sldMk cId="1894519396" sldId="268"/>
            <ac:spMk id="19" creationId="{FB1D63A1-5502-5348-F0DA-54AE31AB9930}"/>
          </ac:spMkLst>
        </pc:spChg>
        <pc:spChg chg="add mod">
          <ac:chgData name="박 지용" userId="c82824c0972a1f5e" providerId="Windows Live" clId="Web-{6FC4B765-1AE1-4B13-8687-6A387096D12E}" dt="2022-09-11T16:51:36.403" v="756" actId="1076"/>
          <ac:spMkLst>
            <pc:docMk/>
            <pc:sldMk cId="1894519396" sldId="268"/>
            <ac:spMk id="21" creationId="{C7147512-05EA-060B-C67F-DC22B5E6706C}"/>
          </ac:spMkLst>
        </pc:spChg>
        <pc:spChg chg="add mod">
          <ac:chgData name="박 지용" userId="c82824c0972a1f5e" providerId="Windows Live" clId="Web-{6FC4B765-1AE1-4B13-8687-6A387096D12E}" dt="2022-09-11T16:54:01.142" v="843" actId="20577"/>
          <ac:spMkLst>
            <pc:docMk/>
            <pc:sldMk cId="1894519396" sldId="268"/>
            <ac:spMk id="22" creationId="{503E4863-C88B-96D7-5E8F-BE457FC99A26}"/>
          </ac:spMkLst>
        </pc:spChg>
        <pc:graphicFrameChg chg="del">
          <ac:chgData name="박 지용" userId="c82824c0972a1f5e" providerId="Windows Live" clId="Web-{6FC4B765-1AE1-4B13-8687-6A387096D12E}" dt="2022-09-11T13:29:21.305" v="4"/>
          <ac:graphicFrameMkLst>
            <pc:docMk/>
            <pc:sldMk cId="1894519396" sldId="268"/>
            <ac:graphicFrameMk id="265" creationId="{15643246-F280-4A50-2B30-27CA87543A35}"/>
          </ac:graphicFrameMkLst>
        </pc:graphicFrameChg>
      </pc:sldChg>
      <pc:sldChg chg="del">
        <pc:chgData name="박 지용" userId="c82824c0972a1f5e" providerId="Windows Live" clId="Web-{6FC4B765-1AE1-4B13-8687-6A387096D12E}" dt="2022-09-11T18:08:03.791" v="3981"/>
        <pc:sldMkLst>
          <pc:docMk/>
          <pc:sldMk cId="1323063798" sldId="269"/>
        </pc:sldMkLst>
      </pc:sldChg>
      <pc:sldChg chg="addSp delSp modSp">
        <pc:chgData name="박 지용" userId="c82824c0972a1f5e" providerId="Windows Live" clId="Web-{6FC4B765-1AE1-4B13-8687-6A387096D12E}" dt="2022-09-11T18:09:14.902" v="3996"/>
        <pc:sldMkLst>
          <pc:docMk/>
          <pc:sldMk cId="1907570628" sldId="270"/>
        </pc:sldMkLst>
        <pc:spChg chg="del mod">
          <ac:chgData name="박 지용" userId="c82824c0972a1f5e" providerId="Windows Live" clId="Web-{6FC4B765-1AE1-4B13-8687-6A387096D12E}" dt="2022-09-11T18:09:08.886" v="3993"/>
          <ac:spMkLst>
            <pc:docMk/>
            <pc:sldMk cId="1907570628" sldId="270"/>
            <ac:spMk id="33" creationId="{CEDF1148-396A-43FA-AA36-C4005862EA4A}"/>
          </ac:spMkLst>
        </pc:spChg>
        <pc:spChg chg="del">
          <ac:chgData name="박 지용" userId="c82824c0972a1f5e" providerId="Windows Live" clId="Web-{6FC4B765-1AE1-4B13-8687-6A387096D12E}" dt="2022-09-11T18:09:11.496" v="3994"/>
          <ac:spMkLst>
            <pc:docMk/>
            <pc:sldMk cId="1907570628" sldId="270"/>
            <ac:spMk id="48" creationId="{299846CD-8A80-47FE-8D23-FBF2262402BD}"/>
          </ac:spMkLst>
        </pc:spChg>
        <pc:grpChg chg="add del">
          <ac:chgData name="박 지용" userId="c82824c0972a1f5e" providerId="Windows Live" clId="Web-{6FC4B765-1AE1-4B13-8687-6A387096D12E}" dt="2022-09-11T18:09:14.902" v="3996"/>
          <ac:grpSpMkLst>
            <pc:docMk/>
            <pc:sldMk cId="1907570628" sldId="270"/>
            <ac:grpSpMk id="4" creationId="{00000000-0000-0000-0000-000000000000}"/>
          </ac:grpSpMkLst>
        </pc:grpChg>
      </pc:sldChg>
      <pc:sldChg chg="del">
        <pc:chgData name="박 지용" userId="c82824c0972a1f5e" providerId="Windows Live" clId="Web-{6FC4B765-1AE1-4B13-8687-6A387096D12E}" dt="2022-09-11T18:08:04.244" v="3982"/>
        <pc:sldMkLst>
          <pc:docMk/>
          <pc:sldMk cId="3492741038" sldId="271"/>
        </pc:sldMkLst>
      </pc:sldChg>
      <pc:sldChg chg="del">
        <pc:chgData name="박 지용" userId="c82824c0972a1f5e" providerId="Windows Live" clId="Web-{6FC4B765-1AE1-4B13-8687-6A387096D12E}" dt="2022-09-11T18:08:05.353" v="3984"/>
        <pc:sldMkLst>
          <pc:docMk/>
          <pc:sldMk cId="666043174" sldId="272"/>
        </pc:sldMkLst>
      </pc:sldChg>
      <pc:sldChg chg="del">
        <pc:chgData name="박 지용" userId="c82824c0972a1f5e" providerId="Windows Live" clId="Web-{6FC4B765-1AE1-4B13-8687-6A387096D12E}" dt="2022-09-11T18:08:06.119" v="3985"/>
        <pc:sldMkLst>
          <pc:docMk/>
          <pc:sldMk cId="1486569553" sldId="273"/>
        </pc:sldMkLst>
      </pc:sldChg>
      <pc:sldChg chg="del">
        <pc:chgData name="박 지용" userId="c82824c0972a1f5e" providerId="Windows Live" clId="Web-{6FC4B765-1AE1-4B13-8687-6A387096D12E}" dt="2022-09-11T18:08:06.978" v="3986"/>
        <pc:sldMkLst>
          <pc:docMk/>
          <pc:sldMk cId="1609764581" sldId="274"/>
        </pc:sldMkLst>
      </pc:sldChg>
      <pc:sldChg chg="del">
        <pc:chgData name="박 지용" userId="c82824c0972a1f5e" providerId="Windows Live" clId="Web-{6FC4B765-1AE1-4B13-8687-6A387096D12E}" dt="2022-09-11T18:08:07.588" v="3987"/>
        <pc:sldMkLst>
          <pc:docMk/>
          <pc:sldMk cId="783029774" sldId="275"/>
        </pc:sldMkLst>
      </pc:sldChg>
      <pc:sldChg chg="del">
        <pc:chgData name="박 지용" userId="c82824c0972a1f5e" providerId="Windows Live" clId="Web-{6FC4B765-1AE1-4B13-8687-6A387096D12E}" dt="2022-09-11T18:08:10.338" v="3988"/>
        <pc:sldMkLst>
          <pc:docMk/>
          <pc:sldMk cId="3429213574" sldId="276"/>
        </pc:sldMkLst>
      </pc:sldChg>
      <pc:sldChg chg="del">
        <pc:chgData name="박 지용" userId="c82824c0972a1f5e" providerId="Windows Live" clId="Web-{6FC4B765-1AE1-4B13-8687-6A387096D12E}" dt="2022-09-11T16:55:23.378" v="844"/>
        <pc:sldMkLst>
          <pc:docMk/>
          <pc:sldMk cId="2278511691" sldId="277"/>
        </pc:sldMkLst>
      </pc:sldChg>
      <pc:sldChg chg="modSp">
        <pc:chgData name="박 지용" userId="c82824c0972a1f5e" providerId="Windows Live" clId="Web-{6FC4B765-1AE1-4B13-8687-6A387096D12E}" dt="2022-09-11T17:07:20.668" v="1252" actId="1076"/>
        <pc:sldMkLst>
          <pc:docMk/>
          <pc:sldMk cId="388914960" sldId="278"/>
        </pc:sldMkLst>
        <pc:spChg chg="mod">
          <ac:chgData name="박 지용" userId="c82824c0972a1f5e" providerId="Windows Live" clId="Web-{6FC4B765-1AE1-4B13-8687-6A387096D12E}" dt="2022-09-11T17:00:00.026" v="912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6FC4B765-1AE1-4B13-8687-6A387096D12E}" dt="2022-09-11T16:59:35.979" v="895" actId="20577"/>
          <ac:spMkLst>
            <pc:docMk/>
            <pc:sldMk cId="388914960" sldId="278"/>
            <ac:spMk id="68" creationId="{2FD22ACA-E6D7-4EAC-983B-355C450A414F}"/>
          </ac:spMkLst>
        </pc:spChg>
        <pc:spChg chg="mod">
          <ac:chgData name="박 지용" userId="c82824c0972a1f5e" providerId="Windows Live" clId="Web-{6FC4B765-1AE1-4B13-8687-6A387096D12E}" dt="2022-09-11T17:07:20.668" v="1252" actId="1076"/>
          <ac:spMkLst>
            <pc:docMk/>
            <pc:sldMk cId="388914960" sldId="278"/>
            <ac:spMk id="70" creationId="{0CD5673B-57EA-4C51-8962-DCB33F282628}"/>
          </ac:spMkLst>
        </pc:spChg>
        <pc:spChg chg="mod">
          <ac:chgData name="박 지용" userId="c82824c0972a1f5e" providerId="Windows Live" clId="Web-{6FC4B765-1AE1-4B13-8687-6A387096D12E}" dt="2022-09-11T17:02:53.207" v="1025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6FC4B765-1AE1-4B13-8687-6A387096D12E}" dt="2022-09-11T17:07:17.480" v="1251" actId="1076"/>
          <ac:spMkLst>
            <pc:docMk/>
            <pc:sldMk cId="388914960" sldId="278"/>
            <ac:spMk id="74" creationId="{90403B40-0DFD-44A2-BD6D-1F57C856161A}"/>
          </ac:spMkLst>
        </pc:spChg>
        <pc:spChg chg="mod">
          <ac:chgData name="박 지용" userId="c82824c0972a1f5e" providerId="Windows Live" clId="Web-{6FC4B765-1AE1-4B13-8687-6A387096D12E}" dt="2022-09-11T17:07:10.964" v="1250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6FC4B765-1AE1-4B13-8687-6A387096D12E}" dt="2022-09-11T17:06:53.073" v="1248" actId="1076"/>
          <ac:spMkLst>
            <pc:docMk/>
            <pc:sldMk cId="388914960" sldId="278"/>
            <ac:spMk id="91" creationId="{BF3333F9-B07B-4F5A-B080-74FE7AE76843}"/>
          </ac:spMkLst>
        </pc:spChg>
        <pc:spChg chg="mod">
          <ac:chgData name="박 지용" userId="c82824c0972a1f5e" providerId="Windows Live" clId="Web-{6FC4B765-1AE1-4B13-8687-6A387096D12E}" dt="2022-09-11T17:06:47.042" v="1247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del">
        <pc:chgData name="박 지용" userId="c82824c0972a1f5e" providerId="Windows Live" clId="Web-{6FC4B765-1AE1-4B13-8687-6A387096D12E}" dt="2022-09-11T18:08:04.869" v="3983"/>
        <pc:sldMkLst>
          <pc:docMk/>
          <pc:sldMk cId="3154034129" sldId="279"/>
        </pc:sldMkLst>
      </pc:sldChg>
      <pc:sldChg chg="addSp delSp modSp">
        <pc:chgData name="박 지용" userId="c82824c0972a1f5e" providerId="Windows Live" clId="Web-{6FC4B765-1AE1-4B13-8687-6A387096D12E}" dt="2022-09-11T18:08:41.526" v="3991"/>
        <pc:sldMkLst>
          <pc:docMk/>
          <pc:sldMk cId="2107642997" sldId="280"/>
        </pc:sldMkLst>
        <pc:spChg chg="mod">
          <ac:chgData name="박 지용" userId="c82824c0972a1f5e" providerId="Windows Live" clId="Web-{6FC4B765-1AE1-4B13-8687-6A387096D12E}" dt="2022-09-11T17:11:56.333" v="1385" actId="1076"/>
          <ac:spMkLst>
            <pc:docMk/>
            <pc:sldMk cId="2107642997" sldId="280"/>
            <ac:spMk id="2" creationId="{69A7B2F2-E3F7-4AFF-A75E-77B5C2C994F7}"/>
          </ac:spMkLst>
        </pc:spChg>
        <pc:spChg chg="add del mod">
          <ac:chgData name="박 지용" userId="c82824c0972a1f5e" providerId="Windows Live" clId="Web-{6FC4B765-1AE1-4B13-8687-6A387096D12E}" dt="2022-09-11T17:13:30.492" v="1422"/>
          <ac:spMkLst>
            <pc:docMk/>
            <pc:sldMk cId="2107642997" sldId="280"/>
            <ac:spMk id="9" creationId="{BA1465BC-D51E-AD07-707F-97981F76E97A}"/>
          </ac:spMkLst>
        </pc:spChg>
        <pc:spChg chg="add del mod">
          <ac:chgData name="박 지용" userId="c82824c0972a1f5e" providerId="Windows Live" clId="Web-{6FC4B765-1AE1-4B13-8687-6A387096D12E}" dt="2022-09-11T17:13:30.492" v="1421"/>
          <ac:spMkLst>
            <pc:docMk/>
            <pc:sldMk cId="2107642997" sldId="280"/>
            <ac:spMk id="11" creationId="{1E2E1545-2837-1A6D-136E-C1A53F03136E}"/>
          </ac:spMkLst>
        </pc:spChg>
        <pc:spChg chg="mod">
          <ac:chgData name="박 지용" userId="c82824c0972a1f5e" providerId="Windows Live" clId="Web-{6FC4B765-1AE1-4B13-8687-6A387096D12E}" dt="2022-09-11T17:29:28.361" v="2206" actId="20577"/>
          <ac:spMkLst>
            <pc:docMk/>
            <pc:sldMk cId="2107642997" sldId="280"/>
            <ac:spMk id="27" creationId="{DCB5E793-8E17-4BB1-A27F-9C58A469F570}"/>
          </ac:spMkLst>
        </pc:spChg>
        <pc:spChg chg="add mod">
          <ac:chgData name="박 지용" userId="c82824c0972a1f5e" providerId="Windows Live" clId="Web-{6FC4B765-1AE1-4B13-8687-6A387096D12E}" dt="2022-09-11T17:29:33.392" v="2209" actId="20577"/>
          <ac:spMkLst>
            <pc:docMk/>
            <pc:sldMk cId="2107642997" sldId="280"/>
            <ac:spMk id="61" creationId="{F9103ECE-4C25-7087-6338-E1711B8803E5}"/>
          </ac:spMkLst>
        </pc:spChg>
        <pc:spChg chg="add del mod">
          <ac:chgData name="박 지용" userId="c82824c0972a1f5e" providerId="Windows Live" clId="Web-{6FC4B765-1AE1-4B13-8687-6A387096D12E}" dt="2022-09-11T18:08:41.526" v="3991"/>
          <ac:spMkLst>
            <pc:docMk/>
            <pc:sldMk cId="2107642997" sldId="280"/>
            <ac:spMk id="62" creationId="{F364CC75-12BD-C038-FE16-569B3805D8D5}"/>
          </ac:spMkLst>
        </pc:spChg>
        <pc:spChg chg="del">
          <ac:chgData name="박 지용" userId="c82824c0972a1f5e" providerId="Windows Live" clId="Web-{6FC4B765-1AE1-4B13-8687-6A387096D12E}" dt="2022-09-11T17:12:45.335" v="1409"/>
          <ac:spMkLst>
            <pc:docMk/>
            <pc:sldMk cId="2107642997" sldId="280"/>
            <ac:spMk id="63" creationId="{E2EC8447-8C21-43FD-951B-987AE2F75A38}"/>
          </ac:spMkLst>
        </pc:spChg>
        <pc:spChg chg="del">
          <ac:chgData name="박 지용" userId="c82824c0972a1f5e" providerId="Windows Live" clId="Web-{6FC4B765-1AE1-4B13-8687-6A387096D12E}" dt="2022-09-11T17:12:26.928" v="1403"/>
          <ac:spMkLst>
            <pc:docMk/>
            <pc:sldMk cId="2107642997" sldId="280"/>
            <ac:spMk id="65" creationId="{D6BE830B-027B-426A-BD1E-0898067EFDAD}"/>
          </ac:spMkLst>
        </pc:spChg>
        <pc:spChg chg="del">
          <ac:chgData name="박 지용" userId="c82824c0972a1f5e" providerId="Windows Live" clId="Web-{6FC4B765-1AE1-4B13-8687-6A387096D12E}" dt="2022-09-11T17:12:47.475" v="1410"/>
          <ac:spMkLst>
            <pc:docMk/>
            <pc:sldMk cId="2107642997" sldId="280"/>
            <ac:spMk id="66" creationId="{36C9B4B2-AB16-4F73-9D92-49AD8793D460}"/>
          </ac:spMkLst>
        </pc:spChg>
        <pc:spChg chg="del">
          <ac:chgData name="박 지용" userId="c82824c0972a1f5e" providerId="Windows Live" clId="Web-{6FC4B765-1AE1-4B13-8687-6A387096D12E}" dt="2022-09-11T17:12:48.678" v="1411"/>
          <ac:spMkLst>
            <pc:docMk/>
            <pc:sldMk cId="2107642997" sldId="280"/>
            <ac:spMk id="67" creationId="{6D93214B-E490-4BBE-967A-034248E79CD0}"/>
          </ac:spMkLst>
        </pc:spChg>
        <pc:spChg chg="del mod">
          <ac:chgData name="박 지용" userId="c82824c0972a1f5e" providerId="Windows Live" clId="Web-{6FC4B765-1AE1-4B13-8687-6A387096D12E}" dt="2022-09-11T17:11:50.583" v="1383"/>
          <ac:spMkLst>
            <pc:docMk/>
            <pc:sldMk cId="2107642997" sldId="280"/>
            <ac:spMk id="68" creationId="{2FD22ACA-E6D7-4EAC-983B-355C450A414F}"/>
          </ac:spMkLst>
        </pc:spChg>
        <pc:spChg chg="del">
          <ac:chgData name="박 지용" userId="c82824c0972a1f5e" providerId="Windows Live" clId="Web-{6FC4B765-1AE1-4B13-8687-6A387096D12E}" dt="2022-09-11T17:12:02.162" v="1386"/>
          <ac:spMkLst>
            <pc:docMk/>
            <pc:sldMk cId="2107642997" sldId="280"/>
            <ac:spMk id="69" creationId="{010EE820-EFD5-4FC3-9C18-6B06AED7DEE5}"/>
          </ac:spMkLst>
        </pc:spChg>
        <pc:spChg chg="del">
          <ac:chgData name="박 지용" userId="c82824c0972a1f5e" providerId="Windows Live" clId="Web-{6FC4B765-1AE1-4B13-8687-6A387096D12E}" dt="2022-09-11T17:12:12.381" v="1396"/>
          <ac:spMkLst>
            <pc:docMk/>
            <pc:sldMk cId="2107642997" sldId="280"/>
            <ac:spMk id="70" creationId="{0CD5673B-57EA-4C51-8962-DCB33F282628}"/>
          </ac:spMkLst>
        </pc:spChg>
        <pc:spChg chg="del mod">
          <ac:chgData name="박 지용" userId="c82824c0972a1f5e" providerId="Windows Live" clId="Web-{6FC4B765-1AE1-4B13-8687-6A387096D12E}" dt="2022-09-11T17:12:23.803" v="1401"/>
          <ac:spMkLst>
            <pc:docMk/>
            <pc:sldMk cId="2107642997" sldId="280"/>
            <ac:spMk id="72" creationId="{04CBB5D0-2BD1-425A-B791-1C02FA5A3591}"/>
          </ac:spMkLst>
        </pc:spChg>
        <pc:spChg chg="del">
          <ac:chgData name="박 지용" userId="c82824c0972a1f5e" providerId="Windows Live" clId="Web-{6FC4B765-1AE1-4B13-8687-6A387096D12E}" dt="2022-09-11T17:12:06.318" v="1390"/>
          <ac:spMkLst>
            <pc:docMk/>
            <pc:sldMk cId="2107642997" sldId="280"/>
            <ac:spMk id="73" creationId="{7BE2B446-7D72-47C6-8358-63370D7005E2}"/>
          </ac:spMkLst>
        </pc:spChg>
        <pc:spChg chg="del">
          <ac:chgData name="박 지용" userId="c82824c0972a1f5e" providerId="Windows Live" clId="Web-{6FC4B765-1AE1-4B13-8687-6A387096D12E}" dt="2022-09-11T17:12:10.927" v="1394"/>
          <ac:spMkLst>
            <pc:docMk/>
            <pc:sldMk cId="2107642997" sldId="280"/>
            <ac:spMk id="74" creationId="{90403B40-0DFD-44A2-BD6D-1F57C856161A}"/>
          </ac:spMkLst>
        </pc:spChg>
        <pc:spChg chg="del">
          <ac:chgData name="박 지용" userId="c82824c0972a1f5e" providerId="Windows Live" clId="Web-{6FC4B765-1AE1-4B13-8687-6A387096D12E}" dt="2022-09-11T17:12:25.272" v="1402"/>
          <ac:spMkLst>
            <pc:docMk/>
            <pc:sldMk cId="2107642997" sldId="280"/>
            <ac:spMk id="89" creationId="{1EFCB272-F0E8-42A5-A0F1-CE48B925D9F4}"/>
          </ac:spMkLst>
        </pc:spChg>
        <pc:spChg chg="del">
          <ac:chgData name="박 지용" userId="c82824c0972a1f5e" providerId="Windows Live" clId="Web-{6FC4B765-1AE1-4B13-8687-6A387096D12E}" dt="2022-09-11T17:12:07.834" v="1391"/>
          <ac:spMkLst>
            <pc:docMk/>
            <pc:sldMk cId="2107642997" sldId="280"/>
            <ac:spMk id="90" creationId="{31A0AC61-7B4C-4157-870B-A1B320C13B84}"/>
          </ac:spMkLst>
        </pc:spChg>
        <pc:spChg chg="del mod">
          <ac:chgData name="박 지용" userId="c82824c0972a1f5e" providerId="Windows Live" clId="Web-{6FC4B765-1AE1-4B13-8687-6A387096D12E}" dt="2022-09-11T17:12:29.834" v="1405"/>
          <ac:spMkLst>
            <pc:docMk/>
            <pc:sldMk cId="2107642997" sldId="280"/>
            <ac:spMk id="91" creationId="{BF3333F9-B07B-4F5A-B080-74FE7AE76843}"/>
          </ac:spMkLst>
        </pc:spChg>
        <pc:spChg chg="del">
          <ac:chgData name="박 지용" userId="c82824c0972a1f5e" providerId="Windows Live" clId="Web-{6FC4B765-1AE1-4B13-8687-6A387096D12E}" dt="2022-09-11T17:12:51.210" v="1414"/>
          <ac:spMkLst>
            <pc:docMk/>
            <pc:sldMk cId="2107642997" sldId="280"/>
            <ac:spMk id="93" creationId="{3ED41667-9A7B-4078-952F-9EEAC8B5701C}"/>
          </ac:spMkLst>
        </pc:spChg>
        <pc:spChg chg="del mod">
          <ac:chgData name="박 지용" userId="c82824c0972a1f5e" providerId="Windows Live" clId="Web-{6FC4B765-1AE1-4B13-8687-6A387096D12E}" dt="2022-09-11T17:12:32.303" v="1408"/>
          <ac:spMkLst>
            <pc:docMk/>
            <pc:sldMk cId="2107642997" sldId="280"/>
            <ac:spMk id="94" creationId="{60193162-BDC9-4DA2-9B75-91632E5E9B1F}"/>
          </ac:spMkLst>
        </pc:spChg>
        <pc:spChg chg="del">
          <ac:chgData name="박 지용" userId="c82824c0972a1f5e" providerId="Windows Live" clId="Web-{6FC4B765-1AE1-4B13-8687-6A387096D12E}" dt="2022-09-11T17:12:08.646" v="1392"/>
          <ac:spMkLst>
            <pc:docMk/>
            <pc:sldMk cId="2107642997" sldId="280"/>
            <ac:spMk id="95" creationId="{64254588-C500-4726-9F7F-31D653DF89A2}"/>
          </ac:spMkLst>
        </pc:spChg>
        <pc:spChg chg="del">
          <ac:chgData name="박 지용" userId="c82824c0972a1f5e" providerId="Windows Live" clId="Web-{6FC4B765-1AE1-4B13-8687-6A387096D12E}" dt="2022-09-11T17:12:55.007" v="1416"/>
          <ac:spMkLst>
            <pc:docMk/>
            <pc:sldMk cId="2107642997" sldId="280"/>
            <ac:spMk id="99" creationId="{819ECB9D-CD5E-4B29-8370-CE8BD7E4ECE3}"/>
          </ac:spMkLst>
        </pc:spChg>
        <pc:spChg chg="del">
          <ac:chgData name="박 지용" userId="c82824c0972a1f5e" providerId="Windows Live" clId="Web-{6FC4B765-1AE1-4B13-8687-6A387096D12E}" dt="2022-09-11T17:12:17.771" v="1397"/>
          <ac:spMkLst>
            <pc:docMk/>
            <pc:sldMk cId="2107642997" sldId="280"/>
            <ac:spMk id="100" creationId="{60140280-EE5A-45E1-B6B3-725201AD916D}"/>
          </ac:spMkLst>
        </pc:spChg>
        <pc:spChg chg="del">
          <ac:chgData name="박 지용" userId="c82824c0972a1f5e" providerId="Windows Live" clId="Web-{6FC4B765-1AE1-4B13-8687-6A387096D12E}" dt="2022-09-11T17:12:20.334" v="1398"/>
          <ac:spMkLst>
            <pc:docMk/>
            <pc:sldMk cId="2107642997" sldId="280"/>
            <ac:spMk id="101" creationId="{5B90D25B-153E-4BD4-A997-7F91A80240B4}"/>
          </ac:spMkLst>
        </pc:spChg>
        <pc:spChg chg="del">
          <ac:chgData name="박 지용" userId="c82824c0972a1f5e" providerId="Windows Live" clId="Web-{6FC4B765-1AE1-4B13-8687-6A387096D12E}" dt="2022-09-11T17:12:54.069" v="1415"/>
          <ac:spMkLst>
            <pc:docMk/>
            <pc:sldMk cId="2107642997" sldId="280"/>
            <ac:spMk id="102" creationId="{0ABA5036-D0EC-400B-A6B6-C6202DEDCA05}"/>
          </ac:spMkLst>
        </pc:spChg>
        <pc:graphicFrameChg chg="add del mod modGraphic">
          <ac:chgData name="박 지용" userId="c82824c0972a1f5e" providerId="Windows Live" clId="Web-{6FC4B765-1AE1-4B13-8687-6A387096D12E}" dt="2022-09-11T17:14:55.088" v="1426"/>
          <ac:graphicFrameMkLst>
            <pc:docMk/>
            <pc:sldMk cId="2107642997" sldId="280"/>
            <ac:graphicFrameMk id="12" creationId="{84F89898-9FA8-7E7A-A6DB-743F1E6D4A99}"/>
          </ac:graphicFrameMkLst>
        </pc:graphicFrameChg>
        <pc:graphicFrameChg chg="add mod modGraphic">
          <ac:chgData name="박 지용" userId="c82824c0972a1f5e" providerId="Windows Live" clId="Web-{6FC4B765-1AE1-4B13-8687-6A387096D12E}" dt="2022-09-11T17:55:41.893" v="3513"/>
          <ac:graphicFrameMkLst>
            <pc:docMk/>
            <pc:sldMk cId="2107642997" sldId="280"/>
            <ac:graphicFrameMk id="59" creationId="{84C1199E-A75A-DB1F-D7D2-F1E33C2DBB20}"/>
          </ac:graphicFrameMkLst>
        </pc:graphicFrameChg>
        <pc:cxnChg chg="del mod">
          <ac:chgData name="박 지용" userId="c82824c0972a1f5e" providerId="Windows Live" clId="Web-{6FC4B765-1AE1-4B13-8687-6A387096D12E}" dt="2022-09-11T17:12:02.958" v="1387"/>
          <ac:cxnSpMkLst>
            <pc:docMk/>
            <pc:sldMk cId="2107642997" sldId="280"/>
            <ac:cxnSpMk id="64" creationId="{D81BA1A2-3A48-4E05-B1B3-3FD26A28AAFD}"/>
          </ac:cxnSpMkLst>
        </pc:cxnChg>
        <pc:cxnChg chg="del">
          <ac:chgData name="박 지용" userId="c82824c0972a1f5e" providerId="Windows Live" clId="Web-{6FC4B765-1AE1-4B13-8687-6A387096D12E}" dt="2022-09-11T17:12:03.474" v="1388"/>
          <ac:cxnSpMkLst>
            <pc:docMk/>
            <pc:sldMk cId="2107642997" sldId="280"/>
            <ac:cxnSpMk id="71" creationId="{A5103AEE-622C-41AC-AFB8-EE3C4A79BC0D}"/>
          </ac:cxnSpMkLst>
        </pc:cxnChg>
        <pc:cxnChg chg="del">
          <ac:chgData name="박 지용" userId="c82824c0972a1f5e" providerId="Windows Live" clId="Web-{6FC4B765-1AE1-4B13-8687-6A387096D12E}" dt="2022-09-11T17:12:09.927" v="1393"/>
          <ac:cxnSpMkLst>
            <pc:docMk/>
            <pc:sldMk cId="2107642997" sldId="280"/>
            <ac:cxnSpMk id="88" creationId="{B565DA02-45D3-4534-B08E-7C05E77AF39E}"/>
          </ac:cxnSpMkLst>
        </pc:cxnChg>
        <pc:cxnChg chg="del">
          <ac:chgData name="박 지용" userId="c82824c0972a1f5e" providerId="Windows Live" clId="Web-{6FC4B765-1AE1-4B13-8687-6A387096D12E}" dt="2022-09-11T17:12:49.725" v="1412"/>
          <ac:cxnSpMkLst>
            <pc:docMk/>
            <pc:sldMk cId="2107642997" sldId="280"/>
            <ac:cxnSpMk id="92" creationId="{F1D17F9B-1172-40CD-98E9-4379D09FB90B}"/>
          </ac:cxnSpMkLst>
        </pc:cxnChg>
        <pc:cxnChg chg="del">
          <ac:chgData name="박 지용" userId="c82824c0972a1f5e" providerId="Windows Live" clId="Web-{6FC4B765-1AE1-4B13-8687-6A387096D12E}" dt="2022-09-11T17:12:04.146" v="1389"/>
          <ac:cxnSpMkLst>
            <pc:docMk/>
            <pc:sldMk cId="2107642997" sldId="280"/>
            <ac:cxnSpMk id="96" creationId="{0D5A0306-004A-4BC5-A7C0-5E634B78D631}"/>
          </ac:cxnSpMkLst>
        </pc:cxnChg>
        <pc:cxnChg chg="del">
          <ac:chgData name="박 지용" userId="c82824c0972a1f5e" providerId="Windows Live" clId="Web-{6FC4B765-1AE1-4B13-8687-6A387096D12E}" dt="2022-09-11T17:12:28.584" v="1404"/>
          <ac:cxnSpMkLst>
            <pc:docMk/>
            <pc:sldMk cId="2107642997" sldId="280"/>
            <ac:cxnSpMk id="97" creationId="{69B5958F-4E70-4AC0-BEC9-AFBC9ACFE876}"/>
          </ac:cxnSpMkLst>
        </pc:cxnChg>
        <pc:cxnChg chg="del">
          <ac:chgData name="박 지용" userId="c82824c0972a1f5e" providerId="Windows Live" clId="Web-{6FC4B765-1AE1-4B13-8687-6A387096D12E}" dt="2022-09-11T17:12:50.397" v="1413"/>
          <ac:cxnSpMkLst>
            <pc:docMk/>
            <pc:sldMk cId="2107642997" sldId="280"/>
            <ac:cxnSpMk id="98" creationId="{A1FA04C7-5E46-4595-8260-B7755B7D0363}"/>
          </ac:cxnSpMkLst>
        </pc:cxnChg>
      </pc:sldChg>
      <pc:sldChg chg="modSp">
        <pc:chgData name="박 지용" userId="c82824c0972a1f5e" providerId="Windows Live" clId="Web-{6FC4B765-1AE1-4B13-8687-6A387096D12E}" dt="2022-09-11T18:07:56.525" v="3977"/>
        <pc:sldMkLst>
          <pc:docMk/>
          <pc:sldMk cId="4194001520" sldId="281"/>
        </pc:sldMkLst>
        <pc:graphicFrameChg chg="modGraphic">
          <ac:chgData name="박 지용" userId="c82824c0972a1f5e" providerId="Windows Live" clId="Web-{6FC4B765-1AE1-4B13-8687-6A387096D12E}" dt="2022-09-11T18:07:56.525" v="3977"/>
          <ac:graphicFrameMkLst>
            <pc:docMk/>
            <pc:sldMk cId="4194001520" sldId="281"/>
            <ac:graphicFrameMk id="33" creationId="{E34A3D33-8A75-4CFB-A143-7FE7DBDBE70E}"/>
          </ac:graphicFrameMkLst>
        </pc:graphicFrameChg>
      </pc:sldChg>
      <pc:sldChg chg="del">
        <pc:chgData name="박 지용" userId="c82824c0972a1f5e" providerId="Windows Live" clId="Web-{6FC4B765-1AE1-4B13-8687-6A387096D12E}" dt="2022-09-11T18:07:10.774" v="3973"/>
        <pc:sldMkLst>
          <pc:docMk/>
          <pc:sldMk cId="1392564101" sldId="282"/>
        </pc:sldMkLst>
      </pc:sldChg>
      <pc:sldChg chg="addSp delSp modSp new">
        <pc:chgData name="박 지용" userId="c82824c0972a1f5e" providerId="Windows Live" clId="Web-{6FC4B765-1AE1-4B13-8687-6A387096D12E}" dt="2022-09-11T18:07:05.617" v="3972"/>
        <pc:sldMkLst>
          <pc:docMk/>
          <pc:sldMk cId="971951949" sldId="283"/>
        </pc:sldMkLst>
        <pc:spChg chg="del">
          <ac:chgData name="박 지용" userId="c82824c0972a1f5e" providerId="Windows Live" clId="Web-{6FC4B765-1AE1-4B13-8687-6A387096D12E}" dt="2022-09-11T17:27:40.202" v="2174"/>
          <ac:spMkLst>
            <pc:docMk/>
            <pc:sldMk cId="971951949" sldId="283"/>
            <ac:spMk id="2" creationId="{66496D79-EDED-9864-0CCE-F19411E5CE21}"/>
          </ac:spMkLst>
        </pc:spChg>
        <pc:spChg chg="del">
          <ac:chgData name="박 지용" userId="c82824c0972a1f5e" providerId="Windows Live" clId="Web-{6FC4B765-1AE1-4B13-8687-6A387096D12E}" dt="2022-09-11T17:27:41.093" v="2175"/>
          <ac:spMkLst>
            <pc:docMk/>
            <pc:sldMk cId="971951949" sldId="283"/>
            <ac:spMk id="3" creationId="{8D3A05E9-5B22-AFA3-AAD5-846120B86F5B}"/>
          </ac:spMkLst>
        </pc:spChg>
        <pc:spChg chg="add">
          <ac:chgData name="박 지용" userId="c82824c0972a1f5e" providerId="Windows Live" clId="Web-{6FC4B765-1AE1-4B13-8687-6A387096D12E}" dt="2022-09-11T17:27:48.890" v="2176"/>
          <ac:spMkLst>
            <pc:docMk/>
            <pc:sldMk cId="971951949" sldId="283"/>
            <ac:spMk id="5" creationId="{5BFC2967-1110-D78C-48F7-CADC6D1210A4}"/>
          </ac:spMkLst>
        </pc:spChg>
        <pc:spChg chg="add">
          <ac:chgData name="박 지용" userId="c82824c0972a1f5e" providerId="Windows Live" clId="Web-{6FC4B765-1AE1-4B13-8687-6A387096D12E}" dt="2022-09-11T17:27:48.890" v="2177"/>
          <ac:spMkLst>
            <pc:docMk/>
            <pc:sldMk cId="971951949" sldId="283"/>
            <ac:spMk id="7" creationId="{18F67E32-CF6C-781C-B524-CFB58D3488AD}"/>
          </ac:spMkLst>
        </pc:spChg>
        <pc:spChg chg="add">
          <ac:chgData name="박 지용" userId="c82824c0972a1f5e" providerId="Windows Live" clId="Web-{6FC4B765-1AE1-4B13-8687-6A387096D12E}" dt="2022-09-11T17:27:48.905" v="2178"/>
          <ac:spMkLst>
            <pc:docMk/>
            <pc:sldMk cId="971951949" sldId="283"/>
            <ac:spMk id="9" creationId="{501462EB-79D6-B78F-B920-E0279FE318CA}"/>
          </ac:spMkLst>
        </pc:spChg>
        <pc:spChg chg="add">
          <ac:chgData name="박 지용" userId="c82824c0972a1f5e" providerId="Windows Live" clId="Web-{6FC4B765-1AE1-4B13-8687-6A387096D12E}" dt="2022-09-11T17:27:48.921" v="2179"/>
          <ac:spMkLst>
            <pc:docMk/>
            <pc:sldMk cId="971951949" sldId="283"/>
            <ac:spMk id="11" creationId="{99ED46DD-ACB4-28C9-F0C5-9FCB23DEA706}"/>
          </ac:spMkLst>
        </pc:spChg>
        <pc:spChg chg="add">
          <ac:chgData name="박 지용" userId="c82824c0972a1f5e" providerId="Windows Live" clId="Web-{6FC4B765-1AE1-4B13-8687-6A387096D12E}" dt="2022-09-11T17:27:48.952" v="2180"/>
          <ac:spMkLst>
            <pc:docMk/>
            <pc:sldMk cId="971951949" sldId="283"/>
            <ac:spMk id="13" creationId="{05FE7CDB-56CF-9036-489E-5986AD3C2F9A}"/>
          </ac:spMkLst>
        </pc:spChg>
        <pc:spChg chg="mod">
          <ac:chgData name="박 지용" userId="c82824c0972a1f5e" providerId="Windows Live" clId="Web-{6FC4B765-1AE1-4B13-8687-6A387096D12E}" dt="2022-09-11T17:28:34.938" v="2198" actId="1076"/>
          <ac:spMkLst>
            <pc:docMk/>
            <pc:sldMk cId="971951949" sldId="283"/>
            <ac:spMk id="17" creationId="{5D4D076C-8BE6-754E-3573-65191AF5CE6E}"/>
          </ac:spMkLst>
        </pc:spChg>
        <pc:spChg chg="add mod">
          <ac:chgData name="박 지용" userId="c82824c0972a1f5e" providerId="Windows Live" clId="Web-{6FC4B765-1AE1-4B13-8687-6A387096D12E}" dt="2022-09-11T17:28:54.704" v="2203" actId="1076"/>
          <ac:spMkLst>
            <pc:docMk/>
            <pc:sldMk cId="971951949" sldId="283"/>
            <ac:spMk id="41" creationId="{8504C7D4-E8EE-2BD3-D3A1-156E9B16F41A}"/>
          </ac:spMkLst>
        </pc:spChg>
        <pc:grpChg chg="add">
          <ac:chgData name="박 지용" userId="c82824c0972a1f5e" providerId="Windows Live" clId="Web-{6FC4B765-1AE1-4B13-8687-6A387096D12E}" dt="2022-09-11T17:27:49.015" v="2182"/>
          <ac:grpSpMkLst>
            <pc:docMk/>
            <pc:sldMk cId="971951949" sldId="283"/>
            <ac:grpSpMk id="30" creationId="{8528B2AA-A1AC-3524-8C07-6C9EB15AC0C2}"/>
          </ac:grpSpMkLst>
        </pc:grpChg>
        <pc:grpChg chg="add">
          <ac:chgData name="박 지용" userId="c82824c0972a1f5e" providerId="Windows Live" clId="Web-{6FC4B765-1AE1-4B13-8687-6A387096D12E}" dt="2022-09-11T17:27:49.046" v="2183"/>
          <ac:grpSpMkLst>
            <pc:docMk/>
            <pc:sldMk cId="971951949" sldId="283"/>
            <ac:grpSpMk id="38" creationId="{E7D086F4-AC08-2830-26D2-37EDB8547A89}"/>
          </ac:grpSpMkLst>
        </pc:grpChg>
        <pc:graphicFrameChg chg="add mod modGraphic">
          <ac:chgData name="박 지용" userId="c82824c0972a1f5e" providerId="Windows Live" clId="Web-{6FC4B765-1AE1-4B13-8687-6A387096D12E}" dt="2022-09-11T18:07:05.617" v="3972"/>
          <ac:graphicFrameMkLst>
            <pc:docMk/>
            <pc:sldMk cId="971951949" sldId="283"/>
            <ac:graphicFrameMk id="40" creationId="{592720DF-4875-E2D5-72C6-EE7F174C85B0}"/>
          </ac:graphicFrameMkLst>
        </pc:graphicFrameChg>
        <pc:cxnChg chg="add">
          <ac:chgData name="박 지용" userId="c82824c0972a1f5e" providerId="Windows Live" clId="Web-{6FC4B765-1AE1-4B13-8687-6A387096D12E}" dt="2022-09-11T17:27:48.952" v="2181"/>
          <ac:cxnSpMkLst>
            <pc:docMk/>
            <pc:sldMk cId="971951949" sldId="283"/>
            <ac:cxnSpMk id="15" creationId="{986519AE-C163-0F6F-7E03-69ACA6EE9798}"/>
          </ac:cxnSpMkLst>
        </pc:cxnChg>
      </pc:sldChg>
    </pc:docChg>
  </pc:docChgLst>
  <pc:docChgLst>
    <pc:chgData name="박 지용" userId="c82824c0972a1f5e" providerId="Windows Live" clId="Web-{CD4FD3CF-5957-4989-9017-8B275A671F16}"/>
    <pc:docChg chg="modSld">
      <pc:chgData name="박 지용" userId="c82824c0972a1f5e" providerId="Windows Live" clId="Web-{CD4FD3CF-5957-4989-9017-8B275A671F16}" dt="2022-09-26T15:47:12.704" v="20" actId="20577"/>
      <pc:docMkLst>
        <pc:docMk/>
      </pc:docMkLst>
      <pc:sldChg chg="modSp">
        <pc:chgData name="박 지용" userId="c82824c0972a1f5e" providerId="Windows Live" clId="Web-{CD4FD3CF-5957-4989-9017-8B275A671F16}" dt="2022-09-26T15:47:12.704" v="20" actId="20577"/>
        <pc:sldMkLst>
          <pc:docMk/>
          <pc:sldMk cId="1907570628" sldId="270"/>
        </pc:sldMkLst>
        <pc:spChg chg="mod">
          <ac:chgData name="박 지용" userId="c82824c0972a1f5e" providerId="Windows Live" clId="Web-{CD4FD3CF-5957-4989-9017-8B275A671F16}" dt="2022-09-26T15:47:12.704" v="20" actId="20577"/>
          <ac:spMkLst>
            <pc:docMk/>
            <pc:sldMk cId="1907570628" sldId="270"/>
            <ac:spMk id="64" creationId="{00000000-0000-0000-0000-000000000000}"/>
          </ac:spMkLst>
        </pc:spChg>
        <pc:spChg chg="mod">
          <ac:chgData name="박 지용" userId="c82824c0972a1f5e" providerId="Windows Live" clId="Web-{CD4FD3CF-5957-4989-9017-8B275A671F16}" dt="2022-09-26T15:47:10.454" v="18" actId="20577"/>
          <ac:spMkLst>
            <pc:docMk/>
            <pc:sldMk cId="1907570628" sldId="270"/>
            <ac:spMk id="91" creationId="{00000000-0000-0000-0000-000000000000}"/>
          </ac:spMkLst>
        </pc:spChg>
        <pc:spChg chg="mod">
          <ac:chgData name="박 지용" userId="c82824c0972a1f5e" providerId="Windows Live" clId="Web-{CD4FD3CF-5957-4989-9017-8B275A671F16}" dt="2022-09-26T15:47:06.845" v="16" actId="20577"/>
          <ac:spMkLst>
            <pc:docMk/>
            <pc:sldMk cId="1907570628" sldId="270"/>
            <ac:spMk id="105" creationId="{00000000-0000-0000-0000-000000000000}"/>
          </ac:spMkLst>
        </pc:spChg>
      </pc:sldChg>
    </pc:docChg>
  </pc:docChgLst>
  <pc:docChgLst>
    <pc:chgData name="박 지용" userId="c82824c0972a1f5e" providerId="Windows Live" clId="Web-{E0AB730F-56DB-48F6-9769-F5ADFCF5A17A}"/>
    <pc:docChg chg="modSld">
      <pc:chgData name="박 지용" userId="c82824c0972a1f5e" providerId="Windows Live" clId="Web-{E0AB730F-56DB-48F6-9769-F5ADFCF5A17A}" dt="2022-09-25T13:17:24.611" v="1078"/>
      <pc:docMkLst>
        <pc:docMk/>
      </pc:docMkLst>
      <pc:sldChg chg="modSp">
        <pc:chgData name="박 지용" userId="c82824c0972a1f5e" providerId="Windows Live" clId="Web-{E0AB730F-56DB-48F6-9769-F5ADFCF5A17A}" dt="2022-09-25T13:16:48.735" v="1076" actId="14100"/>
        <pc:sldMkLst>
          <pc:docMk/>
          <pc:sldMk cId="1894519396" sldId="268"/>
        </pc:sldMkLst>
        <pc:spChg chg="mod">
          <ac:chgData name="박 지용" userId="c82824c0972a1f5e" providerId="Windows Live" clId="Web-{E0AB730F-56DB-48F6-9769-F5ADFCF5A17A}" dt="2022-09-25T13:16:48.735" v="1076" actId="14100"/>
          <ac:spMkLst>
            <pc:docMk/>
            <pc:sldMk cId="1894519396" sldId="268"/>
            <ac:spMk id="9" creationId="{F4A537F6-8280-A65B-1348-82DB542798F1}"/>
          </ac:spMkLst>
        </pc:spChg>
        <pc:spChg chg="mod">
          <ac:chgData name="박 지용" userId="c82824c0972a1f5e" providerId="Windows Live" clId="Web-{E0AB730F-56DB-48F6-9769-F5ADFCF5A17A}" dt="2022-09-25T13:16:34.125" v="1072" actId="20577"/>
          <ac:spMkLst>
            <pc:docMk/>
            <pc:sldMk cId="1894519396" sldId="268"/>
            <ac:spMk id="21" creationId="{C7147512-05EA-060B-C67F-DC22B5E6706C}"/>
          </ac:spMkLst>
        </pc:spChg>
        <pc:spChg chg="mod">
          <ac:chgData name="박 지용" userId="c82824c0972a1f5e" providerId="Windows Live" clId="Web-{E0AB730F-56DB-48F6-9769-F5ADFCF5A17A}" dt="2022-09-25T13:16:38.859" v="1073" actId="20577"/>
          <ac:spMkLst>
            <pc:docMk/>
            <pc:sldMk cId="1894519396" sldId="268"/>
            <ac:spMk id="22" creationId="{503E4863-C88B-96D7-5E8F-BE457FC99A26}"/>
          </ac:spMkLst>
        </pc:spChg>
      </pc:sldChg>
      <pc:sldChg chg="addSp modSp">
        <pc:chgData name="박 지용" userId="c82824c0972a1f5e" providerId="Windows Live" clId="Web-{E0AB730F-56DB-48F6-9769-F5ADFCF5A17A}" dt="2022-09-25T13:14:06.339" v="1013" actId="20577"/>
        <pc:sldMkLst>
          <pc:docMk/>
          <pc:sldMk cId="2107642997" sldId="280"/>
        </pc:sldMkLst>
        <pc:spChg chg="add mod">
          <ac:chgData name="박 지용" userId="c82824c0972a1f5e" providerId="Windows Live" clId="Web-{E0AB730F-56DB-48F6-9769-F5ADFCF5A17A}" dt="2022-09-25T13:14:06.339" v="1013" actId="20577"/>
          <ac:spMkLst>
            <pc:docMk/>
            <pc:sldMk cId="2107642997" sldId="280"/>
            <ac:spMk id="9" creationId="{73E09473-CD2B-3AF1-1303-B67D49AA742B}"/>
          </ac:spMkLst>
        </pc:spChg>
        <pc:graphicFrameChg chg="mod modGraphic">
          <ac:chgData name="박 지용" userId="c82824c0972a1f5e" providerId="Windows Live" clId="Web-{E0AB730F-56DB-48F6-9769-F5ADFCF5A17A}" dt="2022-09-25T12:56:51.462" v="84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E0AB730F-56DB-48F6-9769-F5ADFCF5A17A}" dt="2022-09-25T13:17:24.611" v="1078"/>
        <pc:sldMkLst>
          <pc:docMk/>
          <pc:sldMk cId="4194001520" sldId="281"/>
        </pc:sldMkLst>
        <pc:graphicFrameChg chg="modGraphic">
          <ac:chgData name="박 지용" userId="c82824c0972a1f5e" providerId="Windows Live" clId="Web-{E0AB730F-56DB-48F6-9769-F5ADFCF5A17A}" dt="2022-09-25T13:17:24.611" v="1078"/>
          <ac:graphicFrameMkLst>
            <pc:docMk/>
            <pc:sldMk cId="4194001520" sldId="281"/>
            <ac:graphicFrameMk id="33" creationId="{E34A3D33-8A75-4CFB-A143-7FE7DBDBE70E}"/>
          </ac:graphicFrameMkLst>
        </pc:graphicFrameChg>
      </pc:sldChg>
      <pc:sldChg chg="addSp modSp">
        <pc:chgData name="박 지용" userId="c82824c0972a1f5e" providerId="Windows Live" clId="Web-{E0AB730F-56DB-48F6-9769-F5ADFCF5A17A}" dt="2022-09-25T13:14:57.325" v="1031"/>
        <pc:sldMkLst>
          <pc:docMk/>
          <pc:sldMk cId="971951949" sldId="283"/>
        </pc:sldMkLst>
        <pc:spChg chg="add mod">
          <ac:chgData name="박 지용" userId="c82824c0972a1f5e" providerId="Windows Live" clId="Web-{E0AB730F-56DB-48F6-9769-F5ADFCF5A17A}" dt="2022-09-25T13:13:43.713" v="1008" actId="14100"/>
          <ac:spMkLst>
            <pc:docMk/>
            <pc:sldMk cId="971951949" sldId="283"/>
            <ac:spMk id="2" creationId="{AC8FDC85-37BF-30A1-73CD-A756FECB0D89}"/>
          </ac:spMkLst>
        </pc:spChg>
        <pc:graphicFrameChg chg="mod modGraphic">
          <ac:chgData name="박 지용" userId="c82824c0972a1f5e" providerId="Windows Live" clId="Web-{E0AB730F-56DB-48F6-9769-F5ADFCF5A17A}" dt="2022-09-25T13:14:57.325" v="1031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D60026B-B96B-48D2-A9F5-537738267AF9}"/>
    <pc:docChg chg="modSld">
      <pc:chgData name="박 지용" userId="c82824c0972a1f5e" providerId="Windows Live" clId="Web-{8D60026B-B96B-48D2-A9F5-537738267AF9}" dt="2022-09-05T07:18:35.367" v="165" actId="20577"/>
      <pc:docMkLst>
        <pc:docMk/>
      </pc:docMkLst>
      <pc:sldChg chg="modSp">
        <pc:chgData name="박 지용" userId="c82824c0972a1f5e" providerId="Windows Live" clId="Web-{8D60026B-B96B-48D2-A9F5-537738267AF9}" dt="2022-09-05T07:17:27.490" v="147" actId="1076"/>
        <pc:sldMkLst>
          <pc:docMk/>
          <pc:sldMk cId="4009166707" sldId="267"/>
        </pc:sldMkLst>
        <pc:spChg chg="mod">
          <ac:chgData name="박 지용" userId="c82824c0972a1f5e" providerId="Windows Live" clId="Web-{8D60026B-B96B-48D2-A9F5-537738267AF9}" dt="2022-09-05T07:17:27.490" v="147" actId="1076"/>
          <ac:spMkLst>
            <pc:docMk/>
            <pc:sldMk cId="4009166707" sldId="267"/>
            <ac:spMk id="2" creationId="{69A7B2F2-E3F7-4AFF-A75E-77B5C2C994F7}"/>
          </ac:spMkLst>
        </pc:spChg>
        <pc:spChg chg="mod">
          <ac:chgData name="박 지용" userId="c82824c0972a1f5e" providerId="Windows Live" clId="Web-{8D60026B-B96B-48D2-A9F5-537738267AF9}" dt="2022-09-05T07:15:54.660" v="120" actId="1076"/>
          <ac:spMkLst>
            <pc:docMk/>
            <pc:sldMk cId="4009166707" sldId="267"/>
            <ac:spMk id="160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17:26.771" v="146" actId="1076"/>
          <ac:grpSpMkLst>
            <pc:docMk/>
            <pc:sldMk cId="4009166707" sldId="267"/>
            <ac:grpSpMk id="164" creationId="{00000000-0000-0000-0000-000000000000}"/>
          </ac:grpSpMkLst>
        </pc:grpChg>
      </pc:sldChg>
      <pc:sldChg chg="addSp delSp modSp">
        <pc:chgData name="박 지용" userId="c82824c0972a1f5e" providerId="Windows Live" clId="Web-{8D60026B-B96B-48D2-A9F5-537738267AF9}" dt="2022-09-05T07:18:35.367" v="165" actId="20577"/>
        <pc:sldMkLst>
          <pc:docMk/>
          <pc:sldMk cId="1894519396" sldId="268"/>
        </pc:sldMkLst>
        <pc:spChg chg="del">
          <ac:chgData name="박 지용" userId="c82824c0972a1f5e" providerId="Windows Live" clId="Web-{8D60026B-B96B-48D2-A9F5-537738267AF9}" dt="2022-09-05T07:02:45.797" v="13"/>
          <ac:spMkLst>
            <pc:docMk/>
            <pc:sldMk cId="1894519396" sldId="268"/>
            <ac:spMk id="2" creationId="{69A7B2F2-E3F7-4AFF-A75E-77B5C2C994F7}"/>
          </ac:spMkLst>
        </pc:spChg>
        <pc:spChg chg="del">
          <ac:chgData name="박 지용" userId="c82824c0972a1f5e" providerId="Windows Live" clId="Web-{8D60026B-B96B-48D2-A9F5-537738267AF9}" dt="2022-09-05T07:03:25.017" v="40"/>
          <ac:spMkLst>
            <pc:docMk/>
            <pc:sldMk cId="1894519396" sldId="268"/>
            <ac:spMk id="134" creationId="{00000000-0000-0000-0000-000000000000}"/>
          </ac:spMkLst>
        </pc:spChg>
        <pc:spChg chg="mod">
          <ac:chgData name="박 지용" userId="c82824c0972a1f5e" providerId="Windows Live" clId="Web-{8D60026B-B96B-48D2-A9F5-537738267AF9}" dt="2022-09-05T07:03:48.830" v="56" actId="20577"/>
          <ac:spMkLst>
            <pc:docMk/>
            <pc:sldMk cId="1894519396" sldId="268"/>
            <ac:spMk id="135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9"/>
          <ac:spMkLst>
            <pc:docMk/>
            <pc:sldMk cId="1894519396" sldId="268"/>
            <ac:spMk id="146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8"/>
          <ac:spMkLst>
            <pc:docMk/>
            <pc:sldMk cId="1894519396" sldId="268"/>
            <ac:spMk id="147" creationId="{00000000-0000-0000-0000-000000000000}"/>
          </ac:spMkLst>
        </pc:spChg>
        <pc:spChg chg="del mod">
          <ac:chgData name="박 지용" userId="c82824c0972a1f5e" providerId="Windows Live" clId="Web-{8D60026B-B96B-48D2-A9F5-537738267AF9}" dt="2022-09-05T07:03:25.017" v="37"/>
          <ac:spMkLst>
            <pc:docMk/>
            <pc:sldMk cId="1894519396" sldId="268"/>
            <ac:spMk id="148" creationId="{00000000-0000-0000-0000-000000000000}"/>
          </ac:spMkLst>
        </pc:spChg>
        <pc:spChg chg="del mod">
          <ac:chgData name="박 지용" userId="c82824c0972a1f5e" providerId="Windows Live" clId="Web-{8D60026B-B96B-48D2-A9F5-537738267AF9}" dt="2022-09-05T07:03:32.189" v="46"/>
          <ac:spMkLst>
            <pc:docMk/>
            <pc:sldMk cId="1894519396" sldId="268"/>
            <ac:spMk id="149" creationId="{00000000-0000-0000-0000-000000000000}"/>
          </ac:spMkLst>
        </pc:spChg>
        <pc:spChg chg="mod">
          <ac:chgData name="박 지용" userId="c82824c0972a1f5e" providerId="Windows Live" clId="Web-{8D60026B-B96B-48D2-A9F5-537738267AF9}" dt="2022-09-05T07:01:08.076" v="5" actId="20577"/>
          <ac:spMkLst>
            <pc:docMk/>
            <pc:sldMk cId="1894519396" sldId="268"/>
            <ac:spMk id="151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6"/>
          <ac:spMkLst>
            <pc:docMk/>
            <pc:sldMk cId="1894519396" sldId="268"/>
            <ac:spMk id="160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5"/>
          <ac:spMkLst>
            <pc:docMk/>
            <pc:sldMk cId="1894519396" sldId="268"/>
            <ac:spMk id="161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4"/>
          <ac:spMkLst>
            <pc:docMk/>
            <pc:sldMk cId="1894519396" sldId="268"/>
            <ac:spMk id="162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8.438" v="43"/>
          <ac:spMkLst>
            <pc:docMk/>
            <pc:sldMk cId="1894519396" sldId="268"/>
            <ac:spMk id="163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2"/>
          <ac:spMkLst>
            <pc:docMk/>
            <pc:sldMk cId="1894519396" sldId="268"/>
            <ac:spMk id="174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1"/>
          <ac:spMkLst>
            <pc:docMk/>
            <pc:sldMk cId="1894519396" sldId="268"/>
            <ac:spMk id="175" creationId="{00000000-0000-0000-0000-000000000000}"/>
          </ac:spMkLst>
        </pc:spChg>
        <pc:grpChg chg="del">
          <ac:chgData name="박 지용" userId="c82824c0972a1f5e" providerId="Windows Live" clId="Web-{8D60026B-B96B-48D2-A9F5-537738267AF9}" dt="2022-09-05T07:03:25.017" v="41"/>
          <ac:grpSpMkLst>
            <pc:docMk/>
            <pc:sldMk cId="1894519396" sldId="268"/>
            <ac:grpSpMk id="4" creationId="{00000000-0000-0000-0000-000000000000}"/>
          </ac:grpSpMkLst>
        </pc:grpChg>
        <pc:grpChg chg="del">
          <ac:chgData name="박 지용" userId="c82824c0972a1f5e" providerId="Windows Live" clId="Web-{8D60026B-B96B-48D2-A9F5-537738267AF9}" dt="2022-09-05T07:03:20.126" v="30"/>
          <ac:grpSpMkLst>
            <pc:docMk/>
            <pc:sldMk cId="1894519396" sldId="268"/>
            <ac:grpSpMk id="136" creationId="{00000000-0000-0000-0000-000000000000}"/>
          </ac:grpSpMkLst>
        </pc:grpChg>
        <pc:grpChg chg="del mod">
          <ac:chgData name="박 지용" userId="c82824c0972a1f5e" providerId="Windows Live" clId="Web-{8D60026B-B96B-48D2-A9F5-537738267AF9}" dt="2022-09-05T07:02:45.234" v="12"/>
          <ac:grpSpMkLst>
            <pc:docMk/>
            <pc:sldMk cId="1894519396" sldId="268"/>
            <ac:grpSpMk id="150" creationId="{00000000-0000-0000-0000-000000000000}"/>
          </ac:grpSpMkLst>
        </pc:grpChg>
        <pc:grpChg chg="del">
          <ac:chgData name="박 지용" userId="c82824c0972a1f5e" providerId="Windows Live" clId="Web-{8D60026B-B96B-48D2-A9F5-537738267AF9}" dt="2022-09-05T07:03:25.017" v="33"/>
          <ac:grpSpMkLst>
            <pc:docMk/>
            <pc:sldMk cId="1894519396" sldId="268"/>
            <ac:grpSpMk id="164" creationId="{00000000-0000-0000-0000-000000000000}"/>
          </ac:grpSpMkLst>
        </pc:grpChg>
        <pc:graphicFrameChg chg="add del mod modGraphic">
          <ac:chgData name="박 지용" userId="c82824c0972a1f5e" providerId="Windows Live" clId="Web-{8D60026B-B96B-48D2-A9F5-537738267AF9}" dt="2022-09-05T07:07:16.616" v="84"/>
          <ac:graphicFrameMkLst>
            <pc:docMk/>
            <pc:sldMk cId="1894519396" sldId="268"/>
            <ac:graphicFrameMk id="5" creationId="{DA906079-4F3A-B0B6-2E79-03AE1C704D81}"/>
          </ac:graphicFrameMkLst>
        </pc:graphicFrameChg>
        <pc:graphicFrameChg chg="add mod modGraphic">
          <ac:chgData name="박 지용" userId="c82824c0972a1f5e" providerId="Windows Live" clId="Web-{8D60026B-B96B-48D2-A9F5-537738267AF9}" dt="2022-09-05T07:18:35.367" v="165" actId="20577"/>
          <ac:graphicFrameMkLst>
            <pc:docMk/>
            <pc:sldMk cId="1894519396" sldId="268"/>
            <ac:graphicFrameMk id="265" creationId="{15643246-F280-4A50-2B30-27CA87543A35}"/>
          </ac:graphicFrameMkLst>
        </pc:graphicFrameChg>
        <pc:cxnChg chg="del">
          <ac:chgData name="박 지용" userId="c82824c0972a1f5e" providerId="Windows Live" clId="Web-{8D60026B-B96B-48D2-A9F5-537738267AF9}" dt="2022-09-05T07:03:25.017" v="42"/>
          <ac:cxnSpMkLst>
            <pc:docMk/>
            <pc:sldMk cId="1894519396" sldId="268"/>
            <ac:cxnSpMk id="7" creationId="{D387C16B-7766-4162-8D85-5460657A2083}"/>
          </ac:cxnSpMkLst>
        </pc:cxnChg>
      </pc:sldChg>
      <pc:sldChg chg="modSp">
        <pc:chgData name="박 지용" userId="c82824c0972a1f5e" providerId="Windows Live" clId="Web-{8D60026B-B96B-48D2-A9F5-537738267AF9}" dt="2022-09-05T07:09:09.822" v="108" actId="1076"/>
        <pc:sldMkLst>
          <pc:docMk/>
          <pc:sldMk cId="1907570628" sldId="270"/>
        </pc:sldMkLst>
        <pc:spChg chg="mod">
          <ac:chgData name="박 지용" userId="c82824c0972a1f5e" providerId="Windows Live" clId="Web-{8D60026B-B96B-48D2-A9F5-537738267AF9}" dt="2022-09-05T07:09:01.572" v="106" actId="688"/>
          <ac:spMkLst>
            <pc:docMk/>
            <pc:sldMk cId="1907570628" sldId="270"/>
            <ac:spMk id="88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09:09.822" v="108" actId="1076"/>
          <ac:grpSpMkLst>
            <pc:docMk/>
            <pc:sldMk cId="1907570628" sldId="270"/>
            <ac:grpSpMk id="65" creationId="{00000000-0000-0000-0000-000000000000}"/>
          </ac:grpSpMkLst>
        </pc:grpChg>
      </pc:sldChg>
      <pc:sldChg chg="modSp">
        <pc:chgData name="박 지용" userId="c82824c0972a1f5e" providerId="Windows Live" clId="Web-{8D60026B-B96B-48D2-A9F5-537738267AF9}" dt="2022-09-05T07:15:11.893" v="115" actId="1076"/>
        <pc:sldMkLst>
          <pc:docMk/>
          <pc:sldMk cId="1609764581" sldId="274"/>
        </pc:sldMkLst>
        <pc:spChg chg="mod">
          <ac:chgData name="박 지용" userId="c82824c0972a1f5e" providerId="Windows Live" clId="Web-{8D60026B-B96B-48D2-A9F5-537738267AF9}" dt="2022-09-05T07:15:11.893" v="115" actId="1076"/>
          <ac:spMkLst>
            <pc:docMk/>
            <pc:sldMk cId="1609764581" sldId="274"/>
            <ac:spMk id="53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14:46.236" v="110" actId="1076"/>
          <ac:grpSpMkLst>
            <pc:docMk/>
            <pc:sldMk cId="1609764581" sldId="274"/>
            <ac:grpSpMk id="36" creationId="{00000000-0000-0000-0000-000000000000}"/>
          </ac:grpSpMkLst>
        </pc:grpChg>
      </pc:sldChg>
    </pc:docChg>
  </pc:docChgLst>
  <pc:docChgLst>
    <pc:chgData name="박 지용" userId="c82824c0972a1f5e" providerId="Windows Live" clId="Web-{E0E095C4-57D4-4E35-815B-4888277B6437}"/>
    <pc:docChg chg="modSld">
      <pc:chgData name="박 지용" userId="c82824c0972a1f5e" providerId="Windows Live" clId="Web-{E0E095C4-57D4-4E35-815B-4888277B6437}" dt="2022-11-22T12:00:48.601" v="199"/>
      <pc:docMkLst>
        <pc:docMk/>
      </pc:docMkLst>
      <pc:sldChg chg="modSp">
        <pc:chgData name="박 지용" userId="c82824c0972a1f5e" providerId="Windows Live" clId="Web-{E0E095C4-57D4-4E35-815B-4888277B6437}" dt="2022-11-22T12:00:48.601" v="199"/>
        <pc:sldMkLst>
          <pc:docMk/>
          <pc:sldMk cId="971951949" sldId="283"/>
        </pc:sldMkLst>
        <pc:spChg chg="mod">
          <ac:chgData name="박 지용" userId="c82824c0972a1f5e" providerId="Windows Live" clId="Web-{E0E095C4-57D4-4E35-815B-4888277B6437}" dt="2022-11-22T11:58:18.614" v="42" actId="1076"/>
          <ac:spMkLst>
            <pc:docMk/>
            <pc:sldMk cId="971951949" sldId="283"/>
            <ac:spMk id="2" creationId="{AC8FDC85-37BF-30A1-73CD-A756FECB0D89}"/>
          </ac:spMkLst>
        </pc:spChg>
        <pc:graphicFrameChg chg="mod modGraphic">
          <ac:chgData name="박 지용" userId="c82824c0972a1f5e" providerId="Windows Live" clId="Web-{E0E095C4-57D4-4E35-815B-4888277B6437}" dt="2022-11-22T12:00:48.601" v="199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7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4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3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9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3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8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7F29-5B61-4D76-9764-777A197A8D4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4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졸업작품팀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졸업 작품 팀 명단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40366"/>
              </p:ext>
            </p:extLst>
          </p:nvPr>
        </p:nvGraphicFramePr>
        <p:xfrm>
          <a:off x="3981180" y="2905609"/>
          <a:ext cx="3224775" cy="1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02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554773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15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박지용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2017180013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5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박재윤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2017182014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그래픽 담당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이준혁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2017182033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기획 및 클라이언트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서브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81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820898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62339" y="6410325"/>
            <a:ext cx="11543522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512263" y="6446883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820898" y="783769"/>
            <a:ext cx="4998097" cy="327738"/>
            <a:chOff x="820898" y="783769"/>
            <a:chExt cx="4998097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What’s in this PPT?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116E74-6825-404A-89D0-1DD209B33CA3}"/>
              </a:ext>
            </a:extLst>
          </p:cNvPr>
          <p:cNvGrpSpPr/>
          <p:nvPr/>
        </p:nvGrpSpPr>
        <p:grpSpPr>
          <a:xfrm>
            <a:off x="6160380" y="783769"/>
            <a:ext cx="3102023" cy="327738"/>
            <a:chOff x="6160380" y="783769"/>
            <a:chExt cx="3102023" cy="32773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2A9B9A7-B824-4CC5-A26A-396A6AEB1034}"/>
                </a:ext>
              </a:extLst>
            </p:cNvPr>
            <p:cNvSpPr/>
            <p:nvPr/>
          </p:nvSpPr>
          <p:spPr>
            <a:xfrm>
              <a:off x="6160380" y="783769"/>
              <a:ext cx="3102023" cy="3277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prstClr val="white">
                      <a:lumMod val="85000"/>
                    </a:prstClr>
                  </a:solidFill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</a:t>
              </a:r>
              <a:r>
                <a:rPr lang="ko-KR" altLang="en-US" sz="1100" i="1" dirty="0" err="1">
                  <a:solidFill>
                    <a:prstClr val="white">
                      <a:lumMod val="85000"/>
                    </a:prstClr>
                  </a:solidFill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</a:t>
              </a:r>
              <a:r>
                <a:rPr lang="ko-KR" altLang="en-US" sz="1100" u="sng" dirty="0" err="1">
                  <a:solidFill>
                    <a:prstClr val="white">
                      <a:lumMod val="85000"/>
                    </a:prstClr>
                  </a:solidFill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</a:t>
              </a:r>
              <a:r>
                <a:rPr lang="ko-KR" altLang="en-US" sz="1100" dirty="0" err="1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</a:t>
              </a:r>
              <a:r>
                <a:rPr lang="ko-KR" altLang="en-US" sz="1100" strike="sngStrike" dirty="0">
                  <a:solidFill>
                    <a:prstClr val="white">
                      <a:lumMod val="85000"/>
                    </a:prstClr>
                  </a:solidFill>
                </a:rPr>
                <a:t>가나다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↔    </a:t>
              </a: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0079AE5-0E73-44AF-92D3-E070F888D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4845" y="878163"/>
              <a:ext cx="118226" cy="157683"/>
            </a:xfrm>
            <a:custGeom>
              <a:avLst/>
              <a:gdLst>
                <a:gd name="T0" fmla="*/ 4750 w 6509"/>
                <a:gd name="T1" fmla="*/ 7883 h 8678"/>
                <a:gd name="T2" fmla="*/ 4444 w 6509"/>
                <a:gd name="T3" fmla="*/ 7606 h 8678"/>
                <a:gd name="T4" fmla="*/ 4340 w 6509"/>
                <a:gd name="T5" fmla="*/ 7231 h 8678"/>
                <a:gd name="T6" fmla="*/ 4444 w 6509"/>
                <a:gd name="T7" fmla="*/ 6857 h 8678"/>
                <a:gd name="T8" fmla="*/ 4750 w 6509"/>
                <a:gd name="T9" fmla="*/ 6579 h 8678"/>
                <a:gd name="T10" fmla="*/ 5099 w 6509"/>
                <a:gd name="T11" fmla="*/ 6509 h 8678"/>
                <a:gd name="T12" fmla="*/ 5495 w 6509"/>
                <a:gd name="T13" fmla="*/ 6651 h 8678"/>
                <a:gd name="T14" fmla="*/ 5742 w 6509"/>
                <a:gd name="T15" fmla="*/ 6983 h 8678"/>
                <a:gd name="T16" fmla="*/ 5778 w 6509"/>
                <a:gd name="T17" fmla="*/ 7342 h 8678"/>
                <a:gd name="T18" fmla="*/ 5598 w 6509"/>
                <a:gd name="T19" fmla="*/ 7717 h 8678"/>
                <a:gd name="T20" fmla="*/ 5243 w 6509"/>
                <a:gd name="T21" fmla="*/ 7932 h 8678"/>
                <a:gd name="T22" fmla="*/ 3147 w 6509"/>
                <a:gd name="T23" fmla="*/ 5408 h 8678"/>
                <a:gd name="T24" fmla="*/ 2894 w 6509"/>
                <a:gd name="T25" fmla="*/ 5099 h 8678"/>
                <a:gd name="T26" fmla="*/ 3025 w 6509"/>
                <a:gd name="T27" fmla="*/ 4782 h 8678"/>
                <a:gd name="T28" fmla="*/ 3362 w 6509"/>
                <a:gd name="T29" fmla="*/ 4716 h 8678"/>
                <a:gd name="T30" fmla="*/ 3615 w 6509"/>
                <a:gd name="T31" fmla="*/ 5024 h 8678"/>
                <a:gd name="T32" fmla="*/ 3484 w 6509"/>
                <a:gd name="T33" fmla="*/ 5342 h 8678"/>
                <a:gd name="T34" fmla="*/ 1410 w 6509"/>
                <a:gd name="T35" fmla="*/ 7954 h 8678"/>
                <a:gd name="T36" fmla="*/ 1014 w 6509"/>
                <a:gd name="T37" fmla="*/ 7811 h 8678"/>
                <a:gd name="T38" fmla="*/ 767 w 6509"/>
                <a:gd name="T39" fmla="*/ 7480 h 8678"/>
                <a:gd name="T40" fmla="*/ 731 w 6509"/>
                <a:gd name="T41" fmla="*/ 7121 h 8678"/>
                <a:gd name="T42" fmla="*/ 911 w 6509"/>
                <a:gd name="T43" fmla="*/ 6745 h 8678"/>
                <a:gd name="T44" fmla="*/ 1266 w 6509"/>
                <a:gd name="T45" fmla="*/ 6530 h 8678"/>
                <a:gd name="T46" fmla="*/ 1627 w 6509"/>
                <a:gd name="T47" fmla="*/ 6530 h 8678"/>
                <a:gd name="T48" fmla="*/ 1982 w 6509"/>
                <a:gd name="T49" fmla="*/ 6745 h 8678"/>
                <a:gd name="T50" fmla="*/ 2161 w 6509"/>
                <a:gd name="T51" fmla="*/ 7121 h 8678"/>
                <a:gd name="T52" fmla="*/ 2126 w 6509"/>
                <a:gd name="T53" fmla="*/ 7480 h 8678"/>
                <a:gd name="T54" fmla="*/ 1879 w 6509"/>
                <a:gd name="T55" fmla="*/ 7811 h 8678"/>
                <a:gd name="T56" fmla="*/ 1484 w 6509"/>
                <a:gd name="T57" fmla="*/ 7954 h 8678"/>
                <a:gd name="T58" fmla="*/ 6363 w 6509"/>
                <a:gd name="T59" fmla="*/ 6590 h 8678"/>
                <a:gd name="T60" fmla="*/ 5999 w 6509"/>
                <a:gd name="T61" fmla="*/ 6126 h 8678"/>
                <a:gd name="T62" fmla="*/ 5474 w 6509"/>
                <a:gd name="T63" fmla="*/ 5844 h 8678"/>
                <a:gd name="T64" fmla="*/ 4821 w 6509"/>
                <a:gd name="T65" fmla="*/ 5805 h 8678"/>
                <a:gd name="T66" fmla="*/ 5535 w 6509"/>
                <a:gd name="T67" fmla="*/ 1290 h 8678"/>
                <a:gd name="T68" fmla="*/ 5604 w 6509"/>
                <a:gd name="T69" fmla="*/ 880 h 8678"/>
                <a:gd name="T70" fmla="*/ 5329 w 6509"/>
                <a:gd name="T71" fmla="*/ 281 h 8678"/>
                <a:gd name="T72" fmla="*/ 4890 w 6509"/>
                <a:gd name="T73" fmla="*/ 0 h 8678"/>
                <a:gd name="T74" fmla="*/ 4725 w 6509"/>
                <a:gd name="T75" fmla="*/ 89 h 8678"/>
                <a:gd name="T76" fmla="*/ 1731 w 6509"/>
                <a:gd name="T77" fmla="*/ 33 h 8678"/>
                <a:gd name="T78" fmla="*/ 1544 w 6509"/>
                <a:gd name="T79" fmla="*/ 20 h 8678"/>
                <a:gd name="T80" fmla="*/ 1039 w 6509"/>
                <a:gd name="T81" fmla="*/ 456 h 8678"/>
                <a:gd name="T82" fmla="*/ 905 w 6509"/>
                <a:gd name="T83" fmla="*/ 982 h 8678"/>
                <a:gd name="T84" fmla="*/ 2128 w 6509"/>
                <a:gd name="T85" fmla="*/ 5960 h 8678"/>
                <a:gd name="T86" fmla="*/ 1668 w 6509"/>
                <a:gd name="T87" fmla="*/ 5802 h 8678"/>
                <a:gd name="T88" fmla="*/ 1085 w 6509"/>
                <a:gd name="T89" fmla="*/ 5830 h 8678"/>
                <a:gd name="T90" fmla="*/ 375 w 6509"/>
                <a:gd name="T91" fmla="*/ 6259 h 8678"/>
                <a:gd name="T92" fmla="*/ 16 w 6509"/>
                <a:gd name="T93" fmla="*/ 7011 h 8678"/>
                <a:gd name="T94" fmla="*/ 87 w 6509"/>
                <a:gd name="T95" fmla="*/ 7728 h 8678"/>
                <a:gd name="T96" fmla="*/ 581 w 6509"/>
                <a:gd name="T97" fmla="*/ 8390 h 8678"/>
                <a:gd name="T98" fmla="*/ 1372 w 6509"/>
                <a:gd name="T99" fmla="*/ 8676 h 8678"/>
                <a:gd name="T100" fmla="*/ 2074 w 6509"/>
                <a:gd name="T101" fmla="*/ 8536 h 8678"/>
                <a:gd name="T102" fmla="*/ 2684 w 6509"/>
                <a:gd name="T103" fmla="*/ 7980 h 8678"/>
                <a:gd name="T104" fmla="*/ 2893 w 6509"/>
                <a:gd name="T105" fmla="*/ 7231 h 8678"/>
                <a:gd name="T106" fmla="*/ 3088 w 6509"/>
                <a:gd name="T107" fmla="*/ 6325 h 8678"/>
                <a:gd name="T108" fmla="*/ 3416 w 6509"/>
                <a:gd name="T109" fmla="*/ 6315 h 8678"/>
                <a:gd name="T110" fmla="*/ 3616 w 6509"/>
                <a:gd name="T111" fmla="*/ 7180 h 8678"/>
                <a:gd name="T112" fmla="*/ 3822 w 6509"/>
                <a:gd name="T113" fmla="*/ 7935 h 8678"/>
                <a:gd name="T114" fmla="*/ 4397 w 6509"/>
                <a:gd name="T115" fmla="*/ 8507 h 8678"/>
                <a:gd name="T116" fmla="*/ 5025 w 6509"/>
                <a:gd name="T117" fmla="*/ 8677 h 8678"/>
                <a:gd name="T118" fmla="*/ 5737 w 6509"/>
                <a:gd name="T119" fmla="*/ 8512 h 8678"/>
                <a:gd name="T120" fmla="*/ 6241 w 6509"/>
                <a:gd name="T121" fmla="*/ 8072 h 8678"/>
                <a:gd name="T122" fmla="*/ 6506 w 6509"/>
                <a:gd name="T123" fmla="*/ 7342 h 8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09" h="8678">
                  <a:moveTo>
                    <a:pt x="5063" y="7954"/>
                  </a:moveTo>
                  <a:lnTo>
                    <a:pt x="5025" y="7954"/>
                  </a:lnTo>
                  <a:lnTo>
                    <a:pt x="4953" y="7946"/>
                  </a:lnTo>
                  <a:lnTo>
                    <a:pt x="4882" y="7932"/>
                  </a:lnTo>
                  <a:lnTo>
                    <a:pt x="4814" y="7910"/>
                  </a:lnTo>
                  <a:lnTo>
                    <a:pt x="4750" y="7883"/>
                  </a:lnTo>
                  <a:lnTo>
                    <a:pt x="4688" y="7850"/>
                  </a:lnTo>
                  <a:lnTo>
                    <a:pt x="4630" y="7811"/>
                  </a:lnTo>
                  <a:lnTo>
                    <a:pt x="4577" y="7767"/>
                  </a:lnTo>
                  <a:lnTo>
                    <a:pt x="4527" y="7717"/>
                  </a:lnTo>
                  <a:lnTo>
                    <a:pt x="4483" y="7664"/>
                  </a:lnTo>
                  <a:lnTo>
                    <a:pt x="4444" y="7606"/>
                  </a:lnTo>
                  <a:lnTo>
                    <a:pt x="4411" y="7544"/>
                  </a:lnTo>
                  <a:lnTo>
                    <a:pt x="4383" y="7480"/>
                  </a:lnTo>
                  <a:lnTo>
                    <a:pt x="4362" y="7412"/>
                  </a:lnTo>
                  <a:lnTo>
                    <a:pt x="4348" y="7342"/>
                  </a:lnTo>
                  <a:lnTo>
                    <a:pt x="4340" y="7269"/>
                  </a:lnTo>
                  <a:lnTo>
                    <a:pt x="4340" y="7231"/>
                  </a:lnTo>
                  <a:lnTo>
                    <a:pt x="4340" y="7194"/>
                  </a:lnTo>
                  <a:lnTo>
                    <a:pt x="4348" y="7121"/>
                  </a:lnTo>
                  <a:lnTo>
                    <a:pt x="4362" y="7051"/>
                  </a:lnTo>
                  <a:lnTo>
                    <a:pt x="4383" y="6983"/>
                  </a:lnTo>
                  <a:lnTo>
                    <a:pt x="4411" y="6918"/>
                  </a:lnTo>
                  <a:lnTo>
                    <a:pt x="4444" y="6857"/>
                  </a:lnTo>
                  <a:lnTo>
                    <a:pt x="4483" y="6799"/>
                  </a:lnTo>
                  <a:lnTo>
                    <a:pt x="4527" y="6745"/>
                  </a:lnTo>
                  <a:lnTo>
                    <a:pt x="4577" y="6696"/>
                  </a:lnTo>
                  <a:lnTo>
                    <a:pt x="4630" y="6651"/>
                  </a:lnTo>
                  <a:lnTo>
                    <a:pt x="4688" y="6613"/>
                  </a:lnTo>
                  <a:lnTo>
                    <a:pt x="4750" y="6579"/>
                  </a:lnTo>
                  <a:lnTo>
                    <a:pt x="4814" y="6552"/>
                  </a:lnTo>
                  <a:lnTo>
                    <a:pt x="4882" y="6530"/>
                  </a:lnTo>
                  <a:lnTo>
                    <a:pt x="4953" y="6516"/>
                  </a:lnTo>
                  <a:lnTo>
                    <a:pt x="5025" y="6509"/>
                  </a:lnTo>
                  <a:lnTo>
                    <a:pt x="5063" y="6508"/>
                  </a:lnTo>
                  <a:lnTo>
                    <a:pt x="5099" y="6509"/>
                  </a:lnTo>
                  <a:lnTo>
                    <a:pt x="5173" y="6516"/>
                  </a:lnTo>
                  <a:lnTo>
                    <a:pt x="5243" y="6530"/>
                  </a:lnTo>
                  <a:lnTo>
                    <a:pt x="5311" y="6552"/>
                  </a:lnTo>
                  <a:lnTo>
                    <a:pt x="5376" y="6579"/>
                  </a:lnTo>
                  <a:lnTo>
                    <a:pt x="5437" y="6613"/>
                  </a:lnTo>
                  <a:lnTo>
                    <a:pt x="5495" y="6651"/>
                  </a:lnTo>
                  <a:lnTo>
                    <a:pt x="5549" y="6696"/>
                  </a:lnTo>
                  <a:lnTo>
                    <a:pt x="5598" y="6745"/>
                  </a:lnTo>
                  <a:lnTo>
                    <a:pt x="5643" y="6799"/>
                  </a:lnTo>
                  <a:lnTo>
                    <a:pt x="5681" y="6857"/>
                  </a:lnTo>
                  <a:lnTo>
                    <a:pt x="5715" y="6918"/>
                  </a:lnTo>
                  <a:lnTo>
                    <a:pt x="5742" y="6983"/>
                  </a:lnTo>
                  <a:lnTo>
                    <a:pt x="5764" y="7051"/>
                  </a:lnTo>
                  <a:lnTo>
                    <a:pt x="5778" y="7121"/>
                  </a:lnTo>
                  <a:lnTo>
                    <a:pt x="5785" y="7194"/>
                  </a:lnTo>
                  <a:lnTo>
                    <a:pt x="5786" y="7231"/>
                  </a:lnTo>
                  <a:lnTo>
                    <a:pt x="5785" y="7269"/>
                  </a:lnTo>
                  <a:lnTo>
                    <a:pt x="5778" y="7342"/>
                  </a:lnTo>
                  <a:lnTo>
                    <a:pt x="5764" y="7412"/>
                  </a:lnTo>
                  <a:lnTo>
                    <a:pt x="5742" y="7480"/>
                  </a:lnTo>
                  <a:lnTo>
                    <a:pt x="5715" y="7544"/>
                  </a:lnTo>
                  <a:lnTo>
                    <a:pt x="5681" y="7606"/>
                  </a:lnTo>
                  <a:lnTo>
                    <a:pt x="5643" y="7664"/>
                  </a:lnTo>
                  <a:lnTo>
                    <a:pt x="5598" y="7717"/>
                  </a:lnTo>
                  <a:lnTo>
                    <a:pt x="5549" y="7767"/>
                  </a:lnTo>
                  <a:lnTo>
                    <a:pt x="5495" y="7811"/>
                  </a:lnTo>
                  <a:lnTo>
                    <a:pt x="5437" y="7850"/>
                  </a:lnTo>
                  <a:lnTo>
                    <a:pt x="5376" y="7883"/>
                  </a:lnTo>
                  <a:lnTo>
                    <a:pt x="5311" y="7910"/>
                  </a:lnTo>
                  <a:lnTo>
                    <a:pt x="5243" y="7932"/>
                  </a:lnTo>
                  <a:lnTo>
                    <a:pt x="5173" y="7946"/>
                  </a:lnTo>
                  <a:lnTo>
                    <a:pt x="5099" y="7954"/>
                  </a:lnTo>
                  <a:lnTo>
                    <a:pt x="5063" y="7954"/>
                  </a:lnTo>
                  <a:close/>
                  <a:moveTo>
                    <a:pt x="3255" y="5424"/>
                  </a:moveTo>
                  <a:lnTo>
                    <a:pt x="3218" y="5422"/>
                  </a:lnTo>
                  <a:lnTo>
                    <a:pt x="3147" y="5408"/>
                  </a:lnTo>
                  <a:lnTo>
                    <a:pt x="3082" y="5380"/>
                  </a:lnTo>
                  <a:lnTo>
                    <a:pt x="3025" y="5342"/>
                  </a:lnTo>
                  <a:lnTo>
                    <a:pt x="2975" y="5292"/>
                  </a:lnTo>
                  <a:lnTo>
                    <a:pt x="2936" y="5235"/>
                  </a:lnTo>
                  <a:lnTo>
                    <a:pt x="2909" y="5170"/>
                  </a:lnTo>
                  <a:lnTo>
                    <a:pt x="2894" y="5099"/>
                  </a:lnTo>
                  <a:lnTo>
                    <a:pt x="2892" y="5062"/>
                  </a:lnTo>
                  <a:lnTo>
                    <a:pt x="2894" y="5024"/>
                  </a:lnTo>
                  <a:lnTo>
                    <a:pt x="2909" y="4954"/>
                  </a:lnTo>
                  <a:lnTo>
                    <a:pt x="2936" y="4889"/>
                  </a:lnTo>
                  <a:lnTo>
                    <a:pt x="2975" y="4832"/>
                  </a:lnTo>
                  <a:lnTo>
                    <a:pt x="3025" y="4782"/>
                  </a:lnTo>
                  <a:lnTo>
                    <a:pt x="3082" y="4744"/>
                  </a:lnTo>
                  <a:lnTo>
                    <a:pt x="3147" y="4716"/>
                  </a:lnTo>
                  <a:lnTo>
                    <a:pt x="3218" y="4702"/>
                  </a:lnTo>
                  <a:lnTo>
                    <a:pt x="3255" y="4700"/>
                  </a:lnTo>
                  <a:lnTo>
                    <a:pt x="3291" y="4702"/>
                  </a:lnTo>
                  <a:lnTo>
                    <a:pt x="3362" y="4716"/>
                  </a:lnTo>
                  <a:lnTo>
                    <a:pt x="3427" y="4744"/>
                  </a:lnTo>
                  <a:lnTo>
                    <a:pt x="3484" y="4782"/>
                  </a:lnTo>
                  <a:lnTo>
                    <a:pt x="3534" y="4832"/>
                  </a:lnTo>
                  <a:lnTo>
                    <a:pt x="3573" y="4889"/>
                  </a:lnTo>
                  <a:lnTo>
                    <a:pt x="3600" y="4954"/>
                  </a:lnTo>
                  <a:lnTo>
                    <a:pt x="3615" y="5024"/>
                  </a:lnTo>
                  <a:lnTo>
                    <a:pt x="3617" y="5062"/>
                  </a:lnTo>
                  <a:lnTo>
                    <a:pt x="3615" y="5099"/>
                  </a:lnTo>
                  <a:lnTo>
                    <a:pt x="3600" y="5170"/>
                  </a:lnTo>
                  <a:lnTo>
                    <a:pt x="3573" y="5235"/>
                  </a:lnTo>
                  <a:lnTo>
                    <a:pt x="3534" y="5292"/>
                  </a:lnTo>
                  <a:lnTo>
                    <a:pt x="3484" y="5342"/>
                  </a:lnTo>
                  <a:lnTo>
                    <a:pt x="3427" y="5380"/>
                  </a:lnTo>
                  <a:lnTo>
                    <a:pt x="3362" y="5408"/>
                  </a:lnTo>
                  <a:lnTo>
                    <a:pt x="3291" y="5422"/>
                  </a:lnTo>
                  <a:lnTo>
                    <a:pt x="3255" y="5424"/>
                  </a:lnTo>
                  <a:close/>
                  <a:moveTo>
                    <a:pt x="1446" y="7954"/>
                  </a:moveTo>
                  <a:lnTo>
                    <a:pt x="1410" y="7954"/>
                  </a:lnTo>
                  <a:lnTo>
                    <a:pt x="1336" y="7946"/>
                  </a:lnTo>
                  <a:lnTo>
                    <a:pt x="1266" y="7932"/>
                  </a:lnTo>
                  <a:lnTo>
                    <a:pt x="1198" y="7910"/>
                  </a:lnTo>
                  <a:lnTo>
                    <a:pt x="1133" y="7883"/>
                  </a:lnTo>
                  <a:lnTo>
                    <a:pt x="1072" y="7850"/>
                  </a:lnTo>
                  <a:lnTo>
                    <a:pt x="1014" y="7811"/>
                  </a:lnTo>
                  <a:lnTo>
                    <a:pt x="960" y="7767"/>
                  </a:lnTo>
                  <a:lnTo>
                    <a:pt x="911" y="7717"/>
                  </a:lnTo>
                  <a:lnTo>
                    <a:pt x="867" y="7664"/>
                  </a:lnTo>
                  <a:lnTo>
                    <a:pt x="828" y="7606"/>
                  </a:lnTo>
                  <a:lnTo>
                    <a:pt x="794" y="7544"/>
                  </a:lnTo>
                  <a:lnTo>
                    <a:pt x="767" y="7480"/>
                  </a:lnTo>
                  <a:lnTo>
                    <a:pt x="745" y="7412"/>
                  </a:lnTo>
                  <a:lnTo>
                    <a:pt x="731" y="7342"/>
                  </a:lnTo>
                  <a:lnTo>
                    <a:pt x="724" y="7269"/>
                  </a:lnTo>
                  <a:lnTo>
                    <a:pt x="723" y="7231"/>
                  </a:lnTo>
                  <a:lnTo>
                    <a:pt x="724" y="7194"/>
                  </a:lnTo>
                  <a:lnTo>
                    <a:pt x="731" y="7121"/>
                  </a:lnTo>
                  <a:lnTo>
                    <a:pt x="745" y="7051"/>
                  </a:lnTo>
                  <a:lnTo>
                    <a:pt x="767" y="6983"/>
                  </a:lnTo>
                  <a:lnTo>
                    <a:pt x="794" y="6918"/>
                  </a:lnTo>
                  <a:lnTo>
                    <a:pt x="828" y="6857"/>
                  </a:lnTo>
                  <a:lnTo>
                    <a:pt x="867" y="6799"/>
                  </a:lnTo>
                  <a:lnTo>
                    <a:pt x="911" y="6745"/>
                  </a:lnTo>
                  <a:lnTo>
                    <a:pt x="960" y="6696"/>
                  </a:lnTo>
                  <a:lnTo>
                    <a:pt x="1014" y="6651"/>
                  </a:lnTo>
                  <a:lnTo>
                    <a:pt x="1072" y="6613"/>
                  </a:lnTo>
                  <a:lnTo>
                    <a:pt x="1133" y="6579"/>
                  </a:lnTo>
                  <a:lnTo>
                    <a:pt x="1198" y="6552"/>
                  </a:lnTo>
                  <a:lnTo>
                    <a:pt x="1266" y="6530"/>
                  </a:lnTo>
                  <a:lnTo>
                    <a:pt x="1336" y="6516"/>
                  </a:lnTo>
                  <a:lnTo>
                    <a:pt x="1410" y="6509"/>
                  </a:lnTo>
                  <a:lnTo>
                    <a:pt x="1446" y="6508"/>
                  </a:lnTo>
                  <a:lnTo>
                    <a:pt x="1484" y="6509"/>
                  </a:lnTo>
                  <a:lnTo>
                    <a:pt x="1556" y="6516"/>
                  </a:lnTo>
                  <a:lnTo>
                    <a:pt x="1627" y="6530"/>
                  </a:lnTo>
                  <a:lnTo>
                    <a:pt x="1695" y="6552"/>
                  </a:lnTo>
                  <a:lnTo>
                    <a:pt x="1759" y="6579"/>
                  </a:lnTo>
                  <a:lnTo>
                    <a:pt x="1822" y="6613"/>
                  </a:lnTo>
                  <a:lnTo>
                    <a:pt x="1879" y="6651"/>
                  </a:lnTo>
                  <a:lnTo>
                    <a:pt x="1932" y="6696"/>
                  </a:lnTo>
                  <a:lnTo>
                    <a:pt x="1982" y="6745"/>
                  </a:lnTo>
                  <a:lnTo>
                    <a:pt x="2026" y="6799"/>
                  </a:lnTo>
                  <a:lnTo>
                    <a:pt x="2065" y="6857"/>
                  </a:lnTo>
                  <a:lnTo>
                    <a:pt x="2098" y="6918"/>
                  </a:lnTo>
                  <a:lnTo>
                    <a:pt x="2126" y="6983"/>
                  </a:lnTo>
                  <a:lnTo>
                    <a:pt x="2147" y="7051"/>
                  </a:lnTo>
                  <a:lnTo>
                    <a:pt x="2161" y="7121"/>
                  </a:lnTo>
                  <a:lnTo>
                    <a:pt x="2169" y="7194"/>
                  </a:lnTo>
                  <a:lnTo>
                    <a:pt x="2169" y="7231"/>
                  </a:lnTo>
                  <a:lnTo>
                    <a:pt x="2169" y="7269"/>
                  </a:lnTo>
                  <a:lnTo>
                    <a:pt x="2161" y="7342"/>
                  </a:lnTo>
                  <a:lnTo>
                    <a:pt x="2147" y="7412"/>
                  </a:lnTo>
                  <a:lnTo>
                    <a:pt x="2126" y="7480"/>
                  </a:lnTo>
                  <a:lnTo>
                    <a:pt x="2098" y="7544"/>
                  </a:lnTo>
                  <a:lnTo>
                    <a:pt x="2065" y="7606"/>
                  </a:lnTo>
                  <a:lnTo>
                    <a:pt x="2026" y="7664"/>
                  </a:lnTo>
                  <a:lnTo>
                    <a:pt x="1982" y="7717"/>
                  </a:lnTo>
                  <a:lnTo>
                    <a:pt x="1932" y="7767"/>
                  </a:lnTo>
                  <a:lnTo>
                    <a:pt x="1879" y="7811"/>
                  </a:lnTo>
                  <a:lnTo>
                    <a:pt x="1822" y="7850"/>
                  </a:lnTo>
                  <a:lnTo>
                    <a:pt x="1759" y="7883"/>
                  </a:lnTo>
                  <a:lnTo>
                    <a:pt x="1695" y="7910"/>
                  </a:lnTo>
                  <a:lnTo>
                    <a:pt x="1627" y="7932"/>
                  </a:lnTo>
                  <a:lnTo>
                    <a:pt x="1556" y="7946"/>
                  </a:lnTo>
                  <a:lnTo>
                    <a:pt x="1484" y="7954"/>
                  </a:lnTo>
                  <a:lnTo>
                    <a:pt x="1446" y="7954"/>
                  </a:lnTo>
                  <a:close/>
                  <a:moveTo>
                    <a:pt x="6476" y="6922"/>
                  </a:moveTo>
                  <a:lnTo>
                    <a:pt x="6466" y="6872"/>
                  </a:lnTo>
                  <a:lnTo>
                    <a:pt x="6438" y="6775"/>
                  </a:lnTo>
                  <a:lnTo>
                    <a:pt x="6404" y="6682"/>
                  </a:lnTo>
                  <a:lnTo>
                    <a:pt x="6363" y="6590"/>
                  </a:lnTo>
                  <a:lnTo>
                    <a:pt x="6316" y="6503"/>
                  </a:lnTo>
                  <a:lnTo>
                    <a:pt x="6264" y="6420"/>
                  </a:lnTo>
                  <a:lnTo>
                    <a:pt x="6205" y="6339"/>
                  </a:lnTo>
                  <a:lnTo>
                    <a:pt x="6142" y="6264"/>
                  </a:lnTo>
                  <a:lnTo>
                    <a:pt x="6073" y="6192"/>
                  </a:lnTo>
                  <a:lnTo>
                    <a:pt x="5999" y="6126"/>
                  </a:lnTo>
                  <a:lnTo>
                    <a:pt x="5921" y="6065"/>
                  </a:lnTo>
                  <a:lnTo>
                    <a:pt x="5840" y="6009"/>
                  </a:lnTo>
                  <a:lnTo>
                    <a:pt x="5753" y="5958"/>
                  </a:lnTo>
                  <a:lnTo>
                    <a:pt x="5664" y="5913"/>
                  </a:lnTo>
                  <a:lnTo>
                    <a:pt x="5570" y="5876"/>
                  </a:lnTo>
                  <a:lnTo>
                    <a:pt x="5474" y="5844"/>
                  </a:lnTo>
                  <a:lnTo>
                    <a:pt x="5425" y="5831"/>
                  </a:lnTo>
                  <a:lnTo>
                    <a:pt x="5357" y="5815"/>
                  </a:lnTo>
                  <a:lnTo>
                    <a:pt x="5221" y="5793"/>
                  </a:lnTo>
                  <a:lnTo>
                    <a:pt x="5086" y="5785"/>
                  </a:lnTo>
                  <a:lnTo>
                    <a:pt x="4953" y="5789"/>
                  </a:lnTo>
                  <a:lnTo>
                    <a:pt x="4821" y="5805"/>
                  </a:lnTo>
                  <a:lnTo>
                    <a:pt x="4692" y="5834"/>
                  </a:lnTo>
                  <a:lnTo>
                    <a:pt x="4564" y="5875"/>
                  </a:lnTo>
                  <a:lnTo>
                    <a:pt x="4441" y="5928"/>
                  </a:lnTo>
                  <a:lnTo>
                    <a:pt x="4381" y="5960"/>
                  </a:lnTo>
                  <a:lnTo>
                    <a:pt x="3974" y="5037"/>
                  </a:lnTo>
                  <a:lnTo>
                    <a:pt x="5535" y="1290"/>
                  </a:lnTo>
                  <a:lnTo>
                    <a:pt x="5551" y="1248"/>
                  </a:lnTo>
                  <a:lnTo>
                    <a:pt x="5578" y="1161"/>
                  </a:lnTo>
                  <a:lnTo>
                    <a:pt x="5596" y="1073"/>
                  </a:lnTo>
                  <a:lnTo>
                    <a:pt x="5605" y="982"/>
                  </a:lnTo>
                  <a:lnTo>
                    <a:pt x="5605" y="938"/>
                  </a:lnTo>
                  <a:lnTo>
                    <a:pt x="5604" y="880"/>
                  </a:lnTo>
                  <a:lnTo>
                    <a:pt x="5590" y="767"/>
                  </a:lnTo>
                  <a:lnTo>
                    <a:pt x="5562" y="658"/>
                  </a:lnTo>
                  <a:lnTo>
                    <a:pt x="5522" y="553"/>
                  </a:lnTo>
                  <a:lnTo>
                    <a:pt x="5470" y="456"/>
                  </a:lnTo>
                  <a:lnTo>
                    <a:pt x="5405" y="364"/>
                  </a:lnTo>
                  <a:lnTo>
                    <a:pt x="5329" y="281"/>
                  </a:lnTo>
                  <a:lnTo>
                    <a:pt x="5244" y="206"/>
                  </a:lnTo>
                  <a:lnTo>
                    <a:pt x="5196" y="173"/>
                  </a:lnTo>
                  <a:lnTo>
                    <a:pt x="4982" y="31"/>
                  </a:lnTo>
                  <a:lnTo>
                    <a:pt x="4965" y="20"/>
                  </a:lnTo>
                  <a:lnTo>
                    <a:pt x="4929" y="6"/>
                  </a:lnTo>
                  <a:lnTo>
                    <a:pt x="4890" y="0"/>
                  </a:lnTo>
                  <a:lnTo>
                    <a:pt x="4850" y="2"/>
                  </a:lnTo>
                  <a:lnTo>
                    <a:pt x="4832" y="7"/>
                  </a:lnTo>
                  <a:lnTo>
                    <a:pt x="4813" y="13"/>
                  </a:lnTo>
                  <a:lnTo>
                    <a:pt x="4778" y="33"/>
                  </a:lnTo>
                  <a:lnTo>
                    <a:pt x="4749" y="58"/>
                  </a:lnTo>
                  <a:lnTo>
                    <a:pt x="4725" y="89"/>
                  </a:lnTo>
                  <a:lnTo>
                    <a:pt x="4717" y="108"/>
                  </a:lnTo>
                  <a:lnTo>
                    <a:pt x="3255" y="3413"/>
                  </a:lnTo>
                  <a:lnTo>
                    <a:pt x="1793" y="108"/>
                  </a:lnTo>
                  <a:lnTo>
                    <a:pt x="1784" y="89"/>
                  </a:lnTo>
                  <a:lnTo>
                    <a:pt x="1760" y="58"/>
                  </a:lnTo>
                  <a:lnTo>
                    <a:pt x="1731" y="33"/>
                  </a:lnTo>
                  <a:lnTo>
                    <a:pt x="1696" y="13"/>
                  </a:lnTo>
                  <a:lnTo>
                    <a:pt x="1678" y="7"/>
                  </a:lnTo>
                  <a:lnTo>
                    <a:pt x="1659" y="2"/>
                  </a:lnTo>
                  <a:lnTo>
                    <a:pt x="1619" y="0"/>
                  </a:lnTo>
                  <a:lnTo>
                    <a:pt x="1580" y="6"/>
                  </a:lnTo>
                  <a:lnTo>
                    <a:pt x="1544" y="20"/>
                  </a:lnTo>
                  <a:lnTo>
                    <a:pt x="1527" y="31"/>
                  </a:lnTo>
                  <a:lnTo>
                    <a:pt x="1313" y="173"/>
                  </a:lnTo>
                  <a:lnTo>
                    <a:pt x="1266" y="206"/>
                  </a:lnTo>
                  <a:lnTo>
                    <a:pt x="1180" y="281"/>
                  </a:lnTo>
                  <a:lnTo>
                    <a:pt x="1104" y="364"/>
                  </a:lnTo>
                  <a:lnTo>
                    <a:pt x="1039" y="456"/>
                  </a:lnTo>
                  <a:lnTo>
                    <a:pt x="988" y="553"/>
                  </a:lnTo>
                  <a:lnTo>
                    <a:pt x="947" y="658"/>
                  </a:lnTo>
                  <a:lnTo>
                    <a:pt x="919" y="767"/>
                  </a:lnTo>
                  <a:lnTo>
                    <a:pt x="905" y="880"/>
                  </a:lnTo>
                  <a:lnTo>
                    <a:pt x="904" y="938"/>
                  </a:lnTo>
                  <a:lnTo>
                    <a:pt x="905" y="982"/>
                  </a:lnTo>
                  <a:lnTo>
                    <a:pt x="913" y="1073"/>
                  </a:lnTo>
                  <a:lnTo>
                    <a:pt x="932" y="1161"/>
                  </a:lnTo>
                  <a:lnTo>
                    <a:pt x="958" y="1248"/>
                  </a:lnTo>
                  <a:lnTo>
                    <a:pt x="974" y="1290"/>
                  </a:lnTo>
                  <a:lnTo>
                    <a:pt x="2536" y="5038"/>
                  </a:lnTo>
                  <a:lnTo>
                    <a:pt x="2128" y="5960"/>
                  </a:lnTo>
                  <a:lnTo>
                    <a:pt x="2088" y="5939"/>
                  </a:lnTo>
                  <a:lnTo>
                    <a:pt x="2008" y="5901"/>
                  </a:lnTo>
                  <a:lnTo>
                    <a:pt x="1925" y="5868"/>
                  </a:lnTo>
                  <a:lnTo>
                    <a:pt x="1841" y="5841"/>
                  </a:lnTo>
                  <a:lnTo>
                    <a:pt x="1755" y="5819"/>
                  </a:lnTo>
                  <a:lnTo>
                    <a:pt x="1668" y="5802"/>
                  </a:lnTo>
                  <a:lnTo>
                    <a:pt x="1580" y="5791"/>
                  </a:lnTo>
                  <a:lnTo>
                    <a:pt x="1491" y="5786"/>
                  </a:lnTo>
                  <a:lnTo>
                    <a:pt x="1446" y="5785"/>
                  </a:lnTo>
                  <a:lnTo>
                    <a:pt x="1372" y="5786"/>
                  </a:lnTo>
                  <a:lnTo>
                    <a:pt x="1227" y="5801"/>
                  </a:lnTo>
                  <a:lnTo>
                    <a:pt x="1085" y="5830"/>
                  </a:lnTo>
                  <a:lnTo>
                    <a:pt x="949" y="5872"/>
                  </a:lnTo>
                  <a:lnTo>
                    <a:pt x="820" y="5927"/>
                  </a:lnTo>
                  <a:lnTo>
                    <a:pt x="697" y="5994"/>
                  </a:lnTo>
                  <a:lnTo>
                    <a:pt x="581" y="6073"/>
                  </a:lnTo>
                  <a:lnTo>
                    <a:pt x="474" y="6161"/>
                  </a:lnTo>
                  <a:lnTo>
                    <a:pt x="375" y="6259"/>
                  </a:lnTo>
                  <a:lnTo>
                    <a:pt x="287" y="6367"/>
                  </a:lnTo>
                  <a:lnTo>
                    <a:pt x="210" y="6482"/>
                  </a:lnTo>
                  <a:lnTo>
                    <a:pt x="142" y="6605"/>
                  </a:lnTo>
                  <a:lnTo>
                    <a:pt x="87" y="6735"/>
                  </a:lnTo>
                  <a:lnTo>
                    <a:pt x="45" y="6870"/>
                  </a:lnTo>
                  <a:lnTo>
                    <a:pt x="16" y="7011"/>
                  </a:lnTo>
                  <a:lnTo>
                    <a:pt x="1" y="7157"/>
                  </a:lnTo>
                  <a:lnTo>
                    <a:pt x="0" y="7231"/>
                  </a:lnTo>
                  <a:lnTo>
                    <a:pt x="1" y="7305"/>
                  </a:lnTo>
                  <a:lnTo>
                    <a:pt x="16" y="7452"/>
                  </a:lnTo>
                  <a:lnTo>
                    <a:pt x="45" y="7592"/>
                  </a:lnTo>
                  <a:lnTo>
                    <a:pt x="87" y="7728"/>
                  </a:lnTo>
                  <a:lnTo>
                    <a:pt x="142" y="7858"/>
                  </a:lnTo>
                  <a:lnTo>
                    <a:pt x="210" y="7980"/>
                  </a:lnTo>
                  <a:lnTo>
                    <a:pt x="287" y="8096"/>
                  </a:lnTo>
                  <a:lnTo>
                    <a:pt x="375" y="8203"/>
                  </a:lnTo>
                  <a:lnTo>
                    <a:pt x="474" y="8302"/>
                  </a:lnTo>
                  <a:lnTo>
                    <a:pt x="581" y="8390"/>
                  </a:lnTo>
                  <a:lnTo>
                    <a:pt x="697" y="8469"/>
                  </a:lnTo>
                  <a:lnTo>
                    <a:pt x="820" y="8536"/>
                  </a:lnTo>
                  <a:lnTo>
                    <a:pt x="949" y="8591"/>
                  </a:lnTo>
                  <a:lnTo>
                    <a:pt x="1085" y="8632"/>
                  </a:lnTo>
                  <a:lnTo>
                    <a:pt x="1227" y="8662"/>
                  </a:lnTo>
                  <a:lnTo>
                    <a:pt x="1372" y="8676"/>
                  </a:lnTo>
                  <a:lnTo>
                    <a:pt x="1446" y="8678"/>
                  </a:lnTo>
                  <a:lnTo>
                    <a:pt x="1521" y="8676"/>
                  </a:lnTo>
                  <a:lnTo>
                    <a:pt x="1667" y="8662"/>
                  </a:lnTo>
                  <a:lnTo>
                    <a:pt x="1808" y="8632"/>
                  </a:lnTo>
                  <a:lnTo>
                    <a:pt x="1944" y="8591"/>
                  </a:lnTo>
                  <a:lnTo>
                    <a:pt x="2074" y="8536"/>
                  </a:lnTo>
                  <a:lnTo>
                    <a:pt x="2197" y="8469"/>
                  </a:lnTo>
                  <a:lnTo>
                    <a:pt x="2312" y="8390"/>
                  </a:lnTo>
                  <a:lnTo>
                    <a:pt x="2420" y="8302"/>
                  </a:lnTo>
                  <a:lnTo>
                    <a:pt x="2517" y="8203"/>
                  </a:lnTo>
                  <a:lnTo>
                    <a:pt x="2606" y="8096"/>
                  </a:lnTo>
                  <a:lnTo>
                    <a:pt x="2684" y="7980"/>
                  </a:lnTo>
                  <a:lnTo>
                    <a:pt x="2751" y="7858"/>
                  </a:lnTo>
                  <a:lnTo>
                    <a:pt x="2806" y="7728"/>
                  </a:lnTo>
                  <a:lnTo>
                    <a:pt x="2848" y="7592"/>
                  </a:lnTo>
                  <a:lnTo>
                    <a:pt x="2877" y="7452"/>
                  </a:lnTo>
                  <a:lnTo>
                    <a:pt x="2891" y="7305"/>
                  </a:lnTo>
                  <a:lnTo>
                    <a:pt x="2893" y="7231"/>
                  </a:lnTo>
                  <a:lnTo>
                    <a:pt x="2894" y="7132"/>
                  </a:lnTo>
                  <a:lnTo>
                    <a:pt x="2910" y="6945"/>
                  </a:lnTo>
                  <a:lnTo>
                    <a:pt x="2939" y="6771"/>
                  </a:lnTo>
                  <a:lnTo>
                    <a:pt x="2979" y="6610"/>
                  </a:lnTo>
                  <a:lnTo>
                    <a:pt x="3030" y="6461"/>
                  </a:lnTo>
                  <a:lnTo>
                    <a:pt x="3088" y="6325"/>
                  </a:lnTo>
                  <a:lnTo>
                    <a:pt x="3152" y="6201"/>
                  </a:lnTo>
                  <a:lnTo>
                    <a:pt x="3220" y="6089"/>
                  </a:lnTo>
                  <a:lnTo>
                    <a:pt x="3255" y="6038"/>
                  </a:lnTo>
                  <a:lnTo>
                    <a:pt x="3288" y="6088"/>
                  </a:lnTo>
                  <a:lnTo>
                    <a:pt x="3354" y="6196"/>
                  </a:lnTo>
                  <a:lnTo>
                    <a:pt x="3416" y="6315"/>
                  </a:lnTo>
                  <a:lnTo>
                    <a:pt x="3473" y="6445"/>
                  </a:lnTo>
                  <a:lnTo>
                    <a:pt x="3523" y="6586"/>
                  </a:lnTo>
                  <a:lnTo>
                    <a:pt x="3564" y="6740"/>
                  </a:lnTo>
                  <a:lnTo>
                    <a:pt x="3594" y="6907"/>
                  </a:lnTo>
                  <a:lnTo>
                    <a:pt x="3613" y="7085"/>
                  </a:lnTo>
                  <a:lnTo>
                    <a:pt x="3616" y="7180"/>
                  </a:lnTo>
                  <a:lnTo>
                    <a:pt x="3619" y="7254"/>
                  </a:lnTo>
                  <a:lnTo>
                    <a:pt x="3635" y="7401"/>
                  </a:lnTo>
                  <a:lnTo>
                    <a:pt x="3664" y="7542"/>
                  </a:lnTo>
                  <a:lnTo>
                    <a:pt x="3706" y="7679"/>
                  </a:lnTo>
                  <a:lnTo>
                    <a:pt x="3759" y="7811"/>
                  </a:lnTo>
                  <a:lnTo>
                    <a:pt x="3822" y="7935"/>
                  </a:lnTo>
                  <a:lnTo>
                    <a:pt x="3896" y="8053"/>
                  </a:lnTo>
                  <a:lnTo>
                    <a:pt x="3980" y="8161"/>
                  </a:lnTo>
                  <a:lnTo>
                    <a:pt x="4072" y="8262"/>
                  </a:lnTo>
                  <a:lnTo>
                    <a:pt x="4173" y="8355"/>
                  </a:lnTo>
                  <a:lnTo>
                    <a:pt x="4282" y="8436"/>
                  </a:lnTo>
                  <a:lnTo>
                    <a:pt x="4397" y="8507"/>
                  </a:lnTo>
                  <a:lnTo>
                    <a:pt x="4519" y="8566"/>
                  </a:lnTo>
                  <a:lnTo>
                    <a:pt x="4646" y="8614"/>
                  </a:lnTo>
                  <a:lnTo>
                    <a:pt x="4779" y="8650"/>
                  </a:lnTo>
                  <a:lnTo>
                    <a:pt x="4915" y="8671"/>
                  </a:lnTo>
                  <a:lnTo>
                    <a:pt x="4986" y="8676"/>
                  </a:lnTo>
                  <a:lnTo>
                    <a:pt x="5025" y="8677"/>
                  </a:lnTo>
                  <a:lnTo>
                    <a:pt x="5063" y="8678"/>
                  </a:lnTo>
                  <a:lnTo>
                    <a:pt x="5142" y="8676"/>
                  </a:lnTo>
                  <a:lnTo>
                    <a:pt x="5299" y="8660"/>
                  </a:lnTo>
                  <a:lnTo>
                    <a:pt x="5450" y="8626"/>
                  </a:lnTo>
                  <a:lnTo>
                    <a:pt x="5597" y="8577"/>
                  </a:lnTo>
                  <a:lnTo>
                    <a:pt x="5737" y="8512"/>
                  </a:lnTo>
                  <a:lnTo>
                    <a:pt x="5869" y="8433"/>
                  </a:lnTo>
                  <a:lnTo>
                    <a:pt x="5994" y="8339"/>
                  </a:lnTo>
                  <a:lnTo>
                    <a:pt x="6108" y="8232"/>
                  </a:lnTo>
                  <a:lnTo>
                    <a:pt x="6162" y="8172"/>
                  </a:lnTo>
                  <a:lnTo>
                    <a:pt x="6189" y="8139"/>
                  </a:lnTo>
                  <a:lnTo>
                    <a:pt x="6241" y="8072"/>
                  </a:lnTo>
                  <a:lnTo>
                    <a:pt x="6286" y="8003"/>
                  </a:lnTo>
                  <a:lnTo>
                    <a:pt x="6329" y="7932"/>
                  </a:lnTo>
                  <a:lnTo>
                    <a:pt x="6385" y="7821"/>
                  </a:lnTo>
                  <a:lnTo>
                    <a:pt x="6443" y="7666"/>
                  </a:lnTo>
                  <a:lnTo>
                    <a:pt x="6484" y="7507"/>
                  </a:lnTo>
                  <a:lnTo>
                    <a:pt x="6506" y="7342"/>
                  </a:lnTo>
                  <a:lnTo>
                    <a:pt x="6509" y="7175"/>
                  </a:lnTo>
                  <a:lnTo>
                    <a:pt x="6498" y="7049"/>
                  </a:lnTo>
                  <a:lnTo>
                    <a:pt x="6486" y="6964"/>
                  </a:lnTo>
                  <a:lnTo>
                    <a:pt x="6476" y="69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5" name="Group 12">
              <a:extLst>
                <a:ext uri="{FF2B5EF4-FFF2-40B4-BE49-F238E27FC236}">
                  <a16:creationId xmlns:a16="http://schemas.microsoft.com/office/drawing/2014/main" id="{FF16AF2A-0D81-4C83-9A7E-BC289B1E43A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953155" y="879554"/>
              <a:ext cx="165943" cy="139155"/>
              <a:chOff x="5855" y="521"/>
              <a:chExt cx="1369" cy="1148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270690A1-95D6-4B7D-90C3-1F8EFC045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5" y="696"/>
                <a:ext cx="151" cy="151"/>
              </a:xfrm>
              <a:custGeom>
                <a:avLst/>
                <a:gdLst>
                  <a:gd name="T0" fmla="*/ 527 w 1056"/>
                  <a:gd name="T1" fmla="*/ 1054 h 1054"/>
                  <a:gd name="T2" fmla="*/ 555 w 1056"/>
                  <a:gd name="T3" fmla="*/ 1054 h 1054"/>
                  <a:gd name="T4" fmla="*/ 608 w 1056"/>
                  <a:gd name="T5" fmla="*/ 1048 h 1054"/>
                  <a:gd name="T6" fmla="*/ 685 w 1056"/>
                  <a:gd name="T7" fmla="*/ 1031 h 1054"/>
                  <a:gd name="T8" fmla="*/ 780 w 1056"/>
                  <a:gd name="T9" fmla="*/ 991 h 1054"/>
                  <a:gd name="T10" fmla="*/ 864 w 1056"/>
                  <a:gd name="T11" fmla="*/ 934 h 1054"/>
                  <a:gd name="T12" fmla="*/ 936 w 1056"/>
                  <a:gd name="T13" fmla="*/ 864 h 1054"/>
                  <a:gd name="T14" fmla="*/ 993 w 1056"/>
                  <a:gd name="T15" fmla="*/ 779 h 1054"/>
                  <a:gd name="T16" fmla="*/ 1033 w 1056"/>
                  <a:gd name="T17" fmla="*/ 685 h 1054"/>
                  <a:gd name="T18" fmla="*/ 1050 w 1056"/>
                  <a:gd name="T19" fmla="*/ 607 h 1054"/>
                  <a:gd name="T20" fmla="*/ 1054 w 1056"/>
                  <a:gd name="T21" fmla="*/ 555 h 1054"/>
                  <a:gd name="T22" fmla="*/ 1056 w 1056"/>
                  <a:gd name="T23" fmla="*/ 527 h 1054"/>
                  <a:gd name="T24" fmla="*/ 1054 w 1056"/>
                  <a:gd name="T25" fmla="*/ 500 h 1054"/>
                  <a:gd name="T26" fmla="*/ 1050 w 1056"/>
                  <a:gd name="T27" fmla="*/ 447 h 1054"/>
                  <a:gd name="T28" fmla="*/ 1033 w 1056"/>
                  <a:gd name="T29" fmla="*/ 370 h 1054"/>
                  <a:gd name="T30" fmla="*/ 993 w 1056"/>
                  <a:gd name="T31" fmla="*/ 275 h 1054"/>
                  <a:gd name="T32" fmla="*/ 936 w 1056"/>
                  <a:gd name="T33" fmla="*/ 192 h 1054"/>
                  <a:gd name="T34" fmla="*/ 864 w 1056"/>
                  <a:gd name="T35" fmla="*/ 120 h 1054"/>
                  <a:gd name="T36" fmla="*/ 780 w 1056"/>
                  <a:gd name="T37" fmla="*/ 63 h 1054"/>
                  <a:gd name="T38" fmla="*/ 685 w 1056"/>
                  <a:gd name="T39" fmla="*/ 23 h 1054"/>
                  <a:gd name="T40" fmla="*/ 608 w 1056"/>
                  <a:gd name="T41" fmla="*/ 6 h 1054"/>
                  <a:gd name="T42" fmla="*/ 555 w 1056"/>
                  <a:gd name="T43" fmla="*/ 0 h 1054"/>
                  <a:gd name="T44" fmla="*/ 527 w 1056"/>
                  <a:gd name="T45" fmla="*/ 0 h 1054"/>
                  <a:gd name="T46" fmla="*/ 501 w 1056"/>
                  <a:gd name="T47" fmla="*/ 0 h 1054"/>
                  <a:gd name="T48" fmla="*/ 447 w 1056"/>
                  <a:gd name="T49" fmla="*/ 6 h 1054"/>
                  <a:gd name="T50" fmla="*/ 371 w 1056"/>
                  <a:gd name="T51" fmla="*/ 23 h 1054"/>
                  <a:gd name="T52" fmla="*/ 276 w 1056"/>
                  <a:gd name="T53" fmla="*/ 63 h 1054"/>
                  <a:gd name="T54" fmla="*/ 192 w 1056"/>
                  <a:gd name="T55" fmla="*/ 120 h 1054"/>
                  <a:gd name="T56" fmla="*/ 120 w 1056"/>
                  <a:gd name="T57" fmla="*/ 192 h 1054"/>
                  <a:gd name="T58" fmla="*/ 63 w 1056"/>
                  <a:gd name="T59" fmla="*/ 275 h 1054"/>
                  <a:gd name="T60" fmla="*/ 23 w 1056"/>
                  <a:gd name="T61" fmla="*/ 370 h 1054"/>
                  <a:gd name="T62" fmla="*/ 6 w 1056"/>
                  <a:gd name="T63" fmla="*/ 447 h 1054"/>
                  <a:gd name="T64" fmla="*/ 0 w 1056"/>
                  <a:gd name="T65" fmla="*/ 500 h 1054"/>
                  <a:gd name="T66" fmla="*/ 0 w 1056"/>
                  <a:gd name="T67" fmla="*/ 527 h 1054"/>
                  <a:gd name="T68" fmla="*/ 0 w 1056"/>
                  <a:gd name="T69" fmla="*/ 555 h 1054"/>
                  <a:gd name="T70" fmla="*/ 6 w 1056"/>
                  <a:gd name="T71" fmla="*/ 607 h 1054"/>
                  <a:gd name="T72" fmla="*/ 23 w 1056"/>
                  <a:gd name="T73" fmla="*/ 685 h 1054"/>
                  <a:gd name="T74" fmla="*/ 63 w 1056"/>
                  <a:gd name="T75" fmla="*/ 779 h 1054"/>
                  <a:gd name="T76" fmla="*/ 120 w 1056"/>
                  <a:gd name="T77" fmla="*/ 862 h 1054"/>
                  <a:gd name="T78" fmla="*/ 192 w 1056"/>
                  <a:gd name="T79" fmla="*/ 934 h 1054"/>
                  <a:gd name="T80" fmla="*/ 276 w 1056"/>
                  <a:gd name="T81" fmla="*/ 991 h 1054"/>
                  <a:gd name="T82" fmla="*/ 371 w 1056"/>
                  <a:gd name="T83" fmla="*/ 1031 h 1054"/>
                  <a:gd name="T84" fmla="*/ 447 w 1056"/>
                  <a:gd name="T85" fmla="*/ 1048 h 1054"/>
                  <a:gd name="T86" fmla="*/ 501 w 1056"/>
                  <a:gd name="T87" fmla="*/ 1054 h 1054"/>
                  <a:gd name="T88" fmla="*/ 527 w 1056"/>
                  <a:gd name="T89" fmla="*/ 1054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56" h="1054">
                    <a:moveTo>
                      <a:pt x="527" y="1054"/>
                    </a:moveTo>
                    <a:lnTo>
                      <a:pt x="555" y="1054"/>
                    </a:lnTo>
                    <a:lnTo>
                      <a:pt x="608" y="1048"/>
                    </a:lnTo>
                    <a:lnTo>
                      <a:pt x="685" y="1031"/>
                    </a:lnTo>
                    <a:lnTo>
                      <a:pt x="780" y="991"/>
                    </a:lnTo>
                    <a:lnTo>
                      <a:pt x="864" y="934"/>
                    </a:lnTo>
                    <a:lnTo>
                      <a:pt x="936" y="864"/>
                    </a:lnTo>
                    <a:lnTo>
                      <a:pt x="993" y="779"/>
                    </a:lnTo>
                    <a:lnTo>
                      <a:pt x="1033" y="685"/>
                    </a:lnTo>
                    <a:lnTo>
                      <a:pt x="1050" y="607"/>
                    </a:lnTo>
                    <a:lnTo>
                      <a:pt x="1054" y="555"/>
                    </a:lnTo>
                    <a:lnTo>
                      <a:pt x="1056" y="527"/>
                    </a:lnTo>
                    <a:lnTo>
                      <a:pt x="1054" y="500"/>
                    </a:lnTo>
                    <a:lnTo>
                      <a:pt x="1050" y="447"/>
                    </a:lnTo>
                    <a:lnTo>
                      <a:pt x="1033" y="370"/>
                    </a:lnTo>
                    <a:lnTo>
                      <a:pt x="993" y="275"/>
                    </a:lnTo>
                    <a:lnTo>
                      <a:pt x="936" y="192"/>
                    </a:lnTo>
                    <a:lnTo>
                      <a:pt x="864" y="120"/>
                    </a:lnTo>
                    <a:lnTo>
                      <a:pt x="780" y="63"/>
                    </a:lnTo>
                    <a:lnTo>
                      <a:pt x="685" y="23"/>
                    </a:lnTo>
                    <a:lnTo>
                      <a:pt x="608" y="6"/>
                    </a:lnTo>
                    <a:lnTo>
                      <a:pt x="555" y="0"/>
                    </a:lnTo>
                    <a:lnTo>
                      <a:pt x="527" y="0"/>
                    </a:lnTo>
                    <a:lnTo>
                      <a:pt x="501" y="0"/>
                    </a:lnTo>
                    <a:lnTo>
                      <a:pt x="447" y="6"/>
                    </a:lnTo>
                    <a:lnTo>
                      <a:pt x="371" y="23"/>
                    </a:lnTo>
                    <a:lnTo>
                      <a:pt x="276" y="63"/>
                    </a:lnTo>
                    <a:lnTo>
                      <a:pt x="192" y="120"/>
                    </a:lnTo>
                    <a:lnTo>
                      <a:pt x="120" y="192"/>
                    </a:lnTo>
                    <a:lnTo>
                      <a:pt x="63" y="275"/>
                    </a:lnTo>
                    <a:lnTo>
                      <a:pt x="23" y="370"/>
                    </a:lnTo>
                    <a:lnTo>
                      <a:pt x="6" y="447"/>
                    </a:lnTo>
                    <a:lnTo>
                      <a:pt x="0" y="500"/>
                    </a:lnTo>
                    <a:lnTo>
                      <a:pt x="0" y="527"/>
                    </a:lnTo>
                    <a:lnTo>
                      <a:pt x="0" y="555"/>
                    </a:lnTo>
                    <a:lnTo>
                      <a:pt x="6" y="607"/>
                    </a:lnTo>
                    <a:lnTo>
                      <a:pt x="23" y="685"/>
                    </a:lnTo>
                    <a:lnTo>
                      <a:pt x="63" y="779"/>
                    </a:lnTo>
                    <a:lnTo>
                      <a:pt x="120" y="862"/>
                    </a:lnTo>
                    <a:lnTo>
                      <a:pt x="192" y="934"/>
                    </a:lnTo>
                    <a:lnTo>
                      <a:pt x="276" y="991"/>
                    </a:lnTo>
                    <a:lnTo>
                      <a:pt x="371" y="1031"/>
                    </a:lnTo>
                    <a:lnTo>
                      <a:pt x="447" y="1048"/>
                    </a:lnTo>
                    <a:lnTo>
                      <a:pt x="501" y="1054"/>
                    </a:lnTo>
                    <a:lnTo>
                      <a:pt x="527" y="10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FA297A8D-B05E-4E31-BF90-5C0D4ADBB1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4" y="1178"/>
                <a:ext cx="492" cy="491"/>
              </a:xfrm>
              <a:custGeom>
                <a:avLst/>
                <a:gdLst>
                  <a:gd name="T0" fmla="*/ 1943 w 3442"/>
                  <a:gd name="T1" fmla="*/ 2691 h 3440"/>
                  <a:gd name="T2" fmla="*/ 1915 w 3442"/>
                  <a:gd name="T3" fmla="*/ 2797 h 3440"/>
                  <a:gd name="T4" fmla="*/ 1825 w 3442"/>
                  <a:gd name="T5" fmla="*/ 2887 h 3440"/>
                  <a:gd name="T6" fmla="*/ 1718 w 3442"/>
                  <a:gd name="T7" fmla="*/ 2914 h 3440"/>
                  <a:gd name="T8" fmla="*/ 1611 w 3442"/>
                  <a:gd name="T9" fmla="*/ 2887 h 3440"/>
                  <a:gd name="T10" fmla="*/ 1521 w 3442"/>
                  <a:gd name="T11" fmla="*/ 2797 h 3440"/>
                  <a:gd name="T12" fmla="*/ 1493 w 3442"/>
                  <a:gd name="T13" fmla="*/ 2691 h 3440"/>
                  <a:gd name="T14" fmla="*/ 725 w 3442"/>
                  <a:gd name="T15" fmla="*/ 1923 h 3440"/>
                  <a:gd name="T16" fmla="*/ 607 w 3442"/>
                  <a:gd name="T17" fmla="*/ 1873 h 3440"/>
                  <a:gd name="T18" fmla="*/ 535 w 3442"/>
                  <a:gd name="T19" fmla="*/ 1766 h 3440"/>
                  <a:gd name="T20" fmla="*/ 526 w 3442"/>
                  <a:gd name="T21" fmla="*/ 1677 h 3440"/>
                  <a:gd name="T22" fmla="*/ 576 w 3442"/>
                  <a:gd name="T23" fmla="*/ 1557 h 3440"/>
                  <a:gd name="T24" fmla="*/ 682 w 3442"/>
                  <a:gd name="T25" fmla="*/ 1485 h 3440"/>
                  <a:gd name="T26" fmla="*/ 1493 w 3442"/>
                  <a:gd name="T27" fmla="*/ 1475 h 3440"/>
                  <a:gd name="T28" fmla="*/ 1504 w 3442"/>
                  <a:gd name="T29" fmla="*/ 684 h 3440"/>
                  <a:gd name="T30" fmla="*/ 1575 w 3442"/>
                  <a:gd name="T31" fmla="*/ 578 h 3440"/>
                  <a:gd name="T32" fmla="*/ 1695 w 3442"/>
                  <a:gd name="T33" fmla="*/ 527 h 3440"/>
                  <a:gd name="T34" fmla="*/ 1784 w 3442"/>
                  <a:gd name="T35" fmla="*/ 537 h 3440"/>
                  <a:gd name="T36" fmla="*/ 1891 w 3442"/>
                  <a:gd name="T37" fmla="*/ 607 h 3440"/>
                  <a:gd name="T38" fmla="*/ 1942 w 3442"/>
                  <a:gd name="T39" fmla="*/ 727 h 3440"/>
                  <a:gd name="T40" fmla="*/ 2690 w 3442"/>
                  <a:gd name="T41" fmla="*/ 1475 h 3440"/>
                  <a:gd name="T42" fmla="*/ 2797 w 3442"/>
                  <a:gd name="T43" fmla="*/ 1502 h 3440"/>
                  <a:gd name="T44" fmla="*/ 2888 w 3442"/>
                  <a:gd name="T45" fmla="*/ 1593 h 3440"/>
                  <a:gd name="T46" fmla="*/ 2914 w 3442"/>
                  <a:gd name="T47" fmla="*/ 1700 h 3440"/>
                  <a:gd name="T48" fmla="*/ 2888 w 3442"/>
                  <a:gd name="T49" fmla="*/ 1806 h 3440"/>
                  <a:gd name="T50" fmla="*/ 2797 w 3442"/>
                  <a:gd name="T51" fmla="*/ 1897 h 3440"/>
                  <a:gd name="T52" fmla="*/ 2690 w 3442"/>
                  <a:gd name="T53" fmla="*/ 1924 h 3440"/>
                  <a:gd name="T54" fmla="*/ 1459 w 3442"/>
                  <a:gd name="T55" fmla="*/ 19 h 3440"/>
                  <a:gd name="T56" fmla="*/ 974 w 3442"/>
                  <a:gd name="T57" fmla="*/ 169 h 3440"/>
                  <a:gd name="T58" fmla="*/ 563 w 3442"/>
                  <a:gd name="T59" fmla="*/ 446 h 3440"/>
                  <a:gd name="T60" fmla="*/ 249 w 3442"/>
                  <a:gd name="T61" fmla="*/ 827 h 3440"/>
                  <a:gd name="T62" fmla="*/ 53 w 3442"/>
                  <a:gd name="T63" fmla="*/ 1290 h 3440"/>
                  <a:gd name="T64" fmla="*/ 0 w 3442"/>
                  <a:gd name="T65" fmla="*/ 1720 h 3440"/>
                  <a:gd name="T66" fmla="*/ 53 w 3442"/>
                  <a:gd name="T67" fmla="*/ 2150 h 3440"/>
                  <a:gd name="T68" fmla="*/ 249 w 3442"/>
                  <a:gd name="T69" fmla="*/ 2612 h 3440"/>
                  <a:gd name="T70" fmla="*/ 563 w 3442"/>
                  <a:gd name="T71" fmla="*/ 2994 h 3440"/>
                  <a:gd name="T72" fmla="*/ 974 w 3442"/>
                  <a:gd name="T73" fmla="*/ 3271 h 3440"/>
                  <a:gd name="T74" fmla="*/ 1459 w 3442"/>
                  <a:gd name="T75" fmla="*/ 3422 h 3440"/>
                  <a:gd name="T76" fmla="*/ 1810 w 3442"/>
                  <a:gd name="T77" fmla="*/ 3439 h 3440"/>
                  <a:gd name="T78" fmla="*/ 2314 w 3442"/>
                  <a:gd name="T79" fmla="*/ 3336 h 3440"/>
                  <a:gd name="T80" fmla="*/ 2752 w 3442"/>
                  <a:gd name="T81" fmla="*/ 3099 h 3440"/>
                  <a:gd name="T82" fmla="*/ 3101 w 3442"/>
                  <a:gd name="T83" fmla="*/ 2750 h 3440"/>
                  <a:gd name="T84" fmla="*/ 3338 w 3442"/>
                  <a:gd name="T85" fmla="*/ 2312 h 3440"/>
                  <a:gd name="T86" fmla="*/ 3441 w 3442"/>
                  <a:gd name="T87" fmla="*/ 1809 h 3440"/>
                  <a:gd name="T88" fmla="*/ 3423 w 3442"/>
                  <a:gd name="T89" fmla="*/ 1458 h 3440"/>
                  <a:gd name="T90" fmla="*/ 3273 w 3442"/>
                  <a:gd name="T91" fmla="*/ 974 h 3440"/>
                  <a:gd name="T92" fmla="*/ 2996 w 3442"/>
                  <a:gd name="T93" fmla="*/ 563 h 3440"/>
                  <a:gd name="T94" fmla="*/ 2614 w 3442"/>
                  <a:gd name="T95" fmla="*/ 248 h 3440"/>
                  <a:gd name="T96" fmla="*/ 2152 w 3442"/>
                  <a:gd name="T97" fmla="*/ 53 h 3440"/>
                  <a:gd name="T98" fmla="*/ 1721 w 3442"/>
                  <a:gd name="T99" fmla="*/ 0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42" h="3440">
                    <a:moveTo>
                      <a:pt x="2690" y="1924"/>
                    </a:moveTo>
                    <a:lnTo>
                      <a:pt x="1943" y="1924"/>
                    </a:lnTo>
                    <a:lnTo>
                      <a:pt x="1943" y="2691"/>
                    </a:lnTo>
                    <a:lnTo>
                      <a:pt x="1942" y="2714"/>
                    </a:lnTo>
                    <a:lnTo>
                      <a:pt x="1933" y="2757"/>
                    </a:lnTo>
                    <a:lnTo>
                      <a:pt x="1915" y="2797"/>
                    </a:lnTo>
                    <a:lnTo>
                      <a:pt x="1891" y="2833"/>
                    </a:lnTo>
                    <a:lnTo>
                      <a:pt x="1861" y="2863"/>
                    </a:lnTo>
                    <a:lnTo>
                      <a:pt x="1825" y="2887"/>
                    </a:lnTo>
                    <a:lnTo>
                      <a:pt x="1784" y="2904"/>
                    </a:lnTo>
                    <a:lnTo>
                      <a:pt x="1741" y="2913"/>
                    </a:lnTo>
                    <a:lnTo>
                      <a:pt x="1718" y="2914"/>
                    </a:lnTo>
                    <a:lnTo>
                      <a:pt x="1695" y="2913"/>
                    </a:lnTo>
                    <a:lnTo>
                      <a:pt x="1652" y="2904"/>
                    </a:lnTo>
                    <a:lnTo>
                      <a:pt x="1611" y="2887"/>
                    </a:lnTo>
                    <a:lnTo>
                      <a:pt x="1575" y="2863"/>
                    </a:lnTo>
                    <a:lnTo>
                      <a:pt x="1545" y="2833"/>
                    </a:lnTo>
                    <a:lnTo>
                      <a:pt x="1521" y="2797"/>
                    </a:lnTo>
                    <a:lnTo>
                      <a:pt x="1504" y="2757"/>
                    </a:lnTo>
                    <a:lnTo>
                      <a:pt x="1494" y="2714"/>
                    </a:lnTo>
                    <a:lnTo>
                      <a:pt x="1493" y="2691"/>
                    </a:lnTo>
                    <a:lnTo>
                      <a:pt x="1493" y="1924"/>
                    </a:lnTo>
                    <a:lnTo>
                      <a:pt x="748" y="1924"/>
                    </a:lnTo>
                    <a:lnTo>
                      <a:pt x="725" y="1923"/>
                    </a:lnTo>
                    <a:lnTo>
                      <a:pt x="682" y="1914"/>
                    </a:lnTo>
                    <a:lnTo>
                      <a:pt x="642" y="1897"/>
                    </a:lnTo>
                    <a:lnTo>
                      <a:pt x="607" y="1873"/>
                    </a:lnTo>
                    <a:lnTo>
                      <a:pt x="576" y="1842"/>
                    </a:lnTo>
                    <a:lnTo>
                      <a:pt x="552" y="1806"/>
                    </a:lnTo>
                    <a:lnTo>
                      <a:pt x="535" y="1766"/>
                    </a:lnTo>
                    <a:lnTo>
                      <a:pt x="526" y="1723"/>
                    </a:lnTo>
                    <a:lnTo>
                      <a:pt x="525" y="1700"/>
                    </a:lnTo>
                    <a:lnTo>
                      <a:pt x="526" y="1677"/>
                    </a:lnTo>
                    <a:lnTo>
                      <a:pt x="535" y="1633"/>
                    </a:lnTo>
                    <a:lnTo>
                      <a:pt x="552" y="1593"/>
                    </a:lnTo>
                    <a:lnTo>
                      <a:pt x="576" y="1557"/>
                    </a:lnTo>
                    <a:lnTo>
                      <a:pt x="607" y="1526"/>
                    </a:lnTo>
                    <a:lnTo>
                      <a:pt x="642" y="1502"/>
                    </a:lnTo>
                    <a:lnTo>
                      <a:pt x="682" y="1485"/>
                    </a:lnTo>
                    <a:lnTo>
                      <a:pt x="725" y="1476"/>
                    </a:lnTo>
                    <a:lnTo>
                      <a:pt x="748" y="1475"/>
                    </a:lnTo>
                    <a:lnTo>
                      <a:pt x="1493" y="1475"/>
                    </a:lnTo>
                    <a:lnTo>
                      <a:pt x="1493" y="750"/>
                    </a:lnTo>
                    <a:lnTo>
                      <a:pt x="1494" y="727"/>
                    </a:lnTo>
                    <a:lnTo>
                      <a:pt x="1504" y="684"/>
                    </a:lnTo>
                    <a:lnTo>
                      <a:pt x="1521" y="643"/>
                    </a:lnTo>
                    <a:lnTo>
                      <a:pt x="1545" y="607"/>
                    </a:lnTo>
                    <a:lnTo>
                      <a:pt x="1575" y="578"/>
                    </a:lnTo>
                    <a:lnTo>
                      <a:pt x="1611" y="552"/>
                    </a:lnTo>
                    <a:lnTo>
                      <a:pt x="1652" y="537"/>
                    </a:lnTo>
                    <a:lnTo>
                      <a:pt x="1695" y="527"/>
                    </a:lnTo>
                    <a:lnTo>
                      <a:pt x="1718" y="526"/>
                    </a:lnTo>
                    <a:lnTo>
                      <a:pt x="1741" y="527"/>
                    </a:lnTo>
                    <a:lnTo>
                      <a:pt x="1784" y="537"/>
                    </a:lnTo>
                    <a:lnTo>
                      <a:pt x="1825" y="552"/>
                    </a:lnTo>
                    <a:lnTo>
                      <a:pt x="1861" y="578"/>
                    </a:lnTo>
                    <a:lnTo>
                      <a:pt x="1891" y="607"/>
                    </a:lnTo>
                    <a:lnTo>
                      <a:pt x="1915" y="643"/>
                    </a:lnTo>
                    <a:lnTo>
                      <a:pt x="1933" y="684"/>
                    </a:lnTo>
                    <a:lnTo>
                      <a:pt x="1942" y="727"/>
                    </a:lnTo>
                    <a:lnTo>
                      <a:pt x="1943" y="750"/>
                    </a:lnTo>
                    <a:lnTo>
                      <a:pt x="1943" y="1475"/>
                    </a:lnTo>
                    <a:lnTo>
                      <a:pt x="2690" y="1475"/>
                    </a:lnTo>
                    <a:lnTo>
                      <a:pt x="2714" y="1476"/>
                    </a:lnTo>
                    <a:lnTo>
                      <a:pt x="2757" y="1485"/>
                    </a:lnTo>
                    <a:lnTo>
                      <a:pt x="2797" y="1502"/>
                    </a:lnTo>
                    <a:lnTo>
                      <a:pt x="2833" y="1526"/>
                    </a:lnTo>
                    <a:lnTo>
                      <a:pt x="2864" y="1557"/>
                    </a:lnTo>
                    <a:lnTo>
                      <a:pt x="2888" y="1593"/>
                    </a:lnTo>
                    <a:lnTo>
                      <a:pt x="2905" y="1633"/>
                    </a:lnTo>
                    <a:lnTo>
                      <a:pt x="2914" y="1677"/>
                    </a:lnTo>
                    <a:lnTo>
                      <a:pt x="2914" y="1700"/>
                    </a:lnTo>
                    <a:lnTo>
                      <a:pt x="2914" y="1723"/>
                    </a:lnTo>
                    <a:lnTo>
                      <a:pt x="2905" y="1766"/>
                    </a:lnTo>
                    <a:lnTo>
                      <a:pt x="2888" y="1806"/>
                    </a:lnTo>
                    <a:lnTo>
                      <a:pt x="2864" y="1842"/>
                    </a:lnTo>
                    <a:lnTo>
                      <a:pt x="2833" y="1873"/>
                    </a:lnTo>
                    <a:lnTo>
                      <a:pt x="2797" y="1897"/>
                    </a:lnTo>
                    <a:lnTo>
                      <a:pt x="2757" y="1914"/>
                    </a:lnTo>
                    <a:lnTo>
                      <a:pt x="2714" y="1923"/>
                    </a:lnTo>
                    <a:lnTo>
                      <a:pt x="2690" y="1924"/>
                    </a:lnTo>
                    <a:close/>
                    <a:moveTo>
                      <a:pt x="1721" y="0"/>
                    </a:moveTo>
                    <a:lnTo>
                      <a:pt x="1632" y="2"/>
                    </a:lnTo>
                    <a:lnTo>
                      <a:pt x="1459" y="19"/>
                    </a:lnTo>
                    <a:lnTo>
                      <a:pt x="1290" y="53"/>
                    </a:lnTo>
                    <a:lnTo>
                      <a:pt x="1129" y="104"/>
                    </a:lnTo>
                    <a:lnTo>
                      <a:pt x="974" y="169"/>
                    </a:lnTo>
                    <a:lnTo>
                      <a:pt x="828" y="248"/>
                    </a:lnTo>
                    <a:lnTo>
                      <a:pt x="691" y="341"/>
                    </a:lnTo>
                    <a:lnTo>
                      <a:pt x="563" y="446"/>
                    </a:lnTo>
                    <a:lnTo>
                      <a:pt x="447" y="563"/>
                    </a:lnTo>
                    <a:lnTo>
                      <a:pt x="341" y="690"/>
                    </a:lnTo>
                    <a:lnTo>
                      <a:pt x="249" y="827"/>
                    </a:lnTo>
                    <a:lnTo>
                      <a:pt x="169" y="974"/>
                    </a:lnTo>
                    <a:lnTo>
                      <a:pt x="104" y="1128"/>
                    </a:lnTo>
                    <a:lnTo>
                      <a:pt x="53" y="1290"/>
                    </a:lnTo>
                    <a:lnTo>
                      <a:pt x="19" y="1458"/>
                    </a:lnTo>
                    <a:lnTo>
                      <a:pt x="2" y="1631"/>
                    </a:lnTo>
                    <a:lnTo>
                      <a:pt x="0" y="1720"/>
                    </a:lnTo>
                    <a:lnTo>
                      <a:pt x="2" y="1809"/>
                    </a:lnTo>
                    <a:lnTo>
                      <a:pt x="19" y="1983"/>
                    </a:lnTo>
                    <a:lnTo>
                      <a:pt x="53" y="2150"/>
                    </a:lnTo>
                    <a:lnTo>
                      <a:pt x="104" y="2312"/>
                    </a:lnTo>
                    <a:lnTo>
                      <a:pt x="169" y="2466"/>
                    </a:lnTo>
                    <a:lnTo>
                      <a:pt x="249" y="2612"/>
                    </a:lnTo>
                    <a:lnTo>
                      <a:pt x="341" y="2750"/>
                    </a:lnTo>
                    <a:lnTo>
                      <a:pt x="447" y="2878"/>
                    </a:lnTo>
                    <a:lnTo>
                      <a:pt x="563" y="2994"/>
                    </a:lnTo>
                    <a:lnTo>
                      <a:pt x="691" y="3099"/>
                    </a:lnTo>
                    <a:lnTo>
                      <a:pt x="828" y="3192"/>
                    </a:lnTo>
                    <a:lnTo>
                      <a:pt x="974" y="3271"/>
                    </a:lnTo>
                    <a:lnTo>
                      <a:pt x="1129" y="3336"/>
                    </a:lnTo>
                    <a:lnTo>
                      <a:pt x="1290" y="3387"/>
                    </a:lnTo>
                    <a:lnTo>
                      <a:pt x="1459" y="3422"/>
                    </a:lnTo>
                    <a:lnTo>
                      <a:pt x="1632" y="3439"/>
                    </a:lnTo>
                    <a:lnTo>
                      <a:pt x="1721" y="3440"/>
                    </a:lnTo>
                    <a:lnTo>
                      <a:pt x="1810" y="3439"/>
                    </a:lnTo>
                    <a:lnTo>
                      <a:pt x="1984" y="3422"/>
                    </a:lnTo>
                    <a:lnTo>
                      <a:pt x="2152" y="3387"/>
                    </a:lnTo>
                    <a:lnTo>
                      <a:pt x="2314" y="3336"/>
                    </a:lnTo>
                    <a:lnTo>
                      <a:pt x="2468" y="3271"/>
                    </a:lnTo>
                    <a:lnTo>
                      <a:pt x="2614" y="3192"/>
                    </a:lnTo>
                    <a:lnTo>
                      <a:pt x="2752" y="3099"/>
                    </a:lnTo>
                    <a:lnTo>
                      <a:pt x="2878" y="2994"/>
                    </a:lnTo>
                    <a:lnTo>
                      <a:pt x="2996" y="2878"/>
                    </a:lnTo>
                    <a:lnTo>
                      <a:pt x="3101" y="2750"/>
                    </a:lnTo>
                    <a:lnTo>
                      <a:pt x="3193" y="2612"/>
                    </a:lnTo>
                    <a:lnTo>
                      <a:pt x="3273" y="2466"/>
                    </a:lnTo>
                    <a:lnTo>
                      <a:pt x="3338" y="2312"/>
                    </a:lnTo>
                    <a:lnTo>
                      <a:pt x="3388" y="2150"/>
                    </a:lnTo>
                    <a:lnTo>
                      <a:pt x="3423" y="1983"/>
                    </a:lnTo>
                    <a:lnTo>
                      <a:pt x="3441" y="1809"/>
                    </a:lnTo>
                    <a:lnTo>
                      <a:pt x="3442" y="1720"/>
                    </a:lnTo>
                    <a:lnTo>
                      <a:pt x="3441" y="1631"/>
                    </a:lnTo>
                    <a:lnTo>
                      <a:pt x="3423" y="1458"/>
                    </a:lnTo>
                    <a:lnTo>
                      <a:pt x="3388" y="1290"/>
                    </a:lnTo>
                    <a:lnTo>
                      <a:pt x="3338" y="1128"/>
                    </a:lnTo>
                    <a:lnTo>
                      <a:pt x="3273" y="974"/>
                    </a:lnTo>
                    <a:lnTo>
                      <a:pt x="3193" y="827"/>
                    </a:lnTo>
                    <a:lnTo>
                      <a:pt x="3101" y="690"/>
                    </a:lnTo>
                    <a:lnTo>
                      <a:pt x="2996" y="563"/>
                    </a:lnTo>
                    <a:lnTo>
                      <a:pt x="2878" y="446"/>
                    </a:lnTo>
                    <a:lnTo>
                      <a:pt x="2752" y="341"/>
                    </a:lnTo>
                    <a:lnTo>
                      <a:pt x="2614" y="248"/>
                    </a:lnTo>
                    <a:lnTo>
                      <a:pt x="2468" y="169"/>
                    </a:lnTo>
                    <a:lnTo>
                      <a:pt x="2314" y="104"/>
                    </a:lnTo>
                    <a:lnTo>
                      <a:pt x="2152" y="53"/>
                    </a:lnTo>
                    <a:lnTo>
                      <a:pt x="1984" y="19"/>
                    </a:lnTo>
                    <a:lnTo>
                      <a:pt x="1810" y="2"/>
                    </a:lnTo>
                    <a:lnTo>
                      <a:pt x="17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6">
                <a:extLst>
                  <a:ext uri="{FF2B5EF4-FFF2-40B4-BE49-F238E27FC236}">
                    <a16:creationId xmlns:a16="http://schemas.microsoft.com/office/drawing/2014/main" id="{057853AC-742E-4147-B56C-100496D89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5" y="521"/>
                <a:ext cx="1369" cy="920"/>
              </a:xfrm>
              <a:custGeom>
                <a:avLst/>
                <a:gdLst>
                  <a:gd name="T0" fmla="*/ 380 w 9584"/>
                  <a:gd name="T1" fmla="*/ 0 h 6437"/>
                  <a:gd name="T2" fmla="*/ 268 w 9584"/>
                  <a:gd name="T3" fmla="*/ 18 h 6437"/>
                  <a:gd name="T4" fmla="*/ 139 w 9584"/>
                  <a:gd name="T5" fmla="*/ 91 h 6437"/>
                  <a:gd name="T6" fmla="*/ 46 w 9584"/>
                  <a:gd name="T7" fmla="*/ 208 h 6437"/>
                  <a:gd name="T8" fmla="*/ 1 w 9584"/>
                  <a:gd name="T9" fmla="*/ 351 h 6437"/>
                  <a:gd name="T10" fmla="*/ 0 w 9584"/>
                  <a:gd name="T11" fmla="*/ 6083 h 6437"/>
                  <a:gd name="T12" fmla="*/ 17 w 9584"/>
                  <a:gd name="T13" fmla="*/ 6193 h 6437"/>
                  <a:gd name="T14" fmla="*/ 88 w 9584"/>
                  <a:gd name="T15" fmla="*/ 6312 h 6437"/>
                  <a:gd name="T16" fmla="*/ 200 w 9584"/>
                  <a:gd name="T17" fmla="*/ 6397 h 6437"/>
                  <a:gd name="T18" fmla="*/ 341 w 9584"/>
                  <a:gd name="T19" fmla="*/ 6436 h 6437"/>
                  <a:gd name="T20" fmla="*/ 2625 w 9584"/>
                  <a:gd name="T21" fmla="*/ 6437 h 6437"/>
                  <a:gd name="T22" fmla="*/ 2631 w 9584"/>
                  <a:gd name="T23" fmla="*/ 6269 h 6437"/>
                  <a:gd name="T24" fmla="*/ 2658 w 9584"/>
                  <a:gd name="T25" fmla="*/ 6052 h 6437"/>
                  <a:gd name="T26" fmla="*/ 2708 w 9584"/>
                  <a:gd name="T27" fmla="*/ 5843 h 6437"/>
                  <a:gd name="T28" fmla="*/ 2839 w 9584"/>
                  <a:gd name="T29" fmla="*/ 5496 h 6437"/>
                  <a:gd name="T30" fmla="*/ 3056 w 9584"/>
                  <a:gd name="T31" fmla="*/ 5138 h 6437"/>
                  <a:gd name="T32" fmla="*/ 3336 w 9584"/>
                  <a:gd name="T33" fmla="*/ 4830 h 6437"/>
                  <a:gd name="T34" fmla="*/ 3670 w 9584"/>
                  <a:gd name="T35" fmla="*/ 4581 h 6437"/>
                  <a:gd name="T36" fmla="*/ 4049 w 9584"/>
                  <a:gd name="T37" fmla="*/ 4398 h 6437"/>
                  <a:gd name="T38" fmla="*/ 4306 w 9584"/>
                  <a:gd name="T39" fmla="*/ 4322 h 6437"/>
                  <a:gd name="T40" fmla="*/ 4519 w 9584"/>
                  <a:gd name="T41" fmla="*/ 4285 h 6437"/>
                  <a:gd name="T42" fmla="*/ 4740 w 9584"/>
                  <a:gd name="T43" fmla="*/ 4268 h 6437"/>
                  <a:gd name="T44" fmla="*/ 4851 w 9584"/>
                  <a:gd name="T45" fmla="*/ 4268 h 6437"/>
                  <a:gd name="T46" fmla="*/ 5072 w 9584"/>
                  <a:gd name="T47" fmla="*/ 4285 h 6437"/>
                  <a:gd name="T48" fmla="*/ 5285 w 9584"/>
                  <a:gd name="T49" fmla="*/ 4322 h 6437"/>
                  <a:gd name="T50" fmla="*/ 5541 w 9584"/>
                  <a:gd name="T51" fmla="*/ 4398 h 6437"/>
                  <a:gd name="T52" fmla="*/ 5920 w 9584"/>
                  <a:gd name="T53" fmla="*/ 4581 h 6437"/>
                  <a:gd name="T54" fmla="*/ 6255 w 9584"/>
                  <a:gd name="T55" fmla="*/ 4830 h 6437"/>
                  <a:gd name="T56" fmla="*/ 6534 w 9584"/>
                  <a:gd name="T57" fmla="*/ 5138 h 6437"/>
                  <a:gd name="T58" fmla="*/ 6752 w 9584"/>
                  <a:gd name="T59" fmla="*/ 5496 h 6437"/>
                  <a:gd name="T60" fmla="*/ 6883 w 9584"/>
                  <a:gd name="T61" fmla="*/ 5843 h 6437"/>
                  <a:gd name="T62" fmla="*/ 6931 w 9584"/>
                  <a:gd name="T63" fmla="*/ 6052 h 6437"/>
                  <a:gd name="T64" fmla="*/ 6960 w 9584"/>
                  <a:gd name="T65" fmla="*/ 6269 h 6437"/>
                  <a:gd name="T66" fmla="*/ 6966 w 9584"/>
                  <a:gd name="T67" fmla="*/ 6437 h 6437"/>
                  <a:gd name="T68" fmla="*/ 9249 w 9584"/>
                  <a:gd name="T69" fmla="*/ 6436 h 6437"/>
                  <a:gd name="T70" fmla="*/ 9389 w 9584"/>
                  <a:gd name="T71" fmla="*/ 6397 h 6437"/>
                  <a:gd name="T72" fmla="*/ 9500 w 9584"/>
                  <a:gd name="T73" fmla="*/ 6312 h 6437"/>
                  <a:gd name="T74" fmla="*/ 9568 w 9584"/>
                  <a:gd name="T75" fmla="*/ 6193 h 6437"/>
                  <a:gd name="T76" fmla="*/ 9584 w 9584"/>
                  <a:gd name="T77" fmla="*/ 6083 h 6437"/>
                  <a:gd name="T78" fmla="*/ 9583 w 9584"/>
                  <a:gd name="T79" fmla="*/ 351 h 6437"/>
                  <a:gd name="T80" fmla="*/ 9540 w 9584"/>
                  <a:gd name="T81" fmla="*/ 208 h 6437"/>
                  <a:gd name="T82" fmla="*/ 9448 w 9584"/>
                  <a:gd name="T83" fmla="*/ 91 h 6437"/>
                  <a:gd name="T84" fmla="*/ 9322 w 9584"/>
                  <a:gd name="T85" fmla="*/ 18 h 6437"/>
                  <a:gd name="T86" fmla="*/ 9211 w 9584"/>
                  <a:gd name="T87" fmla="*/ 0 h 6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584" h="6437">
                    <a:moveTo>
                      <a:pt x="9211" y="0"/>
                    </a:moveTo>
                    <a:lnTo>
                      <a:pt x="380" y="0"/>
                    </a:lnTo>
                    <a:lnTo>
                      <a:pt x="341" y="1"/>
                    </a:lnTo>
                    <a:lnTo>
                      <a:pt x="268" y="18"/>
                    </a:lnTo>
                    <a:lnTo>
                      <a:pt x="200" y="49"/>
                    </a:lnTo>
                    <a:lnTo>
                      <a:pt x="139" y="91"/>
                    </a:lnTo>
                    <a:lnTo>
                      <a:pt x="88" y="146"/>
                    </a:lnTo>
                    <a:lnTo>
                      <a:pt x="46" y="208"/>
                    </a:lnTo>
                    <a:lnTo>
                      <a:pt x="17" y="277"/>
                    </a:lnTo>
                    <a:lnTo>
                      <a:pt x="1" y="351"/>
                    </a:lnTo>
                    <a:lnTo>
                      <a:pt x="0" y="390"/>
                    </a:lnTo>
                    <a:lnTo>
                      <a:pt x="0" y="6083"/>
                    </a:lnTo>
                    <a:lnTo>
                      <a:pt x="1" y="6121"/>
                    </a:lnTo>
                    <a:lnTo>
                      <a:pt x="17" y="6193"/>
                    </a:lnTo>
                    <a:lnTo>
                      <a:pt x="46" y="6257"/>
                    </a:lnTo>
                    <a:lnTo>
                      <a:pt x="88" y="6312"/>
                    </a:lnTo>
                    <a:lnTo>
                      <a:pt x="139" y="6359"/>
                    </a:lnTo>
                    <a:lnTo>
                      <a:pt x="200" y="6397"/>
                    </a:lnTo>
                    <a:lnTo>
                      <a:pt x="268" y="6422"/>
                    </a:lnTo>
                    <a:lnTo>
                      <a:pt x="341" y="6436"/>
                    </a:lnTo>
                    <a:lnTo>
                      <a:pt x="380" y="6437"/>
                    </a:lnTo>
                    <a:lnTo>
                      <a:pt x="2625" y="6437"/>
                    </a:lnTo>
                    <a:lnTo>
                      <a:pt x="2625" y="6381"/>
                    </a:lnTo>
                    <a:lnTo>
                      <a:pt x="2631" y="6269"/>
                    </a:lnTo>
                    <a:lnTo>
                      <a:pt x="2642" y="6161"/>
                    </a:lnTo>
                    <a:lnTo>
                      <a:pt x="2658" y="6052"/>
                    </a:lnTo>
                    <a:lnTo>
                      <a:pt x="2680" y="5946"/>
                    </a:lnTo>
                    <a:lnTo>
                      <a:pt x="2708" y="5843"/>
                    </a:lnTo>
                    <a:lnTo>
                      <a:pt x="2755" y="5691"/>
                    </a:lnTo>
                    <a:lnTo>
                      <a:pt x="2839" y="5496"/>
                    </a:lnTo>
                    <a:lnTo>
                      <a:pt x="2939" y="5311"/>
                    </a:lnTo>
                    <a:lnTo>
                      <a:pt x="3056" y="5138"/>
                    </a:lnTo>
                    <a:lnTo>
                      <a:pt x="3189" y="4978"/>
                    </a:lnTo>
                    <a:lnTo>
                      <a:pt x="3336" y="4830"/>
                    </a:lnTo>
                    <a:lnTo>
                      <a:pt x="3497" y="4698"/>
                    </a:lnTo>
                    <a:lnTo>
                      <a:pt x="3670" y="4581"/>
                    </a:lnTo>
                    <a:lnTo>
                      <a:pt x="3854" y="4481"/>
                    </a:lnTo>
                    <a:lnTo>
                      <a:pt x="4049" y="4398"/>
                    </a:lnTo>
                    <a:lnTo>
                      <a:pt x="4202" y="4350"/>
                    </a:lnTo>
                    <a:lnTo>
                      <a:pt x="4306" y="4322"/>
                    </a:lnTo>
                    <a:lnTo>
                      <a:pt x="4411" y="4301"/>
                    </a:lnTo>
                    <a:lnTo>
                      <a:pt x="4519" y="4285"/>
                    </a:lnTo>
                    <a:lnTo>
                      <a:pt x="4629" y="4273"/>
                    </a:lnTo>
                    <a:lnTo>
                      <a:pt x="4740" y="4268"/>
                    </a:lnTo>
                    <a:lnTo>
                      <a:pt x="4795" y="4268"/>
                    </a:lnTo>
                    <a:lnTo>
                      <a:pt x="4851" y="4268"/>
                    </a:lnTo>
                    <a:lnTo>
                      <a:pt x="4962" y="4273"/>
                    </a:lnTo>
                    <a:lnTo>
                      <a:pt x="5072" y="4285"/>
                    </a:lnTo>
                    <a:lnTo>
                      <a:pt x="5179" y="4301"/>
                    </a:lnTo>
                    <a:lnTo>
                      <a:pt x="5285" y="4322"/>
                    </a:lnTo>
                    <a:lnTo>
                      <a:pt x="5389" y="4350"/>
                    </a:lnTo>
                    <a:lnTo>
                      <a:pt x="5541" y="4398"/>
                    </a:lnTo>
                    <a:lnTo>
                      <a:pt x="5736" y="4481"/>
                    </a:lnTo>
                    <a:lnTo>
                      <a:pt x="5920" y="4581"/>
                    </a:lnTo>
                    <a:lnTo>
                      <a:pt x="6094" y="4698"/>
                    </a:lnTo>
                    <a:lnTo>
                      <a:pt x="6255" y="4830"/>
                    </a:lnTo>
                    <a:lnTo>
                      <a:pt x="6402" y="4978"/>
                    </a:lnTo>
                    <a:lnTo>
                      <a:pt x="6534" y="5138"/>
                    </a:lnTo>
                    <a:lnTo>
                      <a:pt x="6652" y="5311"/>
                    </a:lnTo>
                    <a:lnTo>
                      <a:pt x="6752" y="5496"/>
                    </a:lnTo>
                    <a:lnTo>
                      <a:pt x="6834" y="5691"/>
                    </a:lnTo>
                    <a:lnTo>
                      <a:pt x="6883" y="5843"/>
                    </a:lnTo>
                    <a:lnTo>
                      <a:pt x="6910" y="5946"/>
                    </a:lnTo>
                    <a:lnTo>
                      <a:pt x="6931" y="6052"/>
                    </a:lnTo>
                    <a:lnTo>
                      <a:pt x="6949" y="6161"/>
                    </a:lnTo>
                    <a:lnTo>
                      <a:pt x="6960" y="6269"/>
                    </a:lnTo>
                    <a:lnTo>
                      <a:pt x="6966" y="6381"/>
                    </a:lnTo>
                    <a:lnTo>
                      <a:pt x="6966" y="6437"/>
                    </a:lnTo>
                    <a:lnTo>
                      <a:pt x="9211" y="6437"/>
                    </a:lnTo>
                    <a:lnTo>
                      <a:pt x="9249" y="6436"/>
                    </a:lnTo>
                    <a:lnTo>
                      <a:pt x="9322" y="6422"/>
                    </a:lnTo>
                    <a:lnTo>
                      <a:pt x="9389" y="6397"/>
                    </a:lnTo>
                    <a:lnTo>
                      <a:pt x="9448" y="6359"/>
                    </a:lnTo>
                    <a:lnTo>
                      <a:pt x="9500" y="6312"/>
                    </a:lnTo>
                    <a:lnTo>
                      <a:pt x="9540" y="6257"/>
                    </a:lnTo>
                    <a:lnTo>
                      <a:pt x="9568" y="6193"/>
                    </a:lnTo>
                    <a:lnTo>
                      <a:pt x="9583" y="6121"/>
                    </a:lnTo>
                    <a:lnTo>
                      <a:pt x="9584" y="6083"/>
                    </a:lnTo>
                    <a:lnTo>
                      <a:pt x="9584" y="390"/>
                    </a:lnTo>
                    <a:lnTo>
                      <a:pt x="9583" y="351"/>
                    </a:lnTo>
                    <a:lnTo>
                      <a:pt x="9568" y="277"/>
                    </a:lnTo>
                    <a:lnTo>
                      <a:pt x="9540" y="208"/>
                    </a:lnTo>
                    <a:lnTo>
                      <a:pt x="9500" y="146"/>
                    </a:lnTo>
                    <a:lnTo>
                      <a:pt x="9448" y="91"/>
                    </a:lnTo>
                    <a:lnTo>
                      <a:pt x="9389" y="49"/>
                    </a:lnTo>
                    <a:lnTo>
                      <a:pt x="9322" y="18"/>
                    </a:lnTo>
                    <a:lnTo>
                      <a:pt x="9249" y="1"/>
                    </a:lnTo>
                    <a:lnTo>
                      <a:pt x="921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C176743D-7EA6-4DC7-B911-7F641BEF2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" y="597"/>
                <a:ext cx="1177" cy="475"/>
              </a:xfrm>
              <a:custGeom>
                <a:avLst/>
                <a:gdLst>
                  <a:gd name="T0" fmla="*/ 8236 w 8236"/>
                  <a:gd name="T1" fmla="*/ 3264 h 3320"/>
                  <a:gd name="T2" fmla="*/ 6877 w 8236"/>
                  <a:gd name="T3" fmla="*/ 1905 h 3320"/>
                  <a:gd name="T4" fmla="*/ 6866 w 8236"/>
                  <a:gd name="T5" fmla="*/ 1894 h 3320"/>
                  <a:gd name="T6" fmla="*/ 6838 w 8236"/>
                  <a:gd name="T7" fmla="*/ 1884 h 3320"/>
                  <a:gd name="T8" fmla="*/ 6810 w 8236"/>
                  <a:gd name="T9" fmla="*/ 1884 h 3320"/>
                  <a:gd name="T10" fmla="*/ 6782 w 8236"/>
                  <a:gd name="T11" fmla="*/ 1894 h 3320"/>
                  <a:gd name="T12" fmla="*/ 6771 w 8236"/>
                  <a:gd name="T13" fmla="*/ 1905 h 3320"/>
                  <a:gd name="T14" fmla="*/ 5355 w 8236"/>
                  <a:gd name="T15" fmla="*/ 3320 h 3320"/>
                  <a:gd name="T16" fmla="*/ 3200 w 8236"/>
                  <a:gd name="T17" fmla="*/ 1167 h 3320"/>
                  <a:gd name="T18" fmla="*/ 3188 w 8236"/>
                  <a:gd name="T19" fmla="*/ 1156 h 3320"/>
                  <a:gd name="T20" fmla="*/ 3161 w 8236"/>
                  <a:gd name="T21" fmla="*/ 1145 h 3320"/>
                  <a:gd name="T22" fmla="*/ 3132 w 8236"/>
                  <a:gd name="T23" fmla="*/ 1145 h 3320"/>
                  <a:gd name="T24" fmla="*/ 3106 w 8236"/>
                  <a:gd name="T25" fmla="*/ 1156 h 3320"/>
                  <a:gd name="T26" fmla="*/ 3093 w 8236"/>
                  <a:gd name="T27" fmla="*/ 1167 h 3320"/>
                  <a:gd name="T28" fmla="*/ 1727 w 8236"/>
                  <a:gd name="T29" fmla="*/ 2533 h 3320"/>
                  <a:gd name="T30" fmla="*/ 1102 w 8236"/>
                  <a:gd name="T31" fmla="*/ 1909 h 3320"/>
                  <a:gd name="T32" fmla="*/ 1091 w 8236"/>
                  <a:gd name="T33" fmla="*/ 1899 h 3320"/>
                  <a:gd name="T34" fmla="*/ 1064 w 8236"/>
                  <a:gd name="T35" fmla="*/ 1887 h 3320"/>
                  <a:gd name="T36" fmla="*/ 1034 w 8236"/>
                  <a:gd name="T37" fmla="*/ 1887 h 3320"/>
                  <a:gd name="T38" fmla="*/ 1007 w 8236"/>
                  <a:gd name="T39" fmla="*/ 1899 h 3320"/>
                  <a:gd name="T40" fmla="*/ 994 w 8236"/>
                  <a:gd name="T41" fmla="*/ 1909 h 3320"/>
                  <a:gd name="T42" fmla="*/ 0 w 8236"/>
                  <a:gd name="T43" fmla="*/ 2900 h 3320"/>
                  <a:gd name="T44" fmla="*/ 0 w 8236"/>
                  <a:gd name="T45" fmla="*/ 0 h 3320"/>
                  <a:gd name="T46" fmla="*/ 8236 w 8236"/>
                  <a:gd name="T47" fmla="*/ 0 h 3320"/>
                  <a:gd name="T48" fmla="*/ 8236 w 8236"/>
                  <a:gd name="T49" fmla="*/ 3264 h 3320"/>
                  <a:gd name="T50" fmla="*/ 8236 w 8236"/>
                  <a:gd name="T51" fmla="*/ 3264 h 3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36" h="3320">
                    <a:moveTo>
                      <a:pt x="8236" y="3264"/>
                    </a:moveTo>
                    <a:lnTo>
                      <a:pt x="6877" y="1905"/>
                    </a:lnTo>
                    <a:lnTo>
                      <a:pt x="6866" y="1894"/>
                    </a:lnTo>
                    <a:lnTo>
                      <a:pt x="6838" y="1884"/>
                    </a:lnTo>
                    <a:lnTo>
                      <a:pt x="6810" y="1884"/>
                    </a:lnTo>
                    <a:lnTo>
                      <a:pt x="6782" y="1894"/>
                    </a:lnTo>
                    <a:lnTo>
                      <a:pt x="6771" y="1905"/>
                    </a:lnTo>
                    <a:lnTo>
                      <a:pt x="5355" y="3320"/>
                    </a:lnTo>
                    <a:lnTo>
                      <a:pt x="3200" y="1167"/>
                    </a:lnTo>
                    <a:lnTo>
                      <a:pt x="3188" y="1156"/>
                    </a:lnTo>
                    <a:lnTo>
                      <a:pt x="3161" y="1145"/>
                    </a:lnTo>
                    <a:lnTo>
                      <a:pt x="3132" y="1145"/>
                    </a:lnTo>
                    <a:lnTo>
                      <a:pt x="3106" y="1156"/>
                    </a:lnTo>
                    <a:lnTo>
                      <a:pt x="3093" y="1167"/>
                    </a:lnTo>
                    <a:lnTo>
                      <a:pt x="1727" y="2533"/>
                    </a:lnTo>
                    <a:lnTo>
                      <a:pt x="1102" y="1909"/>
                    </a:lnTo>
                    <a:lnTo>
                      <a:pt x="1091" y="1899"/>
                    </a:lnTo>
                    <a:lnTo>
                      <a:pt x="1064" y="1887"/>
                    </a:lnTo>
                    <a:lnTo>
                      <a:pt x="1034" y="1887"/>
                    </a:lnTo>
                    <a:lnTo>
                      <a:pt x="1007" y="1899"/>
                    </a:lnTo>
                    <a:lnTo>
                      <a:pt x="994" y="1909"/>
                    </a:lnTo>
                    <a:lnTo>
                      <a:pt x="0" y="2900"/>
                    </a:lnTo>
                    <a:lnTo>
                      <a:pt x="0" y="0"/>
                    </a:lnTo>
                    <a:lnTo>
                      <a:pt x="8236" y="0"/>
                    </a:lnTo>
                    <a:lnTo>
                      <a:pt x="8236" y="3264"/>
                    </a:lnTo>
                    <a:lnTo>
                      <a:pt x="8236" y="32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0958E8D0-510A-4CBC-B096-36181EB6C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934" y="871071"/>
              <a:ext cx="144526" cy="165043"/>
            </a:xfrm>
            <a:custGeom>
              <a:avLst/>
              <a:gdLst>
                <a:gd name="T0" fmla="*/ 256 w 479"/>
                <a:gd name="T1" fmla="*/ 0 h 547"/>
                <a:gd name="T2" fmla="*/ 141 w 479"/>
                <a:gd name="T3" fmla="*/ 0 h 547"/>
                <a:gd name="T4" fmla="*/ 98 w 479"/>
                <a:gd name="T5" fmla="*/ 31 h 547"/>
                <a:gd name="T6" fmla="*/ 86 w 479"/>
                <a:gd name="T7" fmla="*/ 68 h 547"/>
                <a:gd name="T8" fmla="*/ 53 w 479"/>
                <a:gd name="T9" fmla="*/ 69 h 547"/>
                <a:gd name="T10" fmla="*/ 12 w 479"/>
                <a:gd name="T11" fmla="*/ 99 h 547"/>
                <a:gd name="T12" fmla="*/ 0 w 479"/>
                <a:gd name="T13" fmla="*/ 136 h 547"/>
                <a:gd name="T14" fmla="*/ 1 w 479"/>
                <a:gd name="T15" fmla="*/ 492 h 547"/>
                <a:gd name="T16" fmla="*/ 31 w 479"/>
                <a:gd name="T17" fmla="*/ 536 h 547"/>
                <a:gd name="T18" fmla="*/ 68 w 479"/>
                <a:gd name="T19" fmla="*/ 547 h 547"/>
                <a:gd name="T20" fmla="*/ 339 w 479"/>
                <a:gd name="T21" fmla="*/ 547 h 547"/>
                <a:gd name="T22" fmla="*/ 382 w 479"/>
                <a:gd name="T23" fmla="*/ 517 h 547"/>
                <a:gd name="T24" fmla="*/ 395 w 479"/>
                <a:gd name="T25" fmla="*/ 479 h 547"/>
                <a:gd name="T26" fmla="*/ 424 w 479"/>
                <a:gd name="T27" fmla="*/ 478 h 547"/>
                <a:gd name="T28" fmla="*/ 468 w 479"/>
                <a:gd name="T29" fmla="*/ 448 h 547"/>
                <a:gd name="T30" fmla="*/ 479 w 479"/>
                <a:gd name="T31" fmla="*/ 411 h 547"/>
                <a:gd name="T32" fmla="*/ 360 w 479"/>
                <a:gd name="T33" fmla="*/ 0 h 547"/>
                <a:gd name="T34" fmla="*/ 68 w 479"/>
                <a:gd name="T35" fmla="*/ 514 h 547"/>
                <a:gd name="T36" fmla="*/ 36 w 479"/>
                <a:gd name="T37" fmla="*/ 492 h 547"/>
                <a:gd name="T38" fmla="*/ 35 w 479"/>
                <a:gd name="T39" fmla="*/ 136 h 547"/>
                <a:gd name="T40" fmla="*/ 42 w 479"/>
                <a:gd name="T41" fmla="*/ 114 h 547"/>
                <a:gd name="T42" fmla="*/ 86 w 479"/>
                <a:gd name="T43" fmla="*/ 103 h 547"/>
                <a:gd name="T44" fmla="*/ 86 w 479"/>
                <a:gd name="T45" fmla="*/ 424 h 547"/>
                <a:gd name="T46" fmla="*/ 117 w 479"/>
                <a:gd name="T47" fmla="*/ 468 h 547"/>
                <a:gd name="T48" fmla="*/ 154 w 479"/>
                <a:gd name="T49" fmla="*/ 479 h 547"/>
                <a:gd name="T50" fmla="*/ 360 w 479"/>
                <a:gd name="T51" fmla="*/ 479 h 547"/>
                <a:gd name="T52" fmla="*/ 341 w 479"/>
                <a:gd name="T53" fmla="*/ 511 h 547"/>
                <a:gd name="T54" fmla="*/ 360 w 479"/>
                <a:gd name="T55" fmla="*/ 360 h 547"/>
                <a:gd name="T56" fmla="*/ 199 w 479"/>
                <a:gd name="T57" fmla="*/ 359 h 547"/>
                <a:gd name="T58" fmla="*/ 189 w 479"/>
                <a:gd name="T59" fmla="*/ 342 h 547"/>
                <a:gd name="T60" fmla="*/ 199 w 479"/>
                <a:gd name="T61" fmla="*/ 326 h 547"/>
                <a:gd name="T62" fmla="*/ 360 w 479"/>
                <a:gd name="T63" fmla="*/ 325 h 547"/>
                <a:gd name="T64" fmla="*/ 377 w 479"/>
                <a:gd name="T65" fmla="*/ 335 h 547"/>
                <a:gd name="T66" fmla="*/ 377 w 479"/>
                <a:gd name="T67" fmla="*/ 350 h 547"/>
                <a:gd name="T68" fmla="*/ 360 w 479"/>
                <a:gd name="T69" fmla="*/ 360 h 547"/>
                <a:gd name="T70" fmla="*/ 206 w 479"/>
                <a:gd name="T71" fmla="*/ 274 h 547"/>
                <a:gd name="T72" fmla="*/ 189 w 479"/>
                <a:gd name="T73" fmla="*/ 263 h 547"/>
                <a:gd name="T74" fmla="*/ 189 w 479"/>
                <a:gd name="T75" fmla="*/ 251 h 547"/>
                <a:gd name="T76" fmla="*/ 206 w 479"/>
                <a:gd name="T77" fmla="*/ 240 h 547"/>
                <a:gd name="T78" fmla="*/ 366 w 479"/>
                <a:gd name="T79" fmla="*/ 240 h 547"/>
                <a:gd name="T80" fmla="*/ 377 w 479"/>
                <a:gd name="T81" fmla="*/ 257 h 547"/>
                <a:gd name="T82" fmla="*/ 366 w 479"/>
                <a:gd name="T83" fmla="*/ 272 h 547"/>
                <a:gd name="T84" fmla="*/ 395 w 479"/>
                <a:gd name="T85" fmla="*/ 136 h 547"/>
                <a:gd name="T86" fmla="*/ 362 w 479"/>
                <a:gd name="T87" fmla="*/ 116 h 547"/>
                <a:gd name="T88" fmla="*/ 360 w 479"/>
                <a:gd name="T89" fmla="*/ 35 h 547"/>
                <a:gd name="T90" fmla="*/ 395 w 479"/>
                <a:gd name="T91" fmla="*/ 136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9" h="547">
                  <a:moveTo>
                    <a:pt x="360" y="0"/>
                  </a:moveTo>
                  <a:lnTo>
                    <a:pt x="256" y="0"/>
                  </a:lnTo>
                  <a:lnTo>
                    <a:pt x="154" y="0"/>
                  </a:lnTo>
                  <a:lnTo>
                    <a:pt x="141" y="0"/>
                  </a:lnTo>
                  <a:lnTo>
                    <a:pt x="117" y="12"/>
                  </a:lnTo>
                  <a:lnTo>
                    <a:pt x="98" y="31"/>
                  </a:lnTo>
                  <a:lnTo>
                    <a:pt x="86" y="55"/>
                  </a:lnTo>
                  <a:lnTo>
                    <a:pt x="86" y="68"/>
                  </a:lnTo>
                  <a:lnTo>
                    <a:pt x="66" y="68"/>
                  </a:lnTo>
                  <a:lnTo>
                    <a:pt x="53" y="69"/>
                  </a:lnTo>
                  <a:lnTo>
                    <a:pt x="28" y="81"/>
                  </a:lnTo>
                  <a:lnTo>
                    <a:pt x="12" y="99"/>
                  </a:lnTo>
                  <a:lnTo>
                    <a:pt x="1" y="123"/>
                  </a:lnTo>
                  <a:lnTo>
                    <a:pt x="0" y="136"/>
                  </a:lnTo>
                  <a:lnTo>
                    <a:pt x="0" y="479"/>
                  </a:lnTo>
                  <a:lnTo>
                    <a:pt x="1" y="492"/>
                  </a:lnTo>
                  <a:lnTo>
                    <a:pt x="12" y="517"/>
                  </a:lnTo>
                  <a:lnTo>
                    <a:pt x="31" y="536"/>
                  </a:lnTo>
                  <a:lnTo>
                    <a:pt x="55" y="547"/>
                  </a:lnTo>
                  <a:lnTo>
                    <a:pt x="68" y="547"/>
                  </a:lnTo>
                  <a:lnTo>
                    <a:pt x="325" y="547"/>
                  </a:lnTo>
                  <a:lnTo>
                    <a:pt x="339" y="547"/>
                  </a:lnTo>
                  <a:lnTo>
                    <a:pt x="364" y="536"/>
                  </a:lnTo>
                  <a:lnTo>
                    <a:pt x="382" y="517"/>
                  </a:lnTo>
                  <a:lnTo>
                    <a:pt x="393" y="492"/>
                  </a:lnTo>
                  <a:lnTo>
                    <a:pt x="395" y="479"/>
                  </a:lnTo>
                  <a:lnTo>
                    <a:pt x="411" y="479"/>
                  </a:lnTo>
                  <a:lnTo>
                    <a:pt x="424" y="478"/>
                  </a:lnTo>
                  <a:lnTo>
                    <a:pt x="449" y="468"/>
                  </a:lnTo>
                  <a:lnTo>
                    <a:pt x="468" y="448"/>
                  </a:lnTo>
                  <a:lnTo>
                    <a:pt x="479" y="424"/>
                  </a:lnTo>
                  <a:lnTo>
                    <a:pt x="479" y="411"/>
                  </a:lnTo>
                  <a:lnTo>
                    <a:pt x="479" y="137"/>
                  </a:lnTo>
                  <a:lnTo>
                    <a:pt x="360" y="0"/>
                  </a:lnTo>
                  <a:close/>
                  <a:moveTo>
                    <a:pt x="325" y="514"/>
                  </a:moveTo>
                  <a:lnTo>
                    <a:pt x="68" y="514"/>
                  </a:lnTo>
                  <a:lnTo>
                    <a:pt x="55" y="511"/>
                  </a:lnTo>
                  <a:lnTo>
                    <a:pt x="36" y="492"/>
                  </a:lnTo>
                  <a:lnTo>
                    <a:pt x="35" y="479"/>
                  </a:lnTo>
                  <a:lnTo>
                    <a:pt x="35" y="136"/>
                  </a:lnTo>
                  <a:lnTo>
                    <a:pt x="35" y="127"/>
                  </a:lnTo>
                  <a:lnTo>
                    <a:pt x="42" y="114"/>
                  </a:lnTo>
                  <a:lnTo>
                    <a:pt x="64" y="104"/>
                  </a:lnTo>
                  <a:lnTo>
                    <a:pt x="86" y="103"/>
                  </a:lnTo>
                  <a:lnTo>
                    <a:pt x="86" y="411"/>
                  </a:lnTo>
                  <a:lnTo>
                    <a:pt x="86" y="424"/>
                  </a:lnTo>
                  <a:lnTo>
                    <a:pt x="98" y="448"/>
                  </a:lnTo>
                  <a:lnTo>
                    <a:pt x="117" y="468"/>
                  </a:lnTo>
                  <a:lnTo>
                    <a:pt x="141" y="478"/>
                  </a:lnTo>
                  <a:lnTo>
                    <a:pt x="154" y="479"/>
                  </a:lnTo>
                  <a:lnTo>
                    <a:pt x="247" y="479"/>
                  </a:lnTo>
                  <a:lnTo>
                    <a:pt x="360" y="479"/>
                  </a:lnTo>
                  <a:lnTo>
                    <a:pt x="359" y="493"/>
                  </a:lnTo>
                  <a:lnTo>
                    <a:pt x="341" y="511"/>
                  </a:lnTo>
                  <a:lnTo>
                    <a:pt x="325" y="514"/>
                  </a:lnTo>
                  <a:close/>
                  <a:moveTo>
                    <a:pt x="360" y="360"/>
                  </a:moveTo>
                  <a:lnTo>
                    <a:pt x="206" y="360"/>
                  </a:lnTo>
                  <a:lnTo>
                    <a:pt x="199" y="359"/>
                  </a:lnTo>
                  <a:lnTo>
                    <a:pt x="189" y="350"/>
                  </a:lnTo>
                  <a:lnTo>
                    <a:pt x="189" y="342"/>
                  </a:lnTo>
                  <a:lnTo>
                    <a:pt x="189" y="335"/>
                  </a:lnTo>
                  <a:lnTo>
                    <a:pt x="199" y="326"/>
                  </a:lnTo>
                  <a:lnTo>
                    <a:pt x="206" y="325"/>
                  </a:lnTo>
                  <a:lnTo>
                    <a:pt x="360" y="325"/>
                  </a:lnTo>
                  <a:lnTo>
                    <a:pt x="366" y="326"/>
                  </a:lnTo>
                  <a:lnTo>
                    <a:pt x="377" y="335"/>
                  </a:lnTo>
                  <a:lnTo>
                    <a:pt x="377" y="342"/>
                  </a:lnTo>
                  <a:lnTo>
                    <a:pt x="377" y="350"/>
                  </a:lnTo>
                  <a:lnTo>
                    <a:pt x="366" y="359"/>
                  </a:lnTo>
                  <a:lnTo>
                    <a:pt x="360" y="360"/>
                  </a:lnTo>
                  <a:close/>
                  <a:moveTo>
                    <a:pt x="360" y="274"/>
                  </a:moveTo>
                  <a:lnTo>
                    <a:pt x="206" y="274"/>
                  </a:lnTo>
                  <a:lnTo>
                    <a:pt x="199" y="272"/>
                  </a:lnTo>
                  <a:lnTo>
                    <a:pt x="189" y="263"/>
                  </a:lnTo>
                  <a:lnTo>
                    <a:pt x="189" y="257"/>
                  </a:lnTo>
                  <a:lnTo>
                    <a:pt x="189" y="251"/>
                  </a:lnTo>
                  <a:lnTo>
                    <a:pt x="199" y="240"/>
                  </a:lnTo>
                  <a:lnTo>
                    <a:pt x="206" y="240"/>
                  </a:lnTo>
                  <a:lnTo>
                    <a:pt x="360" y="240"/>
                  </a:lnTo>
                  <a:lnTo>
                    <a:pt x="366" y="240"/>
                  </a:lnTo>
                  <a:lnTo>
                    <a:pt x="377" y="251"/>
                  </a:lnTo>
                  <a:lnTo>
                    <a:pt x="377" y="257"/>
                  </a:lnTo>
                  <a:lnTo>
                    <a:pt x="377" y="263"/>
                  </a:lnTo>
                  <a:lnTo>
                    <a:pt x="366" y="272"/>
                  </a:lnTo>
                  <a:lnTo>
                    <a:pt x="360" y="274"/>
                  </a:lnTo>
                  <a:close/>
                  <a:moveTo>
                    <a:pt x="395" y="136"/>
                  </a:moveTo>
                  <a:lnTo>
                    <a:pt x="380" y="135"/>
                  </a:lnTo>
                  <a:lnTo>
                    <a:pt x="362" y="116"/>
                  </a:lnTo>
                  <a:lnTo>
                    <a:pt x="360" y="103"/>
                  </a:lnTo>
                  <a:lnTo>
                    <a:pt x="360" y="35"/>
                  </a:lnTo>
                  <a:lnTo>
                    <a:pt x="446" y="136"/>
                  </a:lnTo>
                  <a:lnTo>
                    <a:pt x="395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1266788" y="2022647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01175" y="2063011"/>
            <a:ext cx="327696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01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졸업 작품을 구현하기 위한 본인의 현 상황 분석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66788" y="3667243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양쪽 모서리가 둥근 사각형 44"/>
          <p:cNvSpPr/>
          <p:nvPr/>
        </p:nvSpPr>
        <p:spPr>
          <a:xfrm rot="16200000" flipH="1">
            <a:off x="1042319" y="3908784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 rot="16200000" flipH="1">
            <a:off x="1037558" y="2267437"/>
            <a:ext cx="1058538" cy="590550"/>
          </a:xfrm>
          <a:prstGeom prst="round2SameRect">
            <a:avLst>
              <a:gd name="adj1" fmla="val 32258"/>
              <a:gd name="adj2" fmla="val 0"/>
            </a:avLst>
          </a:prstGeom>
          <a:solidFill>
            <a:schemeClr val="accent1">
              <a:lumMod val="50000"/>
            </a:schemeClr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01175" y="3707607"/>
            <a:ext cx="32769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03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본인 역할을 수행하기 위해 필요한 능력 충족 계획 수립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 단위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구체적으로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346392" y="404375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5B4E55"/>
                </a:solidFill>
              </a:rPr>
              <a:t>03</a:t>
            </a:r>
            <a:endParaRPr lang="ko-KR" altLang="en-US" dirty="0">
              <a:solidFill>
                <a:srgbClr val="5B4E55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03528" y="2022647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rot="16200000" flipH="1">
            <a:off x="6274297" y="2264188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337915" y="2063011"/>
            <a:ext cx="32769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02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졸업 작품 팀에서 본인의 역할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583132" y="238010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5B4E55"/>
                </a:solidFill>
              </a:rPr>
              <a:t>02</a:t>
            </a:r>
            <a:endParaRPr lang="ko-KR" altLang="en-US" dirty="0">
              <a:solidFill>
                <a:srgbClr val="5B4E55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83132" y="404375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04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46392" y="238010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9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135" name="직사각형 134"/>
          <p:cNvSpPr/>
          <p:nvPr/>
        </p:nvSpPr>
        <p:spPr>
          <a:xfrm>
            <a:off x="1805948" y="2235713"/>
            <a:ext cx="2481332" cy="29341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00" b="1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345A42B1-BCBC-FECE-1AA8-7A1DC18ED57A}"/>
              </a:ext>
            </a:extLst>
          </p:cNvPr>
          <p:cNvSpPr/>
          <p:nvPr/>
        </p:nvSpPr>
        <p:spPr>
          <a:xfrm>
            <a:off x="2272218" y="1758227"/>
            <a:ext cx="910682" cy="216519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4F99BC2C-7D23-9B38-975A-84BF0083ACDA}"/>
              </a:ext>
            </a:extLst>
          </p:cNvPr>
          <p:cNvSpPr/>
          <p:nvPr/>
        </p:nvSpPr>
        <p:spPr>
          <a:xfrm>
            <a:off x="2281861" y="2020350"/>
            <a:ext cx="896305" cy="1920779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90%</a:t>
            </a:r>
            <a:endParaRPr lang="ko-KR" altLang="en-US" dirty="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143EC1AC-8A02-733F-EE94-5956E519B6B0}"/>
              </a:ext>
            </a:extLst>
          </p:cNvPr>
          <p:cNvSpPr/>
          <p:nvPr/>
        </p:nvSpPr>
        <p:spPr>
          <a:xfrm>
            <a:off x="5320217" y="1758226"/>
            <a:ext cx="910682" cy="216519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9E45D524-3E75-EDB7-9731-B5B8ECFD7EDC}"/>
              </a:ext>
            </a:extLst>
          </p:cNvPr>
          <p:cNvSpPr/>
          <p:nvPr/>
        </p:nvSpPr>
        <p:spPr>
          <a:xfrm>
            <a:off x="5315483" y="2221632"/>
            <a:ext cx="925059" cy="1719496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75%</a:t>
            </a:r>
            <a:endParaRPr lang="ko-KR" altLang="en-US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852728F-63D5-C376-CFB6-77757B4AECD6}"/>
              </a:ext>
            </a:extLst>
          </p:cNvPr>
          <p:cNvSpPr/>
          <p:nvPr/>
        </p:nvSpPr>
        <p:spPr>
          <a:xfrm>
            <a:off x="8478328" y="1739641"/>
            <a:ext cx="910682" cy="216519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F4A537F6-8280-A65B-1348-82DB542798F1}"/>
              </a:ext>
            </a:extLst>
          </p:cNvPr>
          <p:cNvSpPr/>
          <p:nvPr/>
        </p:nvSpPr>
        <p:spPr>
          <a:xfrm>
            <a:off x="8473594" y="2720631"/>
            <a:ext cx="939436" cy="1201912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50%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1DB96-4E56-6AC7-E5C8-BC7C49B516C2}"/>
              </a:ext>
            </a:extLst>
          </p:cNvPr>
          <p:cNvSpPr txBox="1"/>
          <p:nvPr/>
        </p:nvSpPr>
        <p:spPr>
          <a:xfrm>
            <a:off x="14487292" y="1951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47F1008C-A4B6-CF7A-4548-0BA4854F9106}"/>
              </a:ext>
            </a:extLst>
          </p:cNvPr>
          <p:cNvSpPr/>
          <p:nvPr/>
        </p:nvSpPr>
        <p:spPr>
          <a:xfrm>
            <a:off x="2761553" y="1146818"/>
            <a:ext cx="910682" cy="613317"/>
          </a:xfrm>
          <a:prstGeom prst="wedgeRoundRectCallo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a typeface="맑은 고딕"/>
              </a:rPr>
              <a:t>팀원 소통</a:t>
            </a: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6021249A-7BC3-57EE-215C-C8B781C807C1}"/>
              </a:ext>
            </a:extLst>
          </p:cNvPr>
          <p:cNvSpPr/>
          <p:nvPr/>
        </p:nvSpPr>
        <p:spPr>
          <a:xfrm>
            <a:off x="5781675" y="1146818"/>
            <a:ext cx="1068656" cy="613317"/>
          </a:xfrm>
          <a:prstGeom prst="wedgeRoundRectCallo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파트 이해도</a:t>
            </a: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AE020CD3-33CB-DF25-AFE7-D38D236E0202}"/>
              </a:ext>
            </a:extLst>
          </p:cNvPr>
          <p:cNvSpPr/>
          <p:nvPr/>
        </p:nvSpPr>
        <p:spPr>
          <a:xfrm>
            <a:off x="8969065" y="1128233"/>
            <a:ext cx="910682" cy="613317"/>
          </a:xfrm>
          <a:prstGeom prst="wedgeRoundRectCallo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구현 능력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D63A1-5502-5348-F0DA-54AE31AB9930}"/>
              </a:ext>
            </a:extLst>
          </p:cNvPr>
          <p:cNvSpPr txBox="1"/>
          <p:nvPr/>
        </p:nvSpPr>
        <p:spPr>
          <a:xfrm>
            <a:off x="1672682" y="4544122"/>
            <a:ext cx="224882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-&gt; 팀원이 소통할 수 있는 메신저나 </a:t>
            </a:r>
            <a:r>
              <a:rPr lang="ko-KR" altLang="en-US" sz="1200" dirty="0" err="1">
                <a:ea typeface="맑은 고딕"/>
              </a:rPr>
              <a:t>디스코드를</a:t>
            </a:r>
            <a:r>
              <a:rPr lang="ko-KR" altLang="en-US" sz="1200" dirty="0">
                <a:ea typeface="맑은 고딕"/>
              </a:rPr>
              <a:t> 활용하여 계획이나 역할 분담 등 졸업작품 관련한 대화를 꾸준히 해왔다.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147512-05EA-060B-C67F-DC22B5E6706C}"/>
              </a:ext>
            </a:extLst>
          </p:cNvPr>
          <p:cNvSpPr txBox="1"/>
          <p:nvPr/>
        </p:nvSpPr>
        <p:spPr>
          <a:xfrm>
            <a:off x="4441901" y="4544122"/>
            <a:ext cx="269487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-&gt; 나의 파트는 졸업작품 관련하여 캐릭터나 몬스터, 장애물 같은 것들의 직접적인 기능 구현이나 애니메이션을 적용해야 한다. 하지만 아직 </a:t>
            </a:r>
            <a:r>
              <a:rPr lang="ko-KR" altLang="en-US" sz="1200" dirty="0" err="1">
                <a:ea typeface="맑은 고딕"/>
              </a:rPr>
              <a:t>언리얼</a:t>
            </a:r>
            <a:r>
              <a:rPr lang="ko-KR" altLang="en-US" sz="1200" dirty="0">
                <a:ea typeface="맑은 고딕"/>
              </a:rPr>
              <a:t> 엔진 속</a:t>
            </a:r>
            <a:r>
              <a:rPr lang="ko-KR" sz="1200" dirty="0">
                <a:latin typeface="Malgun Gothic"/>
                <a:ea typeface="Malgun Gothic"/>
              </a:rPr>
              <a:t> </a:t>
            </a:r>
            <a:r>
              <a:rPr lang="ko-KR" altLang="en-US" sz="1200" dirty="0">
                <a:latin typeface="Malgun Gothic"/>
                <a:ea typeface="Malgun Gothic"/>
              </a:rPr>
              <a:t>서버와</a:t>
            </a:r>
            <a:r>
              <a:rPr lang="ko-KR" altLang="en-US" sz="1200" dirty="0">
                <a:ea typeface="맑은 고딕"/>
              </a:rPr>
              <a:t> 다양한 기능들을 전부 파악하지는 못하고 있다.      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3E4863-C88B-96D7-5E8F-BE457FC99A26}"/>
              </a:ext>
            </a:extLst>
          </p:cNvPr>
          <p:cNvSpPr txBox="1"/>
          <p:nvPr/>
        </p:nvSpPr>
        <p:spPr>
          <a:xfrm>
            <a:off x="7452731" y="4544122"/>
            <a:ext cx="315021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-&gt; 현재 캐릭터와 몬스터의 움직임, 무기 장착, 충돌처리, 간단한 인벤토리 제작, 애니메이션 등 </a:t>
            </a:r>
            <a:r>
              <a:rPr lang="ko-KR" altLang="en-US" sz="1200" dirty="0" err="1">
                <a:ea typeface="맑은 고딕"/>
              </a:rPr>
              <a:t>언리얼엔진의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블루프린트와</a:t>
            </a:r>
            <a:r>
              <a:rPr lang="ko-KR" altLang="en-US" sz="1200" dirty="0">
                <a:ea typeface="맑은 고딕"/>
              </a:rPr>
              <a:t> c++을 가지고 구현해봤다.  하지만 서버적용이나 조명구현, 세부적인 물리처리를 구현해보지 못하였기 때문에 구현능력을 더 키워야 할 것 같다.</a:t>
            </a:r>
          </a:p>
          <a:p>
            <a:endParaRPr lang="ko-KR" altLang="en-US" sz="12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451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2937911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298200" cy="327738"/>
            <a:chOff x="820898" y="783769"/>
            <a:chExt cx="8298200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What’s my role in Graduation Team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8314845" y="871071"/>
              <a:ext cx="804253" cy="165043"/>
              <a:chOff x="8314845" y="871071"/>
              <a:chExt cx="804253" cy="165043"/>
            </a:xfrm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123" name="직사각형 122"/>
          <p:cNvSpPr/>
          <p:nvPr/>
        </p:nvSpPr>
        <p:spPr>
          <a:xfrm>
            <a:off x="6583132" y="404375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04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2468877" y="1147471"/>
            <a:ext cx="645470" cy="645470"/>
            <a:chOff x="1651388" y="2172798"/>
            <a:chExt cx="1083168" cy="1083168"/>
          </a:xfrm>
        </p:grpSpPr>
        <p:sp>
          <p:nvSpPr>
            <p:cNvPr id="127" name="타원 126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129" name="그룹 128"/>
          <p:cNvGrpSpPr/>
          <p:nvPr/>
        </p:nvGrpSpPr>
        <p:grpSpPr>
          <a:xfrm>
            <a:off x="8523643" y="1143089"/>
            <a:ext cx="645470" cy="645470"/>
            <a:chOff x="8846116" y="4168827"/>
            <a:chExt cx="1083168" cy="1083168"/>
          </a:xfrm>
        </p:grpSpPr>
        <p:sp>
          <p:nvSpPr>
            <p:cNvPr id="130" name="타원 129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5488630" y="1147670"/>
            <a:ext cx="645470" cy="645470"/>
            <a:chOff x="8723358" y="1778931"/>
            <a:chExt cx="1083168" cy="1083168"/>
          </a:xfrm>
        </p:grpSpPr>
        <p:sp>
          <p:nvSpPr>
            <p:cNvPr id="133" name="타원 132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>
          <a:xfrm>
            <a:off x="2102745" y="2445251"/>
            <a:ext cx="1377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Client(Main)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33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96398" y="4731263"/>
            <a:ext cx="2463224" cy="8213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클라이언트</a:t>
            </a:r>
            <a:r>
              <a:rPr lang="en-US" altLang="ko-KR" sz="1100" dirty="0">
                <a:ea typeface="맑은 고딕"/>
              </a:rPr>
              <a:t>(</a:t>
            </a:r>
            <a:r>
              <a:rPr lang="ko-KR" altLang="en-US" sz="1100" dirty="0">
                <a:ea typeface="맑은 고딕"/>
              </a:rPr>
              <a:t>메인</a:t>
            </a:r>
            <a:r>
              <a:rPr lang="en-US" altLang="ko-KR" sz="1100" dirty="0">
                <a:ea typeface="맑은 고딕"/>
              </a:rPr>
              <a:t>) </a:t>
            </a:r>
            <a:r>
              <a:rPr lang="ko-KR" altLang="en-US" sz="1100" dirty="0">
                <a:ea typeface="맑은 고딕"/>
              </a:rPr>
              <a:t>담당</a:t>
            </a:r>
            <a:endParaRPr lang="en-US" altLang="ko-KR" sz="1100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ea typeface="맑은 고딕"/>
              </a:rPr>
              <a:t>C++</a:t>
            </a:r>
            <a:r>
              <a:rPr lang="ko-KR" altLang="en-US" sz="1100" dirty="0">
                <a:ea typeface="맑은 고딕"/>
              </a:rPr>
              <a:t>로 게임 로직 구현</a:t>
            </a:r>
            <a:endParaRPr lang="en-US" altLang="ko-KR" sz="1100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물리 처리</a:t>
            </a:r>
            <a:r>
              <a:rPr lang="en-US" altLang="ko-KR" sz="1100" dirty="0">
                <a:ea typeface="맑은 고딕"/>
              </a:rPr>
              <a:t>, </a:t>
            </a:r>
            <a:r>
              <a:rPr lang="ko-KR" altLang="en-US" sz="1100" dirty="0">
                <a:ea typeface="맑은 고딕"/>
              </a:rPr>
              <a:t>충돌 처리</a:t>
            </a:r>
            <a:r>
              <a:rPr lang="en-US" altLang="ko-KR" sz="1100" dirty="0">
                <a:ea typeface="맑은 고딕"/>
              </a:rPr>
              <a:t>, </a:t>
            </a:r>
            <a:r>
              <a:rPr lang="ko-KR" altLang="en-US" sz="1100" dirty="0">
                <a:ea typeface="맑은 고딕"/>
              </a:rPr>
              <a:t>조명 처리 등</a:t>
            </a:r>
            <a:endParaRPr lang="en-US" altLang="ko-KR" sz="1100" dirty="0">
              <a:ea typeface="맑은 고딕" panose="020B0503020000020004" pitchFamily="34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638120" y="1856717"/>
            <a:ext cx="2233623" cy="2190624"/>
            <a:chOff x="2030831" y="1759943"/>
            <a:chExt cx="2883917" cy="2828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6" name="타원 65"/>
            <p:cNvSpPr/>
            <p:nvPr/>
          </p:nvSpPr>
          <p:spPr>
            <a:xfrm>
              <a:off x="2376186" y="2031481"/>
              <a:ext cx="2285324" cy="2285324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rgbClr val="F1543F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3518846" y="175994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 rot="5400000">
              <a:off x="4823837" y="304446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 rot="5400000">
              <a:off x="2085743" y="304446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518846" y="4442520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2700000">
              <a:off x="2547141" y="4101767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2700000">
              <a:off x="4454555" y="2138455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 rot="18900000">
              <a:off x="4464909" y="4101766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 rot="18900000">
              <a:off x="2547141" y="2138946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88" name="원호 87"/>
          <p:cNvSpPr/>
          <p:nvPr/>
        </p:nvSpPr>
        <p:spPr>
          <a:xfrm>
            <a:off x="1899436" y="2067026"/>
            <a:ext cx="1770007" cy="1770007"/>
          </a:xfrm>
          <a:prstGeom prst="arc">
            <a:avLst>
              <a:gd name="adj1" fmla="val 16200000"/>
              <a:gd name="adj2" fmla="val 68705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F1543F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081535" y="4384806"/>
            <a:ext cx="1446018" cy="2302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Client(Main)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130128" y="2445251"/>
            <a:ext cx="1377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Graphics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33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623781" y="4731263"/>
            <a:ext cx="2463224" cy="107529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그래픽 담당</a:t>
            </a:r>
            <a:endParaRPr lang="en-US" altLang="ko-KR" sz="1100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ea typeface="맑은 고딕"/>
              </a:rPr>
              <a:t>3DS MAX </a:t>
            </a:r>
            <a:r>
              <a:rPr lang="ko-KR" altLang="en-US" sz="1100" dirty="0">
                <a:ea typeface="맑은 고딕"/>
              </a:rPr>
              <a:t>등을 활용한 플레이어 및 몬스터 모델링</a:t>
            </a:r>
            <a:endParaRPr lang="en-US" altLang="ko-KR" sz="1100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애니메이션 및 텍스처 제작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4665503" y="1856717"/>
            <a:ext cx="2233623" cy="2190624"/>
            <a:chOff x="2030831" y="1759943"/>
            <a:chExt cx="2883917" cy="2828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3" name="타원 92"/>
            <p:cNvSpPr/>
            <p:nvPr/>
          </p:nvSpPr>
          <p:spPr>
            <a:xfrm>
              <a:off x="2376186" y="2031481"/>
              <a:ext cx="2285324" cy="2285324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rgbClr val="F1543F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518846" y="175994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5400000">
              <a:off x="4823837" y="304446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 rot="5400000">
              <a:off x="2085743" y="304446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518846" y="4442520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 rot="2700000">
              <a:off x="2547141" y="4101767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 rot="2700000">
              <a:off x="4454555" y="2138455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 rot="18900000">
              <a:off x="4464909" y="4101766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 rot="18900000">
              <a:off x="2547141" y="2138946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102" name="원호 101"/>
          <p:cNvSpPr/>
          <p:nvPr/>
        </p:nvSpPr>
        <p:spPr>
          <a:xfrm>
            <a:off x="4926819" y="2067026"/>
            <a:ext cx="1770007" cy="1770007"/>
          </a:xfrm>
          <a:prstGeom prst="arc">
            <a:avLst>
              <a:gd name="adj1" fmla="val 16200000"/>
              <a:gd name="adj2" fmla="val 752723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F1543F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108918" y="4384806"/>
            <a:ext cx="1446018" cy="2302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Graphics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157511" y="2445251"/>
            <a:ext cx="137773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Planner &amp; Client(Sub)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34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651164" y="4731263"/>
            <a:ext cx="2463224" cy="107529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기획 및 클라이언트</a:t>
            </a:r>
            <a:r>
              <a:rPr lang="en-US" altLang="ko-KR" sz="1100" dirty="0">
                <a:ea typeface="맑은 고딕"/>
              </a:rPr>
              <a:t>(</a:t>
            </a:r>
            <a:r>
              <a:rPr lang="ko-KR" altLang="en-US" sz="1100" dirty="0">
                <a:ea typeface="맑은 고딕"/>
              </a:rPr>
              <a:t>서브</a:t>
            </a:r>
            <a:r>
              <a:rPr lang="en-US" altLang="ko-KR" sz="1100" dirty="0">
                <a:ea typeface="맑은 고딕"/>
              </a:rPr>
              <a:t>) </a:t>
            </a:r>
            <a:r>
              <a:rPr lang="ko-KR" altLang="en-US" sz="1100" dirty="0">
                <a:ea typeface="맑은 고딕"/>
              </a:rPr>
              <a:t>담당</a:t>
            </a:r>
            <a:endParaRPr lang="en-US" altLang="ko-KR" sz="1100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게임의 전반적인 시스템 및 콘텐츠 디자인</a:t>
            </a:r>
            <a:endParaRPr lang="en-US" altLang="ko-KR" sz="1100">
              <a:ea typeface="맑은 고딕" panose="020B05030200000200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텍스처 및 게임 이펙트 제작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7692886" y="1856717"/>
            <a:ext cx="2233623" cy="2190624"/>
            <a:chOff x="2030831" y="1759943"/>
            <a:chExt cx="2883917" cy="2828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7" name="타원 106"/>
            <p:cNvSpPr/>
            <p:nvPr/>
          </p:nvSpPr>
          <p:spPr>
            <a:xfrm>
              <a:off x="2376186" y="2031481"/>
              <a:ext cx="2285324" cy="2285324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rgbClr val="F1543F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3518846" y="175994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5400000">
              <a:off x="4823837" y="304446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5400000">
              <a:off x="2085743" y="304446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3518846" y="4442520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 rot="2700000">
              <a:off x="2547141" y="4101767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 rot="2700000">
              <a:off x="4454555" y="2138455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 rot="18900000">
              <a:off x="4464909" y="4101766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18900000">
              <a:off x="2547141" y="2138946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138" name="원호 137"/>
          <p:cNvSpPr/>
          <p:nvPr/>
        </p:nvSpPr>
        <p:spPr>
          <a:xfrm>
            <a:off x="7954202" y="2067026"/>
            <a:ext cx="1770007" cy="1770007"/>
          </a:xfrm>
          <a:prstGeom prst="arc">
            <a:avLst>
              <a:gd name="adj1" fmla="val 16200000"/>
              <a:gd name="adj2" fmla="val 91868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F1543F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8136301" y="4384806"/>
            <a:ext cx="1446018" cy="2302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Planner &amp; Client(Sub)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7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Things to do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C8447-8C21-43FD-951B-987AE2F75A38}"/>
              </a:ext>
            </a:extLst>
          </p:cNvPr>
          <p:cNvSpPr/>
          <p:nvPr/>
        </p:nvSpPr>
        <p:spPr>
          <a:xfrm>
            <a:off x="1606707" y="5525651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 dirty="0">
                <a:ea typeface="맑은 고딕"/>
              </a:rPr>
              <a:t>제작할 게임의 기획 및 목표 설정</a:t>
            </a:r>
            <a:endParaRPr lang="en-US" altLang="ko-KR" sz="1200" b="1">
              <a:ea typeface="맑은 고딕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81BA1A2-3A48-4E05-B1B3-3FD26A28AAFD}"/>
              </a:ext>
            </a:extLst>
          </p:cNvPr>
          <p:cNvCxnSpPr>
            <a:cxnSpLocks/>
          </p:cNvCxnSpPr>
          <p:nvPr/>
        </p:nvCxnSpPr>
        <p:spPr>
          <a:xfrm>
            <a:off x="1606707" y="3884645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">
            <a:extLst>
              <a:ext uri="{FF2B5EF4-FFF2-40B4-BE49-F238E27FC236}">
                <a16:creationId xmlns:a16="http://schemas.microsoft.com/office/drawing/2014/main" id="{D6BE830B-027B-426A-BD1E-0898067EFDA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067173" y="2842351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36C9B4B2-AB16-4F73-9D92-49AD8793D460}"/>
              </a:ext>
            </a:extLst>
          </p:cNvPr>
          <p:cNvSpPr>
            <a:spLocks/>
          </p:cNvSpPr>
          <p:nvPr/>
        </p:nvSpPr>
        <p:spPr bwMode="auto">
          <a:xfrm>
            <a:off x="2618722" y="4084447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7" name="자유형 23">
            <a:extLst>
              <a:ext uri="{FF2B5EF4-FFF2-40B4-BE49-F238E27FC236}">
                <a16:creationId xmlns:a16="http://schemas.microsoft.com/office/drawing/2014/main" id="{6D93214B-E490-4BBE-967A-034248E79CD0}"/>
              </a:ext>
            </a:extLst>
          </p:cNvPr>
          <p:cNvSpPr>
            <a:spLocks/>
          </p:cNvSpPr>
          <p:nvPr/>
        </p:nvSpPr>
        <p:spPr bwMode="auto">
          <a:xfrm>
            <a:off x="4832765" y="3490729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D22ACA-E6D7-4EAC-983B-355C450A414F}"/>
              </a:ext>
            </a:extLst>
          </p:cNvPr>
          <p:cNvSpPr/>
          <p:nvPr/>
        </p:nvSpPr>
        <p:spPr>
          <a:xfrm>
            <a:off x="1734632" y="4439394"/>
            <a:ext cx="1979891" cy="7997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/>
                </a:solidFill>
                <a:ea typeface="맑은 고딕"/>
              </a:rPr>
              <a:t>제작할 게임의 기획</a:t>
            </a:r>
            <a:endParaRPr lang="en-US" altLang="ko-KR" sz="1100" b="1" dirty="0">
              <a:solidFill>
                <a:srgbClr val="44546A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ea typeface="맑은 고딕"/>
              </a:rPr>
              <a:t>팀원과의 소통을 통해 만들 게임을 정하고 목표 설정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0EE820-EFD5-4FC3-9C18-6B06AED7DEE5}"/>
              </a:ext>
            </a:extLst>
          </p:cNvPr>
          <p:cNvSpPr txBox="1"/>
          <p:nvPr/>
        </p:nvSpPr>
        <p:spPr>
          <a:xfrm>
            <a:off x="2280039" y="3275736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01</a:t>
            </a:r>
            <a:endParaRPr lang="ko-KR" altLang="en-US" sz="3200" dirty="0">
              <a:solidFill>
                <a:prstClr val="black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CD5673B-57EA-4C51-8962-DCB33F282628}"/>
              </a:ext>
            </a:extLst>
          </p:cNvPr>
          <p:cNvSpPr/>
          <p:nvPr/>
        </p:nvSpPr>
        <p:spPr>
          <a:xfrm>
            <a:off x="3833154" y="4978506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 dirty="0">
                <a:ea typeface="맑은 고딕"/>
              </a:rPr>
              <a:t>담당 파트 분담 후 계획 수립</a:t>
            </a:r>
            <a:endParaRPr lang="en-US" altLang="ko-KR" sz="1200" b="1" dirty="0">
              <a:ea typeface="맑은 고딕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5103AEE-622C-41AC-AFB8-EE3C4A79BC0D}"/>
              </a:ext>
            </a:extLst>
          </p:cNvPr>
          <p:cNvCxnSpPr>
            <a:cxnSpLocks/>
          </p:cNvCxnSpPr>
          <p:nvPr/>
        </p:nvCxnSpPr>
        <p:spPr>
          <a:xfrm>
            <a:off x="3842447" y="3244572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CBB5D0-2BD1-425A-B791-1C02FA5A3591}"/>
              </a:ext>
            </a:extLst>
          </p:cNvPr>
          <p:cNvSpPr/>
          <p:nvPr/>
        </p:nvSpPr>
        <p:spPr>
          <a:xfrm>
            <a:off x="3961080" y="3808613"/>
            <a:ext cx="2063524" cy="7997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/>
                </a:solidFill>
                <a:ea typeface="맑은 고딕"/>
              </a:rPr>
              <a:t>게임 제작에 필요한 파트 분담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ea typeface="맑은 고딕"/>
              </a:rPr>
              <a:t> 업무를 분담하고 각자 맡은 파트를 분석 후 계획 수립 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E2B446-7D72-47C6-8358-63370D7005E2}"/>
              </a:ext>
            </a:extLst>
          </p:cNvPr>
          <p:cNvSpPr txBox="1"/>
          <p:nvPr/>
        </p:nvSpPr>
        <p:spPr>
          <a:xfrm>
            <a:off x="4515779" y="2635663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02</a:t>
            </a:r>
            <a:endParaRPr lang="ko-KR" altLang="en-US" sz="3200" dirty="0">
              <a:solidFill>
                <a:prstClr val="black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0403B40-0DFD-44A2-BD6D-1F57C856161A}"/>
              </a:ext>
            </a:extLst>
          </p:cNvPr>
          <p:cNvSpPr/>
          <p:nvPr/>
        </p:nvSpPr>
        <p:spPr>
          <a:xfrm>
            <a:off x="6068895" y="4403482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구현 능력 성장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65DA02-45D3-4534-B08E-7C05E77AF39E}"/>
              </a:ext>
            </a:extLst>
          </p:cNvPr>
          <p:cNvCxnSpPr>
            <a:cxnSpLocks/>
          </p:cNvCxnSpPr>
          <p:nvPr/>
        </p:nvCxnSpPr>
        <p:spPr>
          <a:xfrm>
            <a:off x="6078188" y="2604500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FCB272-F0E8-42A5-A0F1-CE48B925D9F4}"/>
              </a:ext>
            </a:extLst>
          </p:cNvPr>
          <p:cNvSpPr/>
          <p:nvPr/>
        </p:nvSpPr>
        <p:spPr>
          <a:xfrm>
            <a:off x="6206113" y="3159248"/>
            <a:ext cx="1979891" cy="1284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/>
                </a:solidFill>
                <a:ea typeface="맑은 고딕"/>
              </a:rPr>
              <a:t>구현 능력 키우기 </a:t>
            </a:r>
            <a:endParaRPr lang="en-US" altLang="ko-KR" sz="1100" b="1" dirty="0">
              <a:solidFill>
                <a:srgbClr val="44546A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ea typeface="맑은 고딕"/>
              </a:rPr>
              <a:t>개인적인 외부 강의 수강 및 다양하며 간단한 작업 등을  진행하여 실제 구현 능력 성장</a:t>
            </a:r>
            <a:endParaRPr lang="ko-KR" altLang="en-US" sz="700" dirty="0">
              <a:ea typeface="맑은 고딕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A0AC61-7B4C-4157-870B-A1B320C13B84}"/>
              </a:ext>
            </a:extLst>
          </p:cNvPr>
          <p:cNvSpPr txBox="1"/>
          <p:nvPr/>
        </p:nvSpPr>
        <p:spPr>
          <a:xfrm>
            <a:off x="6751520" y="1995590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03</a:t>
            </a:r>
            <a:endParaRPr lang="ko-KR" altLang="en-US" sz="3200" dirty="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3333F9-B07B-4F5A-B080-74FE7AE76843}"/>
              </a:ext>
            </a:extLst>
          </p:cNvPr>
          <p:cNvSpPr/>
          <p:nvPr/>
        </p:nvSpPr>
        <p:spPr>
          <a:xfrm>
            <a:off x="8323222" y="3781994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 dirty="0">
                <a:ea typeface="맑은 고딕"/>
              </a:rPr>
              <a:t>게임 제작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1D17F9B-1172-40CD-98E9-4379D09FB90B}"/>
              </a:ext>
            </a:extLst>
          </p:cNvPr>
          <p:cNvCxnSpPr>
            <a:cxnSpLocks/>
          </p:cNvCxnSpPr>
          <p:nvPr/>
        </p:nvCxnSpPr>
        <p:spPr>
          <a:xfrm>
            <a:off x="8313929" y="1964427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">
            <a:extLst>
              <a:ext uri="{FF2B5EF4-FFF2-40B4-BE49-F238E27FC236}">
                <a16:creationId xmlns:a16="http://schemas.microsoft.com/office/drawing/2014/main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9325944" y="2164229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193162-BDC9-4DA2-9B75-91632E5E9B1F}"/>
              </a:ext>
            </a:extLst>
          </p:cNvPr>
          <p:cNvSpPr/>
          <p:nvPr/>
        </p:nvSpPr>
        <p:spPr>
          <a:xfrm>
            <a:off x="8441853" y="2519175"/>
            <a:ext cx="2099290" cy="126143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44546A"/>
                </a:solidFill>
                <a:ea typeface="맑은 고딕"/>
              </a:rPr>
              <a:t>게임 제작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ea typeface="맑은 고딕"/>
              </a:rPr>
              <a:t>본인이 맡은 역할을 파트에서 필요한 것을 구현하고 팀원과 자주모여 현재 진행상황을 자주 확인하며 게임 제작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54588-C500-4726-9F7F-31D653DF89A2}"/>
              </a:ext>
            </a:extLst>
          </p:cNvPr>
          <p:cNvSpPr txBox="1"/>
          <p:nvPr/>
        </p:nvSpPr>
        <p:spPr>
          <a:xfrm>
            <a:off x="8987261" y="1355517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04</a:t>
            </a:r>
            <a:endParaRPr lang="ko-KR" altLang="en-US" sz="3200" dirty="0">
              <a:solidFill>
                <a:prstClr val="black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D5A0306-004A-4BC5-A7C0-5E634B78D631}"/>
              </a:ext>
            </a:extLst>
          </p:cNvPr>
          <p:cNvCxnSpPr>
            <a:cxnSpLocks/>
          </p:cNvCxnSpPr>
          <p:nvPr/>
        </p:nvCxnSpPr>
        <p:spPr>
          <a:xfrm flipH="1">
            <a:off x="3838184" y="3244572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9B5958F-4E70-4AC0-BEC9-AFBC9ACFE876}"/>
              </a:ext>
            </a:extLst>
          </p:cNvPr>
          <p:cNvCxnSpPr>
            <a:cxnSpLocks/>
          </p:cNvCxnSpPr>
          <p:nvPr/>
        </p:nvCxnSpPr>
        <p:spPr>
          <a:xfrm>
            <a:off x="6073924" y="2604500"/>
            <a:ext cx="8527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1FA04C7-5E46-4595-8260-B7755B7D0363}"/>
              </a:ext>
            </a:extLst>
          </p:cNvPr>
          <p:cNvCxnSpPr>
            <a:cxnSpLocks/>
          </p:cNvCxnSpPr>
          <p:nvPr/>
        </p:nvCxnSpPr>
        <p:spPr>
          <a:xfrm flipH="1">
            <a:off x="8309665" y="1964427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평행 사변형 98">
            <a:extLst>
              <a:ext uri="{FF2B5EF4-FFF2-40B4-BE49-F238E27FC236}">
                <a16:creationId xmlns:a16="http://schemas.microsoft.com/office/drawing/2014/main" id="{819ECB9D-CD5E-4B29-8370-CE8BD7E4ECE3}"/>
              </a:ext>
            </a:extLst>
          </p:cNvPr>
          <p:cNvSpPr/>
          <p:nvPr/>
        </p:nvSpPr>
        <p:spPr>
          <a:xfrm flipH="1">
            <a:off x="1606705" y="5927874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0" name="평행 사변형 99">
            <a:extLst>
              <a:ext uri="{FF2B5EF4-FFF2-40B4-BE49-F238E27FC236}">
                <a16:creationId xmlns:a16="http://schemas.microsoft.com/office/drawing/2014/main" id="{60140280-EE5A-45E1-B6B3-725201AD916D}"/>
              </a:ext>
            </a:extLst>
          </p:cNvPr>
          <p:cNvSpPr/>
          <p:nvPr/>
        </p:nvSpPr>
        <p:spPr>
          <a:xfrm flipH="1">
            <a:off x="3838184" y="5287800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5B90D25B-153E-4BD4-A997-7F91A80240B4}"/>
              </a:ext>
            </a:extLst>
          </p:cNvPr>
          <p:cNvSpPr/>
          <p:nvPr/>
        </p:nvSpPr>
        <p:spPr>
          <a:xfrm flipH="1">
            <a:off x="6069662" y="4647727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2" name="평행 사변형 101">
            <a:extLst>
              <a:ext uri="{FF2B5EF4-FFF2-40B4-BE49-F238E27FC236}">
                <a16:creationId xmlns:a16="http://schemas.microsoft.com/office/drawing/2014/main" id="{0ABA5036-D0EC-400B-A6B6-C6202DEDCA05}"/>
              </a:ext>
            </a:extLst>
          </p:cNvPr>
          <p:cNvSpPr/>
          <p:nvPr/>
        </p:nvSpPr>
        <p:spPr>
          <a:xfrm flipH="1">
            <a:off x="8322454" y="4007653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endParaRPr lang="en-US" altLang="ko-KR" sz="1600" b="1" i="1" kern="0" dirty="0">
                <a:ea typeface="맑은 고딕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59" name="표 59">
            <a:extLst>
              <a:ext uri="{FF2B5EF4-FFF2-40B4-BE49-F238E27FC236}">
                <a16:creationId xmlns:a16="http://schemas.microsoft.com/office/drawing/2014/main" id="{84C1199E-A75A-DB1F-D7D2-F1E33C2D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44873"/>
              </p:ext>
            </p:extLst>
          </p:nvPr>
        </p:nvGraphicFramePr>
        <p:xfrm>
          <a:off x="1993095" y="2422937"/>
          <a:ext cx="8168639" cy="261301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5226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수행 </a:t>
                      </a:r>
                      <a:endParaRPr lang="ko-KR" altLang="en-US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5226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09/13 ~ 09/27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제작에 필요한 카메라와 키 입력 등 코드 구현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5226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09/27 ~ 10/11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캐릭터와 몬스터에 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다양한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애니메이션을 적용해 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보기</a:t>
                      </a: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5226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10/12 ~ 10/26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무기나 아이템을 제작 후 캐릭터와 상호작용</a:t>
                      </a: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5226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10/26 ~ 11/10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맵 디자인을 위한 </a:t>
                      </a:r>
                      <a:r>
                        <a:rPr lang="ko-KR" altLang="en-US" dirty="0" err="1"/>
                        <a:t>에셋을</a:t>
                      </a:r>
                      <a:r>
                        <a:rPr lang="ko-KR" altLang="en-US" dirty="0"/>
                        <a:t> 찾고 적용해보기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F9103ECE-4C25-7087-6338-E1711B8803E5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 dirty="0">
                <a:ea typeface="+mn-lt"/>
                <a:cs typeface="+mn-lt"/>
              </a:rPr>
              <a:t>Things to do(In Detail1)</a:t>
            </a:r>
            <a:endParaRPr lang="ko-KR" dirty="0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73E09473-CD2B-3AF1-1303-B67D49AA742B}"/>
              </a:ext>
            </a:extLst>
          </p:cNvPr>
          <p:cNvSpPr/>
          <p:nvPr/>
        </p:nvSpPr>
        <p:spPr>
          <a:xfrm>
            <a:off x="2260121" y="1713695"/>
            <a:ext cx="1480867" cy="618226"/>
          </a:xfrm>
          <a:prstGeom prst="wedgeRectCallou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  <a:ea typeface="맑은 고딕"/>
              </a:rPr>
              <a:t>기초 보충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4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 dirty="0">
                  <a:ea typeface="맑은 고딕"/>
                </a:rPr>
                <a:t>Things to do(In Detail)</a:t>
              </a:r>
              <a:endParaRPr lang="ko-KR" altLang="en-US" sz="1200" dirty="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40" name="표 59">
            <a:extLst>
              <a:ext uri="{FF2B5EF4-FFF2-40B4-BE49-F238E27FC236}">
                <a16:creationId xmlns:a16="http://schemas.microsoft.com/office/drawing/2014/main" id="{592720DF-4875-E2D5-72C6-EE7F174C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30041"/>
              </p:ext>
            </p:extLst>
          </p:nvPr>
        </p:nvGraphicFramePr>
        <p:xfrm>
          <a:off x="2036227" y="1911642"/>
          <a:ext cx="8168639" cy="440345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510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8926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11/11 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~ 11/18</a:t>
                      </a:r>
                      <a:endParaRPr 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trike="sngStrike" dirty="0"/>
                        <a:t>캐릭터의 원거리 공격 시 필요한 다양한 자체 탄도 제작을 위해 FPS 관련 강의 수강하기  (새로운 기능) 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trike="noStrike" dirty="0"/>
                        <a:t>수정</a:t>
                      </a:r>
                      <a:r>
                        <a:rPr lang="ko-KR" altLang="en-US" dirty="0"/>
                        <a:t> -&gt; 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캐릭터의 다양한 콤보를 적용하기위해 애니메이션 보충 강의 수강하기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450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11/18 ~ 11/25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sngStrike" noProof="0" dirty="0">
                          <a:latin typeface="맑은 고딕"/>
                          <a:ea typeface="맑은 고딕"/>
                        </a:rPr>
                        <a:t>캐릭터의 다양한 콤보를 적용하기위해 애니메이션 보충 강의 수강하기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수정 -&gt; 캐릭터의 공격 시 충돌 및 </a:t>
                      </a:r>
                      <a:r>
                        <a:rPr lang="ko-KR" altLang="en-US" sz="1800" b="0" i="0" u="none" strike="noStrike" noProof="0" dirty="0" err="1">
                          <a:latin typeface="맑은 고딕"/>
                          <a:ea typeface="맑은 고딕"/>
                        </a:rPr>
                        <a:t>hp설정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510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11/26 ~ 12/10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언리얼엔진</a:t>
                      </a:r>
                      <a:r>
                        <a:rPr lang="ko-KR" altLang="en-US" dirty="0"/>
                        <a:t> 서버적용을 위해 관련 강의 수강하기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(고급기능)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510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12/11 ~ 12/25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실체감</a:t>
                      </a:r>
                      <a:r>
                        <a:rPr lang="ko-KR" altLang="en-US" dirty="0"/>
                        <a:t> 있는 장애물을 제작하기위해 </a:t>
                      </a:r>
                      <a:r>
                        <a:rPr lang="ko-KR" altLang="en-US" dirty="0" err="1"/>
                        <a:t>머트리얼</a:t>
                      </a:r>
                      <a:r>
                        <a:rPr lang="ko-KR" altLang="en-US" dirty="0"/>
                        <a:t> 제작 및 적용 강의 수강하기 (고급기능)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510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12/26~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본격적인 게임 제작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 dirty="0">
                <a:ea typeface="+mn-lt"/>
                <a:cs typeface="+mn-lt"/>
              </a:rPr>
              <a:t>Things to do(In Detail2)</a:t>
            </a:r>
            <a:endParaRPr lang="ko-KR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AC8FDC85-37BF-30A1-73CD-A756FECB0D89}"/>
              </a:ext>
            </a:extLst>
          </p:cNvPr>
          <p:cNvSpPr/>
          <p:nvPr/>
        </p:nvSpPr>
        <p:spPr>
          <a:xfrm>
            <a:off x="2307926" y="1211745"/>
            <a:ext cx="1480867" cy="618226"/>
          </a:xfrm>
          <a:prstGeom prst="wedgeRectCallou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  <a:ea typeface="맑은 고딕"/>
              </a:rPr>
              <a:t>강의 보충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5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졸업작품팀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Thanks for watching my PPT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87968"/>
              </p:ext>
            </p:extLst>
          </p:nvPr>
        </p:nvGraphicFramePr>
        <p:xfrm>
          <a:off x="3981180" y="2905609"/>
          <a:ext cx="3224775" cy="1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02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554773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15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박지용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2017180013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5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박재윤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2017182014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그래픽 담당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이준혁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2017182033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기획 및 클라이언트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서브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00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1851</Words>
  <Application>Microsoft Office PowerPoint</Application>
  <PresentationFormat>와이드스크린</PresentationFormat>
  <Paragraphs>472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pjy3515@naver.com</dc:creator>
  <cp:lastModifiedBy>pjy3515@naver.com</cp:lastModifiedBy>
  <cp:revision>752</cp:revision>
  <dcterms:created xsi:type="dcterms:W3CDTF">2022-09-04T13:48:04Z</dcterms:created>
  <dcterms:modified xsi:type="dcterms:W3CDTF">2022-11-22T12:07:04Z</dcterms:modified>
</cp:coreProperties>
</file>