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1F9DC-69A3-4D32-A051-131CC48796E5}" v="97" dt="2022-09-26T05:20:47.332"/>
    <p1510:client id="{F7FBEF6B-BA62-4F99-B262-DC5BCAA16E8A}" v="368" dt="2022-09-26T15:42:22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지용" userId="c82824c0972a1f5e" providerId="Windows Live" clId="Web-{BE81F9DC-69A3-4D32-A051-131CC48796E5}"/>
    <pc:docChg chg="addSld modSld addMainMaster delMainMaster">
      <pc:chgData name="박 지용" userId="c82824c0972a1f5e" providerId="Windows Live" clId="Web-{BE81F9DC-69A3-4D32-A051-131CC48796E5}" dt="2022-09-26T05:20:47.332" v="88" actId="14100"/>
      <pc:docMkLst>
        <pc:docMk/>
      </pc:docMkLst>
      <pc:sldChg chg="addSp modSp mod setBg modClrScheme addAnim chgLayout">
        <pc:chgData name="박 지용" userId="c82824c0972a1f5e" providerId="Windows Live" clId="Web-{BE81F9DC-69A3-4D32-A051-131CC48796E5}" dt="2022-09-26T05:17:01.874" v="37" actId="20577"/>
        <pc:sldMkLst>
          <pc:docMk/>
          <pc:sldMk cId="3569210928" sldId="256"/>
        </pc:sldMkLst>
        <pc:spChg chg="mod">
          <ac:chgData name="박 지용" userId="c82824c0972a1f5e" providerId="Windows Live" clId="Web-{BE81F9DC-69A3-4D32-A051-131CC48796E5}" dt="2022-09-26T05:17:01.874" v="37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박 지용" userId="c82824c0972a1f5e" providerId="Windows Live" clId="Web-{BE81F9DC-69A3-4D32-A051-131CC48796E5}" dt="2022-09-26T05:16:40.952" v="29" actId="20577"/>
          <ac:spMkLst>
            <pc:docMk/>
            <pc:sldMk cId="3569210928" sldId="256"/>
            <ac:spMk id="3" creationId="{00000000-0000-0000-0000-000000000000}"/>
          </ac:spMkLst>
        </pc:spChg>
        <pc:spChg chg="add">
          <ac:chgData name="박 지용" userId="c82824c0972a1f5e" providerId="Windows Live" clId="Web-{BE81F9DC-69A3-4D32-A051-131CC48796E5}" dt="2022-09-26T05:14:12.293" v="4"/>
          <ac:spMkLst>
            <pc:docMk/>
            <pc:sldMk cId="3569210928" sldId="256"/>
            <ac:spMk id="8" creationId="{BA6285CA-6AFA-4F27-AFB5-1B32CDE09B1A}"/>
          </ac:spMkLst>
        </pc:spChg>
        <pc:spChg chg="add">
          <ac:chgData name="박 지용" userId="c82824c0972a1f5e" providerId="Windows Live" clId="Web-{BE81F9DC-69A3-4D32-A051-131CC48796E5}" dt="2022-09-26T05:14:12.293" v="4"/>
          <ac:spMkLst>
            <pc:docMk/>
            <pc:sldMk cId="3569210928" sldId="256"/>
            <ac:spMk id="10" creationId="{48C51051-00C6-4086-8FE0-DE7EDBF5A02F}"/>
          </ac:spMkLst>
        </pc:spChg>
        <pc:spChg chg="add">
          <ac:chgData name="박 지용" userId="c82824c0972a1f5e" providerId="Windows Live" clId="Web-{BE81F9DC-69A3-4D32-A051-131CC48796E5}" dt="2022-09-26T05:14:12.293" v="4"/>
          <ac:spMkLst>
            <pc:docMk/>
            <pc:sldMk cId="3569210928" sldId="256"/>
            <ac:spMk id="12" creationId="{DE6FA2BA-220F-4070-A46C-D437A6D2421C}"/>
          </ac:spMkLst>
        </pc:spChg>
        <pc:spChg chg="add">
          <ac:chgData name="박 지용" userId="c82824c0972a1f5e" providerId="Windows Live" clId="Web-{BE81F9DC-69A3-4D32-A051-131CC48796E5}" dt="2022-09-26T05:14:12.293" v="4"/>
          <ac:spMkLst>
            <pc:docMk/>
            <pc:sldMk cId="3569210928" sldId="256"/>
            <ac:spMk id="14" creationId="{FC93FC6D-7624-42FA-B1D8-28E57918A84F}"/>
          </ac:spMkLst>
        </pc:spChg>
        <pc:spChg chg="add">
          <ac:chgData name="박 지용" userId="c82824c0972a1f5e" providerId="Windows Live" clId="Web-{BE81F9DC-69A3-4D32-A051-131CC48796E5}" dt="2022-09-26T05:14:12.293" v="4"/>
          <ac:spMkLst>
            <pc:docMk/>
            <pc:sldMk cId="3569210928" sldId="256"/>
            <ac:spMk id="16" creationId="{AACFA93B-C64D-4B23-B6C7-B7F4F9E2A061}"/>
          </ac:spMkLst>
        </pc:spChg>
        <pc:grpChg chg="add">
          <ac:chgData name="박 지용" userId="c82824c0972a1f5e" providerId="Windows Live" clId="Web-{BE81F9DC-69A3-4D32-A051-131CC48796E5}" dt="2022-09-26T05:14:12.293" v="4"/>
          <ac:grpSpMkLst>
            <pc:docMk/>
            <pc:sldMk cId="3569210928" sldId="256"/>
            <ac:grpSpMk id="18" creationId="{E8BBA9B4-EF00-4579-A73A-061C5F902438}"/>
          </ac:grpSpMkLst>
        </pc:grpChg>
      </pc:sldChg>
      <pc:sldChg chg="addSp delSp modSp new mod setBg">
        <pc:chgData name="박 지용" userId="c82824c0972a1f5e" providerId="Windows Live" clId="Web-{BE81F9DC-69A3-4D32-A051-131CC48796E5}" dt="2022-09-26T05:20:47.332" v="88" actId="14100"/>
        <pc:sldMkLst>
          <pc:docMk/>
          <pc:sldMk cId="3704972277" sldId="257"/>
        </pc:sldMkLst>
        <pc:spChg chg="mod">
          <ac:chgData name="박 지용" userId="c82824c0972a1f5e" providerId="Windows Live" clId="Web-{BE81F9DC-69A3-4D32-A051-131CC48796E5}" dt="2022-09-26T05:18:15.517" v="54" actId="20577"/>
          <ac:spMkLst>
            <pc:docMk/>
            <pc:sldMk cId="3704972277" sldId="257"/>
            <ac:spMk id="2" creationId="{A9DA1D63-279B-88D1-9CF4-D8297978BBC0}"/>
          </ac:spMkLst>
        </pc:spChg>
        <pc:spChg chg="del mod">
          <ac:chgData name="박 지용" userId="c82824c0972a1f5e" providerId="Windows Live" clId="Web-{BE81F9DC-69A3-4D32-A051-131CC48796E5}" dt="2022-09-26T05:18:28.314" v="56"/>
          <ac:spMkLst>
            <pc:docMk/>
            <pc:sldMk cId="3704972277" sldId="257"/>
            <ac:spMk id="3" creationId="{014B0CC7-CF05-9513-FF18-05D3D7D1C7A3}"/>
          </ac:spMkLst>
        </pc:spChg>
        <pc:spChg chg="add mod">
          <ac:chgData name="박 지용" userId="c82824c0972a1f5e" providerId="Windows Live" clId="Web-{BE81F9DC-69A3-4D32-A051-131CC48796E5}" dt="2022-09-26T05:19:24.940" v="71" actId="14100"/>
          <ac:spMkLst>
            <pc:docMk/>
            <pc:sldMk cId="3704972277" sldId="257"/>
            <ac:spMk id="5" creationId="{B14963EA-E28F-9663-F0BF-2F1FF9CD5AA7}"/>
          </ac:spMkLst>
        </pc:spChg>
        <pc:spChg chg="add mod">
          <ac:chgData name="박 지용" userId="c82824c0972a1f5e" providerId="Windows Live" clId="Web-{BE81F9DC-69A3-4D32-A051-131CC48796E5}" dt="2022-09-26T05:20:47.332" v="88" actId="14100"/>
          <ac:spMkLst>
            <pc:docMk/>
            <pc:sldMk cId="3704972277" sldId="257"/>
            <ac:spMk id="7" creationId="{51338372-79EE-C97A-5C49-76D5B7F5B632}"/>
          </ac:spMkLst>
        </pc:spChg>
        <pc:spChg chg="add">
          <ac:chgData name="박 지용" userId="c82824c0972a1f5e" providerId="Windows Live" clId="Web-{BE81F9DC-69A3-4D32-A051-131CC48796E5}" dt="2022-09-26T05:17:14.047" v="39"/>
          <ac:spMkLst>
            <pc:docMk/>
            <pc:sldMk cId="3704972277" sldId="257"/>
            <ac:spMk id="8" creationId="{1C582B07-D0F0-4B6B-A5D9-D2F192CB3A4E}"/>
          </ac:spMkLst>
        </pc:spChg>
        <pc:spChg chg="add">
          <ac:chgData name="박 지용" userId="c82824c0972a1f5e" providerId="Windows Live" clId="Web-{BE81F9DC-69A3-4D32-A051-131CC48796E5}" dt="2022-09-26T05:17:14.047" v="39"/>
          <ac:spMkLst>
            <pc:docMk/>
            <pc:sldMk cId="3704972277" sldId="257"/>
            <ac:spMk id="10" creationId="{181CC2FD-F5D2-4415-8486-46858CC427A4}"/>
          </ac:spMkLst>
        </pc:spChg>
        <pc:spChg chg="add">
          <ac:chgData name="박 지용" userId="c82824c0972a1f5e" providerId="Windows Live" clId="Web-{BE81F9DC-69A3-4D32-A051-131CC48796E5}" dt="2022-09-26T05:17:14.047" v="39"/>
          <ac:spMkLst>
            <pc:docMk/>
            <pc:sldMk cId="3704972277" sldId="257"/>
            <ac:spMk id="12" creationId="{DA1A4301-6FFC-4C82-A1FA-7634D8CAA8F5}"/>
          </ac:spMkLst>
        </pc:spChg>
        <pc:spChg chg="add">
          <ac:chgData name="박 지용" userId="c82824c0972a1f5e" providerId="Windows Live" clId="Web-{BE81F9DC-69A3-4D32-A051-131CC48796E5}" dt="2022-09-26T05:17:14.047" v="39"/>
          <ac:spMkLst>
            <pc:docMk/>
            <pc:sldMk cId="3704972277" sldId="257"/>
            <ac:spMk id="14" creationId="{E1063619-981B-4E62-A26E-E345BB3080BA}"/>
          </ac:spMkLst>
        </pc:spChg>
        <pc:grpChg chg="add">
          <ac:chgData name="박 지용" userId="c82824c0972a1f5e" providerId="Windows Live" clId="Web-{BE81F9DC-69A3-4D32-A051-131CC48796E5}" dt="2022-09-26T05:17:14.047" v="39"/>
          <ac:grpSpMkLst>
            <pc:docMk/>
            <pc:sldMk cId="3704972277" sldId="257"/>
            <ac:grpSpMk id="16" creationId="{8323DD1D-77DE-48B2-A0A0-6265801531E5}"/>
          </ac:grpSpMkLst>
        </pc:grpChg>
        <pc:picChg chg="add mod ord">
          <ac:chgData name="박 지용" userId="c82824c0972a1f5e" providerId="Windows Live" clId="Web-{BE81F9DC-69A3-4D32-A051-131CC48796E5}" dt="2022-09-26T05:19:03.158" v="63" actId="14100"/>
          <ac:picMkLst>
            <pc:docMk/>
            <pc:sldMk cId="3704972277" sldId="257"/>
            <ac:picMk id="4" creationId="{33D79023-A790-626C-3638-3D3560947B4D}"/>
          </ac:picMkLst>
        </pc:picChg>
        <pc:picChg chg="add mod">
          <ac:chgData name="박 지용" userId="c82824c0972a1f5e" providerId="Windows Live" clId="Web-{BE81F9DC-69A3-4D32-A051-131CC48796E5}" dt="2022-09-26T05:20:34.910" v="78" actId="14100"/>
          <ac:picMkLst>
            <pc:docMk/>
            <pc:sldMk cId="3704972277" sldId="257"/>
            <ac:picMk id="6" creationId="{2142647B-9832-5B2E-DAC9-E418EE1729B7}"/>
          </ac:picMkLst>
        </pc:picChg>
      </pc:sldChg>
      <pc:sldMasterChg chg="del delSldLayout">
        <pc:chgData name="박 지용" userId="c82824c0972a1f5e" providerId="Windows Live" clId="Web-{BE81F9DC-69A3-4D32-A051-131CC48796E5}" dt="2022-09-26T05:14:12.293" v="4"/>
        <pc:sldMasterMkLst>
          <pc:docMk/>
          <pc:sldMasterMk cId="3686743294" sldId="2147483648"/>
        </pc:sldMasterMkLst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346971665" sldId="2147483649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463982937" sldId="2147483650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2146234188" sldId="2147483651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62196340" sldId="2147483652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2923469982" sldId="2147483653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1130272583" sldId="2147483654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1945682316" sldId="2147483655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3419606053" sldId="2147483656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1416493134" sldId="2147483657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510513095" sldId="2147483658"/>
          </pc:sldLayoutMkLst>
        </pc:sldLayoutChg>
        <pc:sldLayoutChg chg="del">
          <pc:chgData name="박 지용" userId="c82824c0972a1f5e" providerId="Windows Live" clId="Web-{BE81F9DC-69A3-4D32-A051-131CC48796E5}" dt="2022-09-26T05:14:12.293" v="4"/>
          <pc:sldLayoutMkLst>
            <pc:docMk/>
            <pc:sldMasterMk cId="3686743294" sldId="2147483648"/>
            <pc:sldLayoutMk cId="3663956867" sldId="2147483659"/>
          </pc:sldLayoutMkLst>
        </pc:sldLayoutChg>
      </pc:sldMasterChg>
      <pc:sldMasterChg chg="add addSldLayout">
        <pc:chgData name="박 지용" userId="c82824c0972a1f5e" providerId="Windows Live" clId="Web-{BE81F9DC-69A3-4D32-A051-131CC48796E5}" dt="2022-09-26T05:14:12.293" v="4"/>
        <pc:sldMasterMkLst>
          <pc:docMk/>
          <pc:sldMasterMk cId="941469844" sldId="2147483673"/>
        </pc:sldMasterMkLst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117363810" sldId="2147483662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3546166225" sldId="2147483663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3698209018" sldId="2147483664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3033412626" sldId="2147483665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898602944" sldId="2147483666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1055007027" sldId="2147483667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435253869" sldId="2147483668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3457597564" sldId="2147483669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1932875392" sldId="2147483670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169950293" sldId="2147483671"/>
          </pc:sldLayoutMkLst>
        </pc:sldLayoutChg>
        <pc:sldLayoutChg chg="add">
          <pc:chgData name="박 지용" userId="c82824c0972a1f5e" providerId="Windows Live" clId="Web-{BE81F9DC-69A3-4D32-A051-131CC48796E5}" dt="2022-09-26T05:14:12.293" v="4"/>
          <pc:sldLayoutMkLst>
            <pc:docMk/>
            <pc:sldMasterMk cId="941469844" sldId="2147483673"/>
            <pc:sldLayoutMk cId="1836369759" sldId="2147483672"/>
          </pc:sldLayoutMkLst>
        </pc:sldLayoutChg>
      </pc:sldMasterChg>
    </pc:docChg>
  </pc:docChgLst>
  <pc:docChgLst>
    <pc:chgData name="박 지용" userId="c82824c0972a1f5e" providerId="Windows Live" clId="Web-{F7FBEF6B-BA62-4F99-B262-DC5BCAA16E8A}"/>
    <pc:docChg chg="addSld delSld modSld">
      <pc:chgData name="박 지용" userId="c82824c0972a1f5e" providerId="Windows Live" clId="Web-{F7FBEF6B-BA62-4F99-B262-DC5BCAA16E8A}" dt="2022-09-26T15:42:22.493" v="325"/>
      <pc:docMkLst>
        <pc:docMk/>
      </pc:docMkLst>
      <pc:sldChg chg="addSp delSp modSp">
        <pc:chgData name="박 지용" userId="c82824c0972a1f5e" providerId="Windows Live" clId="Web-{F7FBEF6B-BA62-4F99-B262-DC5BCAA16E8A}" dt="2022-09-26T14:25:16.149" v="138" actId="20577"/>
        <pc:sldMkLst>
          <pc:docMk/>
          <pc:sldMk cId="3704972277" sldId="257"/>
        </pc:sldMkLst>
        <pc:spChg chg="mod">
          <ac:chgData name="박 지용" userId="c82824c0972a1f5e" providerId="Windows Live" clId="Web-{F7FBEF6B-BA62-4F99-B262-DC5BCAA16E8A}" dt="2022-09-26T05:58:56.092" v="107" actId="20577"/>
          <ac:spMkLst>
            <pc:docMk/>
            <pc:sldMk cId="3704972277" sldId="257"/>
            <ac:spMk id="2" creationId="{A9DA1D63-279B-88D1-9CF4-D8297978BBC0}"/>
          </ac:spMkLst>
        </pc:spChg>
        <pc:spChg chg="mod">
          <ac:chgData name="박 지용" userId="c82824c0972a1f5e" providerId="Windows Live" clId="Web-{F7FBEF6B-BA62-4F99-B262-DC5BCAA16E8A}" dt="2022-09-26T05:35:04.685" v="90" actId="1076"/>
          <ac:spMkLst>
            <pc:docMk/>
            <pc:sldMk cId="3704972277" sldId="257"/>
            <ac:spMk id="5" creationId="{B14963EA-E28F-9663-F0BF-2F1FF9CD5AA7}"/>
          </ac:spMkLst>
        </pc:spChg>
        <pc:spChg chg="mod">
          <ac:chgData name="박 지용" userId="c82824c0972a1f5e" providerId="Windows Live" clId="Web-{F7FBEF6B-BA62-4F99-B262-DC5BCAA16E8A}" dt="2022-09-26T14:25:16.149" v="138" actId="20577"/>
          <ac:spMkLst>
            <pc:docMk/>
            <pc:sldMk cId="3704972277" sldId="257"/>
            <ac:spMk id="7" creationId="{51338372-79EE-C97A-5C49-76D5B7F5B632}"/>
          </ac:spMkLst>
        </pc:spChg>
        <pc:spChg chg="add del mod">
          <ac:chgData name="박 지용" userId="c82824c0972a1f5e" providerId="Windows Live" clId="Web-{F7FBEF6B-BA62-4F99-B262-DC5BCAA16E8A}" dt="2022-09-26T05:35:14.936" v="94" actId="1076"/>
          <ac:spMkLst>
            <pc:docMk/>
            <pc:sldMk cId="3704972277" sldId="257"/>
            <ac:spMk id="13" creationId="{808F6774-ACC8-6F55-5D9E-CEADFEEBC9FA}"/>
          </ac:spMkLst>
        </pc:spChg>
        <pc:picChg chg="add mod">
          <ac:chgData name="박 지용" userId="c82824c0972a1f5e" providerId="Windows Live" clId="Web-{F7FBEF6B-BA62-4F99-B262-DC5BCAA16E8A}" dt="2022-09-26T05:35:07.685" v="91" actId="14100"/>
          <ac:picMkLst>
            <pc:docMk/>
            <pc:sldMk cId="3704972277" sldId="257"/>
            <ac:picMk id="3" creationId="{7DB910AD-24DE-395E-BB06-FDD4934E54CF}"/>
          </ac:picMkLst>
        </pc:picChg>
        <pc:picChg chg="mod">
          <ac:chgData name="박 지용" userId="c82824c0972a1f5e" providerId="Windows Live" clId="Web-{F7FBEF6B-BA62-4F99-B262-DC5BCAA16E8A}" dt="2022-09-26T05:35:02.592" v="89" actId="14100"/>
          <ac:picMkLst>
            <pc:docMk/>
            <pc:sldMk cId="3704972277" sldId="257"/>
            <ac:picMk id="4" creationId="{33D79023-A790-626C-3638-3D3560947B4D}"/>
          </ac:picMkLst>
        </pc:picChg>
        <pc:picChg chg="del">
          <ac:chgData name="박 지용" userId="c82824c0972a1f5e" providerId="Windows Live" clId="Web-{F7FBEF6B-BA62-4F99-B262-DC5BCAA16E8A}" dt="2022-09-26T05:22:17.738" v="2"/>
          <ac:picMkLst>
            <pc:docMk/>
            <pc:sldMk cId="3704972277" sldId="257"/>
            <ac:picMk id="6" creationId="{2142647B-9832-5B2E-DAC9-E418EE1729B7}"/>
          </ac:picMkLst>
        </pc:picChg>
        <pc:picChg chg="add del mod">
          <ac:chgData name="박 지용" userId="c82824c0972a1f5e" providerId="Windows Live" clId="Web-{F7FBEF6B-BA62-4F99-B262-DC5BCAA16E8A}" dt="2022-09-26T05:23:58.867" v="10"/>
          <ac:picMkLst>
            <pc:docMk/>
            <pc:sldMk cId="3704972277" sldId="257"/>
            <ac:picMk id="9" creationId="{88BF03F2-FD90-FF66-16F5-7FAF0692A735}"/>
          </ac:picMkLst>
        </pc:picChg>
        <pc:picChg chg="add mod">
          <ac:chgData name="박 지용" userId="c82824c0972a1f5e" providerId="Windows Live" clId="Web-{F7FBEF6B-BA62-4F99-B262-DC5BCAA16E8A}" dt="2022-09-26T05:35:11.842" v="93" actId="14100"/>
          <ac:picMkLst>
            <pc:docMk/>
            <pc:sldMk cId="3704972277" sldId="257"/>
            <ac:picMk id="11" creationId="{0B1FE2D1-1E95-0FA6-4A47-798E01F51793}"/>
          </ac:picMkLst>
        </pc:picChg>
        <pc:picChg chg="add mod">
          <ac:chgData name="박 지용" userId="c82824c0972a1f5e" providerId="Windows Live" clId="Web-{F7FBEF6B-BA62-4F99-B262-DC5BCAA16E8A}" dt="2022-09-26T05:35:42.515" v="101" actId="1076"/>
          <ac:picMkLst>
            <pc:docMk/>
            <pc:sldMk cId="3704972277" sldId="257"/>
            <ac:picMk id="15" creationId="{74E92FC2-1FE6-065F-0221-28A059953E91}"/>
          </ac:picMkLst>
        </pc:picChg>
      </pc:sldChg>
      <pc:sldChg chg="new del">
        <pc:chgData name="박 지용" userId="c82824c0972a1f5e" providerId="Windows Live" clId="Web-{F7FBEF6B-BA62-4F99-B262-DC5BCAA16E8A}" dt="2022-09-26T05:26:27.762" v="41"/>
        <pc:sldMkLst>
          <pc:docMk/>
          <pc:sldMk cId="4219060452" sldId="258"/>
        </pc:sldMkLst>
      </pc:sldChg>
      <pc:sldChg chg="addSp delSp modSp add replId">
        <pc:chgData name="박 지용" userId="c82824c0972a1f5e" providerId="Windows Live" clId="Web-{F7FBEF6B-BA62-4F99-B262-DC5BCAA16E8A}" dt="2022-09-26T15:21:55.775" v="303" actId="14100"/>
        <pc:sldMkLst>
          <pc:docMk/>
          <pc:sldMk cId="1275297447" sldId="259"/>
        </pc:sldMkLst>
        <pc:spChg chg="mod">
          <ac:chgData name="박 지용" userId="c82824c0972a1f5e" providerId="Windows Live" clId="Web-{F7FBEF6B-BA62-4F99-B262-DC5BCAA16E8A}" dt="2022-09-26T05:58:50.842" v="105" actId="20577"/>
          <ac:spMkLst>
            <pc:docMk/>
            <pc:sldMk cId="1275297447" sldId="259"/>
            <ac:spMk id="2" creationId="{A9DA1D63-279B-88D1-9CF4-D8297978BBC0}"/>
          </ac:spMkLst>
        </pc:spChg>
        <pc:spChg chg="mod">
          <ac:chgData name="박 지용" userId="c82824c0972a1f5e" providerId="Windows Live" clId="Web-{F7FBEF6B-BA62-4F99-B262-DC5BCAA16E8A}" dt="2022-09-26T15:21:44.696" v="296" actId="1076"/>
          <ac:spMkLst>
            <pc:docMk/>
            <pc:sldMk cId="1275297447" sldId="259"/>
            <ac:spMk id="5" creationId="{B14963EA-E28F-9663-F0BF-2F1FF9CD5AA7}"/>
          </ac:spMkLst>
        </pc:spChg>
        <pc:spChg chg="del mod">
          <ac:chgData name="박 지용" userId="c82824c0972a1f5e" providerId="Windows Live" clId="Web-{F7FBEF6B-BA62-4F99-B262-DC5BCAA16E8A}" dt="2022-09-26T05:59:01.889" v="108"/>
          <ac:spMkLst>
            <pc:docMk/>
            <pc:sldMk cId="1275297447" sldId="259"/>
            <ac:spMk id="7" creationId="{51338372-79EE-C97A-5C49-76D5B7F5B632}"/>
          </ac:spMkLst>
        </pc:spChg>
        <pc:spChg chg="add del mod">
          <ac:chgData name="박 지용" userId="c82824c0972a1f5e" providerId="Windows Live" clId="Web-{F7FBEF6B-BA62-4F99-B262-DC5BCAA16E8A}" dt="2022-09-26T05:27:58.312" v="45"/>
          <ac:spMkLst>
            <pc:docMk/>
            <pc:sldMk cId="1275297447" sldId="259"/>
            <ac:spMk id="9" creationId="{8E7723D7-19C8-B3F7-5F18-C1EDEC7057B0}"/>
          </ac:spMkLst>
        </pc:spChg>
        <pc:spChg chg="mod">
          <ac:chgData name="박 지용" userId="c82824c0972a1f5e" providerId="Windows Live" clId="Web-{F7FBEF6B-BA62-4F99-B262-DC5BCAA16E8A}" dt="2022-09-26T15:21:55.743" v="302" actId="14100"/>
          <ac:spMkLst>
            <pc:docMk/>
            <pc:sldMk cId="1275297447" sldId="259"/>
            <ac:spMk id="13" creationId="{808F6774-ACC8-6F55-5D9E-CEADFEEBC9FA}"/>
          </ac:spMkLst>
        </pc:spChg>
        <pc:picChg chg="del">
          <ac:chgData name="박 지용" userId="c82824c0972a1f5e" providerId="Windows Live" clId="Web-{F7FBEF6B-BA62-4F99-B262-DC5BCAA16E8A}" dt="2022-09-26T05:26:31.731" v="43"/>
          <ac:picMkLst>
            <pc:docMk/>
            <pc:sldMk cId="1275297447" sldId="259"/>
            <ac:picMk id="3" creationId="{7DB910AD-24DE-395E-BB06-FDD4934E54CF}"/>
          </ac:picMkLst>
        </pc:picChg>
        <pc:picChg chg="add mod">
          <ac:chgData name="박 지용" userId="c82824c0972a1f5e" providerId="Windows Live" clId="Web-{F7FBEF6B-BA62-4F99-B262-DC5BCAA16E8A}" dt="2022-09-26T15:21:55.775" v="303" actId="14100"/>
          <ac:picMkLst>
            <pc:docMk/>
            <pc:sldMk cId="1275297447" sldId="259"/>
            <ac:picMk id="3" creationId="{E26460BB-31FE-A81E-1572-DE0892875752}"/>
          </ac:picMkLst>
        </pc:picChg>
        <pc:picChg chg="del">
          <ac:chgData name="박 지용" userId="c82824c0972a1f5e" providerId="Windows Live" clId="Web-{F7FBEF6B-BA62-4F99-B262-DC5BCAA16E8A}" dt="2022-09-26T05:26:30.965" v="42"/>
          <ac:picMkLst>
            <pc:docMk/>
            <pc:sldMk cId="1275297447" sldId="259"/>
            <ac:picMk id="4" creationId="{33D79023-A790-626C-3638-3D3560947B4D}"/>
          </ac:picMkLst>
        </pc:picChg>
        <pc:picChg chg="add mod">
          <ac:chgData name="박 지용" userId="c82824c0972a1f5e" providerId="Windows Live" clId="Web-{F7FBEF6B-BA62-4F99-B262-DC5BCAA16E8A}" dt="2022-09-26T15:21:44.712" v="299" actId="1076"/>
          <ac:picMkLst>
            <pc:docMk/>
            <pc:sldMk cId="1275297447" sldId="259"/>
            <ac:picMk id="4" creationId="{E1CBFE28-819A-B933-A90C-B42CFE540F2A}"/>
          </ac:picMkLst>
        </pc:picChg>
        <pc:picChg chg="del">
          <ac:chgData name="박 지용" userId="c82824c0972a1f5e" providerId="Windows Live" clId="Web-{F7FBEF6B-BA62-4F99-B262-DC5BCAA16E8A}" dt="2022-09-26T05:26:33.028" v="44"/>
          <ac:picMkLst>
            <pc:docMk/>
            <pc:sldMk cId="1275297447" sldId="259"/>
            <ac:picMk id="11" creationId="{0B1FE2D1-1E95-0FA6-4A47-798E01F51793}"/>
          </ac:picMkLst>
        </pc:picChg>
        <pc:picChg chg="add mod ord">
          <ac:chgData name="박 지용" userId="c82824c0972a1f5e" providerId="Windows Live" clId="Web-{F7FBEF6B-BA62-4F99-B262-DC5BCAA16E8A}" dt="2022-09-26T15:21:44.712" v="297" actId="1076"/>
          <ac:picMkLst>
            <pc:docMk/>
            <pc:sldMk cId="1275297447" sldId="259"/>
            <ac:picMk id="15" creationId="{2ACE36D5-CBB3-5E3F-6B57-59B90CC9AB69}"/>
          </ac:picMkLst>
        </pc:picChg>
        <pc:picChg chg="add mod">
          <ac:chgData name="박 지용" userId="c82824c0972a1f5e" providerId="Windows Live" clId="Web-{F7FBEF6B-BA62-4F99-B262-DC5BCAA16E8A}" dt="2022-09-26T15:21:44.712" v="298" actId="1076"/>
          <ac:picMkLst>
            <pc:docMk/>
            <pc:sldMk cId="1275297447" sldId="259"/>
            <ac:picMk id="46" creationId="{5E21D7C5-91DF-023C-6593-6445A49C7C34}"/>
          </ac:picMkLst>
        </pc:picChg>
      </pc:sldChg>
      <pc:sldChg chg="new del">
        <pc:chgData name="박 지용" userId="c82824c0972a1f5e" providerId="Windows Live" clId="Web-{F7FBEF6B-BA62-4F99-B262-DC5BCAA16E8A}" dt="2022-09-26T15:05:46.281" v="155"/>
        <pc:sldMkLst>
          <pc:docMk/>
          <pc:sldMk cId="2331441593" sldId="260"/>
        </pc:sldMkLst>
      </pc:sldChg>
      <pc:sldChg chg="addSp delSp modSp add replId">
        <pc:chgData name="박 지용" userId="c82824c0972a1f5e" providerId="Windows Live" clId="Web-{F7FBEF6B-BA62-4F99-B262-DC5BCAA16E8A}" dt="2022-09-26T15:17:54.550" v="272" actId="20577"/>
        <pc:sldMkLst>
          <pc:docMk/>
          <pc:sldMk cId="1011227723" sldId="261"/>
        </pc:sldMkLst>
        <pc:spChg chg="mod">
          <ac:chgData name="박 지용" userId="c82824c0972a1f5e" providerId="Windows Live" clId="Web-{F7FBEF6B-BA62-4F99-B262-DC5BCAA16E8A}" dt="2022-09-26T15:10:53.275" v="218" actId="20577"/>
          <ac:spMkLst>
            <pc:docMk/>
            <pc:sldMk cId="1011227723" sldId="261"/>
            <ac:spMk id="2" creationId="{A9DA1D63-279B-88D1-9CF4-D8297978BBC0}"/>
          </ac:spMkLst>
        </pc:spChg>
        <pc:spChg chg="mod">
          <ac:chgData name="박 지용" userId="c82824c0972a1f5e" providerId="Windows Live" clId="Web-{F7FBEF6B-BA62-4F99-B262-DC5BCAA16E8A}" dt="2022-09-26T15:08:24.207" v="192" actId="1076"/>
          <ac:spMkLst>
            <pc:docMk/>
            <pc:sldMk cId="1011227723" sldId="261"/>
            <ac:spMk id="5" creationId="{B14963EA-E28F-9663-F0BF-2F1FF9CD5AA7}"/>
          </ac:spMkLst>
        </pc:spChg>
        <pc:spChg chg="add del mod">
          <ac:chgData name="박 지용" userId="c82824c0972a1f5e" providerId="Windows Live" clId="Web-{F7FBEF6B-BA62-4F99-B262-DC5BCAA16E8A}" dt="2022-09-26T15:07:35.456" v="172"/>
          <ac:spMkLst>
            <pc:docMk/>
            <pc:sldMk cId="1011227723" sldId="261"/>
            <ac:spMk id="7" creationId="{5CB6C6A3-5BB6-1D21-CF8B-32411D3E8130}"/>
          </ac:spMkLst>
        </pc:spChg>
        <pc:spChg chg="mod">
          <ac:chgData name="박 지용" userId="c82824c0972a1f5e" providerId="Windows Live" clId="Web-{F7FBEF6B-BA62-4F99-B262-DC5BCAA16E8A}" dt="2022-09-26T15:09:37.304" v="207" actId="20577"/>
          <ac:spMkLst>
            <pc:docMk/>
            <pc:sldMk cId="1011227723" sldId="261"/>
            <ac:spMk id="13" creationId="{808F6774-ACC8-6F55-5D9E-CEADFEEBC9FA}"/>
          </ac:spMkLst>
        </pc:spChg>
        <pc:spChg chg="add del mod">
          <ac:chgData name="박 지용" userId="c82824c0972a1f5e" providerId="Windows Live" clId="Web-{F7FBEF6B-BA62-4F99-B262-DC5BCAA16E8A}" dt="2022-09-26T15:10:27.821" v="216"/>
          <ac:spMkLst>
            <pc:docMk/>
            <pc:sldMk cId="1011227723" sldId="261"/>
            <ac:spMk id="47" creationId="{A1AC4181-4089-280B-FE80-5466D4364DA6}"/>
          </ac:spMkLst>
        </pc:spChg>
        <pc:spChg chg="add mod">
          <ac:chgData name="박 지용" userId="c82824c0972a1f5e" providerId="Windows Live" clId="Web-{F7FBEF6B-BA62-4F99-B262-DC5BCAA16E8A}" dt="2022-09-26T15:17:54.550" v="272" actId="20577"/>
          <ac:spMkLst>
            <pc:docMk/>
            <pc:sldMk cId="1011227723" sldId="261"/>
            <ac:spMk id="48" creationId="{26C942A1-78A2-3BF4-59C9-55729C0A1611}"/>
          </ac:spMkLst>
        </pc:spChg>
        <pc:picChg chg="del">
          <ac:chgData name="박 지용" userId="c82824c0972a1f5e" providerId="Windows Live" clId="Web-{F7FBEF6B-BA62-4F99-B262-DC5BCAA16E8A}" dt="2022-09-26T15:07:33.877" v="169"/>
          <ac:picMkLst>
            <pc:docMk/>
            <pc:sldMk cId="1011227723" sldId="261"/>
            <ac:picMk id="3" creationId="{E26460BB-31FE-A81E-1572-DE0892875752}"/>
          </ac:picMkLst>
        </pc:picChg>
        <pc:picChg chg="del">
          <ac:chgData name="박 지용" userId="c82824c0972a1f5e" providerId="Windows Live" clId="Web-{F7FBEF6B-BA62-4F99-B262-DC5BCAA16E8A}" dt="2022-09-26T15:07:33.877" v="168"/>
          <ac:picMkLst>
            <pc:docMk/>
            <pc:sldMk cId="1011227723" sldId="261"/>
            <ac:picMk id="4" creationId="{E1CBFE28-819A-B933-A90C-B42CFE540F2A}"/>
          </ac:picMkLst>
        </pc:picChg>
        <pc:picChg chg="add mod ord">
          <ac:chgData name="박 지용" userId="c82824c0972a1f5e" providerId="Windows Live" clId="Web-{F7FBEF6B-BA62-4F99-B262-DC5BCAA16E8A}" dt="2022-09-26T15:11:18.885" v="236" actId="14100"/>
          <ac:picMkLst>
            <pc:docMk/>
            <pc:sldMk cId="1011227723" sldId="261"/>
            <ac:picMk id="9" creationId="{DBEA7E2D-C3A1-BD55-ED2A-7ADE57884220}"/>
          </ac:picMkLst>
        </pc:picChg>
        <pc:picChg chg="add mod">
          <ac:chgData name="박 지용" userId="c82824c0972a1f5e" providerId="Windows Live" clId="Web-{F7FBEF6B-BA62-4F99-B262-DC5BCAA16E8A}" dt="2022-09-26T15:10:16.680" v="212" actId="14100"/>
          <ac:picMkLst>
            <pc:docMk/>
            <pc:sldMk cId="1011227723" sldId="261"/>
            <ac:picMk id="11" creationId="{ACBE9970-8975-3971-48C5-D60E93F7F840}"/>
          </ac:picMkLst>
        </pc:picChg>
        <pc:picChg chg="del">
          <ac:chgData name="박 지용" userId="c82824c0972a1f5e" providerId="Windows Live" clId="Web-{F7FBEF6B-BA62-4F99-B262-DC5BCAA16E8A}" dt="2022-09-26T15:07:34.018" v="171"/>
          <ac:picMkLst>
            <pc:docMk/>
            <pc:sldMk cId="1011227723" sldId="261"/>
            <ac:picMk id="15" creationId="{2ACE36D5-CBB3-5E3F-6B57-59B90CC9AB69}"/>
          </ac:picMkLst>
        </pc:picChg>
        <pc:picChg chg="del">
          <ac:chgData name="박 지용" userId="c82824c0972a1f5e" providerId="Windows Live" clId="Web-{F7FBEF6B-BA62-4F99-B262-DC5BCAA16E8A}" dt="2022-09-26T15:07:33.877" v="170"/>
          <ac:picMkLst>
            <pc:docMk/>
            <pc:sldMk cId="1011227723" sldId="261"/>
            <ac:picMk id="46" creationId="{5E21D7C5-91DF-023C-6593-6445A49C7C34}"/>
          </ac:picMkLst>
        </pc:picChg>
      </pc:sldChg>
      <pc:sldChg chg="addSp delSp modSp add replId">
        <pc:chgData name="박 지용" userId="c82824c0972a1f5e" providerId="Windows Live" clId="Web-{F7FBEF6B-BA62-4F99-B262-DC5BCAA16E8A}" dt="2022-09-26T15:21:29.305" v="295" actId="20577"/>
        <pc:sldMkLst>
          <pc:docMk/>
          <pc:sldMk cId="861746565" sldId="262"/>
        </pc:sldMkLst>
        <pc:spChg chg="mod">
          <ac:chgData name="박 지용" userId="c82824c0972a1f5e" providerId="Windows Live" clId="Web-{F7FBEF6B-BA62-4F99-B262-DC5BCAA16E8A}" dt="2022-09-26T15:13:46.763" v="241" actId="20577"/>
          <ac:spMkLst>
            <pc:docMk/>
            <pc:sldMk cId="861746565" sldId="262"/>
            <ac:spMk id="2" creationId="{A9DA1D63-279B-88D1-9CF4-D8297978BBC0}"/>
          </ac:spMkLst>
        </pc:spChg>
        <pc:spChg chg="mod">
          <ac:chgData name="박 지용" userId="c82824c0972a1f5e" providerId="Windows Live" clId="Web-{F7FBEF6B-BA62-4F99-B262-DC5BCAA16E8A}" dt="2022-09-26T15:17:07.424" v="265" actId="14100"/>
          <ac:spMkLst>
            <pc:docMk/>
            <pc:sldMk cId="861746565" sldId="262"/>
            <ac:spMk id="5" creationId="{B14963EA-E28F-9663-F0BF-2F1FF9CD5AA7}"/>
          </ac:spMkLst>
        </pc:spChg>
        <pc:spChg chg="add del mod">
          <ac:chgData name="박 지용" userId="c82824c0972a1f5e" providerId="Windows Live" clId="Web-{F7FBEF6B-BA62-4F99-B262-DC5BCAA16E8A}" dt="2022-09-26T15:16:29.658" v="248"/>
          <ac:spMkLst>
            <pc:docMk/>
            <pc:sldMk cId="861746565" sldId="262"/>
            <ac:spMk id="6" creationId="{774B1BAE-E365-C509-4994-DCEF894B6339}"/>
          </ac:spMkLst>
        </pc:spChg>
        <pc:spChg chg="mod">
          <ac:chgData name="박 지용" userId="c82824c0972a1f5e" providerId="Windows Live" clId="Web-{F7FBEF6B-BA62-4F99-B262-DC5BCAA16E8A}" dt="2022-09-26T15:21:29.305" v="295" actId="20577"/>
          <ac:spMkLst>
            <pc:docMk/>
            <pc:sldMk cId="861746565" sldId="262"/>
            <ac:spMk id="13" creationId="{808F6774-ACC8-6F55-5D9E-CEADFEEBC9FA}"/>
          </ac:spMkLst>
        </pc:spChg>
        <pc:spChg chg="del">
          <ac:chgData name="박 지용" userId="c82824c0972a1f5e" providerId="Windows Live" clId="Web-{F7FBEF6B-BA62-4F99-B262-DC5BCAA16E8A}" dt="2022-09-26T15:13:48.373" v="242"/>
          <ac:spMkLst>
            <pc:docMk/>
            <pc:sldMk cId="861746565" sldId="262"/>
            <ac:spMk id="48" creationId="{26C942A1-78A2-3BF4-59C9-55729C0A1611}"/>
          </ac:spMkLst>
        </pc:spChg>
        <pc:picChg chg="add mod">
          <ac:chgData name="박 지용" userId="c82824c0972a1f5e" providerId="Windows Live" clId="Web-{F7FBEF6B-BA62-4F99-B262-DC5BCAA16E8A}" dt="2022-09-26T15:16:33.877" v="250" actId="14100"/>
          <ac:picMkLst>
            <pc:docMk/>
            <pc:sldMk cId="861746565" sldId="262"/>
            <ac:picMk id="3" creationId="{E8098A92-3EB5-B46B-8298-036A9D8D8C2C}"/>
          </ac:picMkLst>
        </pc:picChg>
        <pc:picChg chg="add mod">
          <ac:chgData name="박 지용" userId="c82824c0972a1f5e" providerId="Windows Live" clId="Web-{F7FBEF6B-BA62-4F99-B262-DC5BCAA16E8A}" dt="2022-09-26T15:20:47.648" v="285" actId="1076"/>
          <ac:picMkLst>
            <pc:docMk/>
            <pc:sldMk cId="861746565" sldId="262"/>
            <ac:picMk id="7" creationId="{9613113A-DDA4-F58F-A4BC-375FA479AED2}"/>
          </ac:picMkLst>
        </pc:picChg>
        <pc:picChg chg="del">
          <ac:chgData name="박 지용" userId="c82824c0972a1f5e" providerId="Windows Live" clId="Web-{F7FBEF6B-BA62-4F99-B262-DC5BCAA16E8A}" dt="2022-09-26T15:14:54.827" v="246"/>
          <ac:picMkLst>
            <pc:docMk/>
            <pc:sldMk cId="861746565" sldId="262"/>
            <ac:picMk id="9" creationId="{DBEA7E2D-C3A1-BD55-ED2A-7ADE57884220}"/>
          </ac:picMkLst>
        </pc:picChg>
        <pc:picChg chg="del">
          <ac:chgData name="박 지용" userId="c82824c0972a1f5e" providerId="Windows Live" clId="Web-{F7FBEF6B-BA62-4F99-B262-DC5BCAA16E8A}" dt="2022-09-26T15:13:48.373" v="243"/>
          <ac:picMkLst>
            <pc:docMk/>
            <pc:sldMk cId="861746565" sldId="262"/>
            <ac:picMk id="11" creationId="{ACBE9970-8975-3971-48C5-D60E93F7F840}"/>
          </ac:picMkLst>
        </pc:picChg>
        <pc:picChg chg="add mod">
          <ac:chgData name="박 지용" userId="c82824c0972a1f5e" providerId="Windows Live" clId="Web-{F7FBEF6B-BA62-4F99-B262-DC5BCAA16E8A}" dt="2022-09-26T15:20:44.211" v="283" actId="1076"/>
          <ac:picMkLst>
            <pc:docMk/>
            <pc:sldMk cId="861746565" sldId="262"/>
            <ac:picMk id="15" creationId="{A677FA7D-E62D-CDBF-02FB-DFC82337A43A}"/>
          </ac:picMkLst>
        </pc:picChg>
      </pc:sldChg>
      <pc:sldChg chg="new del">
        <pc:chgData name="박 지용" userId="c82824c0972a1f5e" providerId="Windows Live" clId="Web-{F7FBEF6B-BA62-4F99-B262-DC5BCAA16E8A}" dt="2022-09-26T15:22:06.197" v="305"/>
        <pc:sldMkLst>
          <pc:docMk/>
          <pc:sldMk cId="1134724189" sldId="263"/>
        </pc:sldMkLst>
      </pc:sldChg>
      <pc:sldChg chg="delSp modSp add replId">
        <pc:chgData name="박 지용" userId="c82824c0972a1f5e" providerId="Windows Live" clId="Web-{F7FBEF6B-BA62-4F99-B262-DC5BCAA16E8A}" dt="2022-09-26T15:22:31.135" v="319"/>
        <pc:sldMkLst>
          <pc:docMk/>
          <pc:sldMk cId="1957586268" sldId="263"/>
        </pc:sldMkLst>
        <pc:spChg chg="mod">
          <ac:chgData name="박 지용" userId="c82824c0972a1f5e" providerId="Windows Live" clId="Web-{F7FBEF6B-BA62-4F99-B262-DC5BCAA16E8A}" dt="2022-09-26T15:22:20.666" v="313" actId="20577"/>
          <ac:spMkLst>
            <pc:docMk/>
            <pc:sldMk cId="1957586268" sldId="263"/>
            <ac:spMk id="2" creationId="{A9DA1D63-279B-88D1-9CF4-D8297978BBC0}"/>
          </ac:spMkLst>
        </pc:spChg>
        <pc:spChg chg="del mod">
          <ac:chgData name="박 지용" userId="c82824c0972a1f5e" providerId="Windows Live" clId="Web-{F7FBEF6B-BA62-4F99-B262-DC5BCAA16E8A}" dt="2022-09-26T15:22:31.135" v="319"/>
          <ac:spMkLst>
            <pc:docMk/>
            <pc:sldMk cId="1957586268" sldId="263"/>
            <ac:spMk id="5" creationId="{B14963EA-E28F-9663-F0BF-2F1FF9CD5AA7}"/>
          </ac:spMkLst>
        </pc:spChg>
        <pc:spChg chg="del">
          <ac:chgData name="박 지용" userId="c82824c0972a1f5e" providerId="Windows Live" clId="Web-{F7FBEF6B-BA62-4F99-B262-DC5BCAA16E8A}" dt="2022-09-26T15:22:28.588" v="315"/>
          <ac:spMkLst>
            <pc:docMk/>
            <pc:sldMk cId="1957586268" sldId="263"/>
            <ac:spMk id="13" creationId="{808F6774-ACC8-6F55-5D9E-CEADFEEBC9FA}"/>
          </ac:spMkLst>
        </pc:spChg>
        <pc:picChg chg="del">
          <ac:chgData name="박 지용" userId="c82824c0972a1f5e" providerId="Windows Live" clId="Web-{F7FBEF6B-BA62-4F99-B262-DC5BCAA16E8A}" dt="2022-09-26T15:22:29.619" v="317"/>
          <ac:picMkLst>
            <pc:docMk/>
            <pc:sldMk cId="1957586268" sldId="263"/>
            <ac:picMk id="3" creationId="{E8098A92-3EB5-B46B-8298-036A9D8D8C2C}"/>
          </ac:picMkLst>
        </pc:picChg>
        <pc:picChg chg="del">
          <ac:chgData name="박 지용" userId="c82824c0972a1f5e" providerId="Windows Live" clId="Web-{F7FBEF6B-BA62-4F99-B262-DC5BCAA16E8A}" dt="2022-09-26T15:22:25.932" v="314"/>
          <ac:picMkLst>
            <pc:docMk/>
            <pc:sldMk cId="1957586268" sldId="263"/>
            <ac:picMk id="7" creationId="{9613113A-DDA4-F58F-A4BC-375FA479AED2}"/>
          </ac:picMkLst>
        </pc:picChg>
        <pc:picChg chg="del">
          <ac:chgData name="박 지용" userId="c82824c0972a1f5e" providerId="Windows Live" clId="Web-{F7FBEF6B-BA62-4F99-B262-DC5BCAA16E8A}" dt="2022-09-26T15:22:29.182" v="316"/>
          <ac:picMkLst>
            <pc:docMk/>
            <pc:sldMk cId="1957586268" sldId="263"/>
            <ac:picMk id="15" creationId="{A677FA7D-E62D-CDBF-02FB-DFC82337A43A}"/>
          </ac:picMkLst>
        </pc:picChg>
      </pc:sldChg>
      <pc:sldChg chg="new del">
        <pc:chgData name="박 지용" userId="c82824c0972a1f5e" providerId="Windows Live" clId="Web-{F7FBEF6B-BA62-4F99-B262-DC5BCAA16E8A}" dt="2022-09-26T15:41:51.680" v="323"/>
        <pc:sldMkLst>
          <pc:docMk/>
          <pc:sldMk cId="948091895" sldId="264"/>
        </pc:sldMkLst>
      </pc:sldChg>
      <pc:sldChg chg="add del replId">
        <pc:chgData name="박 지용" userId="c82824c0972a1f5e" providerId="Windows Live" clId="Web-{F7FBEF6B-BA62-4F99-B262-DC5BCAA16E8A}" dt="2022-09-26T15:41:45.227" v="321"/>
        <pc:sldMkLst>
          <pc:docMk/>
          <pc:sldMk cId="1416317421" sldId="264"/>
        </pc:sldMkLst>
      </pc:sldChg>
      <pc:sldChg chg="new del">
        <pc:chgData name="박 지용" userId="c82824c0972a1f5e" providerId="Windows Live" clId="Web-{F7FBEF6B-BA62-4F99-B262-DC5BCAA16E8A}" dt="2022-09-26T15:42:22.493" v="325"/>
        <pc:sldMkLst>
          <pc:docMk/>
          <pc:sldMk cId="2176655466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5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1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0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9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7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6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0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6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0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all" spc="4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4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all" spc="4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46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5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 spc="3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 spc="3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 spc="3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600" kern="1200" spc="3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600" kern="1200" spc="3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C51051-00C6-4086-8FE0-DE7EDBF5A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3467" y="-284143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C93FC6D-7624-42FA-B1D8-28E57918A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88157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CFA93B-C64D-4B23-B6C7-B7F4F9E2A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760087"/>
            <a:ext cx="5344741" cy="330851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dirty="0">
                <a:solidFill>
                  <a:schemeClr val="tx2"/>
                </a:solidFill>
                <a:ea typeface="맑은 고딕"/>
              </a:rPr>
              <a:t>종합설계기획</a:t>
            </a:r>
            <a:br>
              <a:rPr lang="ko-KR" altLang="en-US" dirty="0">
                <a:solidFill>
                  <a:schemeClr val="tx2"/>
                </a:solidFill>
                <a:ea typeface="맑은 고딕"/>
                <a:cs typeface="Microsoft GothicNeo"/>
              </a:rPr>
            </a:br>
            <a:br>
              <a:rPr lang="ko-KR" altLang="en-US" dirty="0">
                <a:ea typeface="맑은 고딕"/>
              </a:rPr>
            </a:br>
            <a:r>
              <a:rPr lang="ko-KR" altLang="en-US" dirty="0">
                <a:solidFill>
                  <a:schemeClr val="tx2"/>
                </a:solidFill>
                <a:ea typeface="맑은 고딕"/>
                <a:cs typeface="Microsoft GothicNeo"/>
              </a:rPr>
              <a:t>진행결과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86314" y="4068599"/>
            <a:ext cx="5385089" cy="1671571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dirty="0">
                <a:solidFill>
                  <a:schemeClr val="tx2"/>
                </a:solidFill>
                <a:ea typeface="Microsoft GothicNeo"/>
                <a:cs typeface="Microsoft GothicNeo"/>
              </a:rPr>
              <a:t>2017180013 박지용</a:t>
            </a:r>
          </a:p>
          <a:p>
            <a:pPr algn="r">
              <a:lnSpc>
                <a:spcPct val="113999"/>
              </a:lnSpc>
            </a:pPr>
            <a:r>
              <a:rPr lang="ko-KR" altLang="en-US" dirty="0">
                <a:solidFill>
                  <a:schemeClr val="tx2"/>
                </a:solidFill>
                <a:ea typeface="Microsoft GothicNeo"/>
                <a:cs typeface="Microsoft GothicNeo"/>
              </a:rPr>
              <a:t>게임공학과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9DA1D63-279B-88D1-9CF4-D8297978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1039292"/>
          </a:xfrm>
        </p:spPr>
        <p:txBody>
          <a:bodyPr anchor="b">
            <a:normAutofit/>
          </a:bodyPr>
          <a:lstStyle/>
          <a:p>
            <a:r>
              <a:rPr lang="ko-KR" altLang="en-US" dirty="0">
                <a:solidFill>
                  <a:schemeClr val="tx2"/>
                </a:solidFill>
                <a:ea typeface="Microsoft GothicNeo"/>
                <a:cs typeface="Microsoft GothicNeo"/>
              </a:rPr>
              <a:t>목표 : 캐릭터의 카메라, 키 입력 셋팅(1)</a:t>
            </a:r>
            <a:endParaRPr lang="ko-KR" altLang="en-US" dirty="0">
              <a:solidFill>
                <a:schemeClr val="tx2"/>
              </a:solidFill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3D79023-A790-626C-3638-3D3560947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329" y="2792998"/>
            <a:ext cx="3902664" cy="3863156"/>
          </a:xfrm>
        </p:spPr>
      </p:pic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B14963EA-E28F-9663-F0BF-2F1FF9CD5AA7}"/>
              </a:ext>
            </a:extLst>
          </p:cNvPr>
          <p:cNvSpPr/>
          <p:nvPr/>
        </p:nvSpPr>
        <p:spPr>
          <a:xfrm>
            <a:off x="3185532" y="2137650"/>
            <a:ext cx="1319559" cy="613317"/>
          </a:xfrm>
          <a:prstGeom prst="wedgeRect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캐릭터 헤더</a:t>
            </a:r>
            <a:endParaRPr lang="ko-KR" altLang="en-US" dirty="0"/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51338372-79EE-C97A-5C49-76D5B7F5B632}"/>
              </a:ext>
            </a:extLst>
          </p:cNvPr>
          <p:cNvSpPr/>
          <p:nvPr/>
        </p:nvSpPr>
        <p:spPr>
          <a:xfrm>
            <a:off x="5982629" y="2091187"/>
            <a:ext cx="1505412" cy="613317"/>
          </a:xfrm>
          <a:prstGeom prst="wedgeRect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캐릭터 생성자</a:t>
            </a:r>
          </a:p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카메라 셋팅</a:t>
            </a:r>
          </a:p>
        </p:txBody>
      </p:sp>
      <p:pic>
        <p:nvPicPr>
          <p:cNvPr id="3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DB910AD-24DE-395E-BB06-FDD4934E5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693" y="2797275"/>
            <a:ext cx="3263589" cy="3856108"/>
          </a:xfrm>
          <a:prstGeom prst="rect">
            <a:avLst/>
          </a:prstGeom>
        </p:spPr>
      </p:pic>
      <p:pic>
        <p:nvPicPr>
          <p:cNvPr id="11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0B1FE2D1-1E95-0FA6-4A47-798E01F51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473" y="2793142"/>
            <a:ext cx="4034882" cy="3864372"/>
          </a:xfrm>
          <a:prstGeom prst="rect">
            <a:avLst/>
          </a:prstGeom>
        </p:spPr>
      </p:pic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808F6774-ACC8-6F55-5D9E-CEADFEEBC9FA}"/>
              </a:ext>
            </a:extLst>
          </p:cNvPr>
          <p:cNvSpPr/>
          <p:nvPr/>
        </p:nvSpPr>
        <p:spPr>
          <a:xfrm>
            <a:off x="9718288" y="2091187"/>
            <a:ext cx="2248826" cy="613317"/>
          </a:xfrm>
          <a:prstGeom prst="wedgeRect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캐릭터 키 입력 셋팅</a:t>
            </a:r>
            <a:endParaRPr lang="ko-KR" altLang="en-US" dirty="0"/>
          </a:p>
        </p:txBody>
      </p:sp>
      <p:pic>
        <p:nvPicPr>
          <p:cNvPr id="15" name="그림 45" descr="텍스트, 전자기기, 디스플레이, 스크린샷이(가) 표시된 사진&#10;&#10;자동 생성된 설명">
            <a:extLst>
              <a:ext uri="{FF2B5EF4-FFF2-40B4-BE49-F238E27FC236}">
                <a16:creationId xmlns:a16="http://schemas.microsoft.com/office/drawing/2014/main" id="{74E92FC2-1FE6-065F-0221-28A059953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310" y="1664900"/>
            <a:ext cx="1246381" cy="113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7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9DA1D63-279B-88D1-9CF4-D8297978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9224"/>
            <a:ext cx="10754527" cy="1568974"/>
          </a:xfrm>
        </p:spPr>
        <p:txBody>
          <a:bodyPr anchor="b">
            <a:normAutofit/>
          </a:bodyPr>
          <a:lstStyle/>
          <a:p>
            <a:r>
              <a:rPr lang="ko-KR" dirty="0">
                <a:solidFill>
                  <a:schemeClr val="tx2"/>
                </a:solidFill>
                <a:ea typeface="+mj-lt"/>
                <a:cs typeface="+mj-lt"/>
              </a:rPr>
              <a:t>목표 : 캐릭터의 카메라, 키 입력 셋팅</a:t>
            </a:r>
            <a:r>
              <a:rPr lang="en-US" altLang="ko-KR" dirty="0">
                <a:solidFill>
                  <a:schemeClr val="tx2"/>
                </a:solidFill>
                <a:ea typeface="+mj-lt"/>
                <a:cs typeface="+mj-lt"/>
              </a:rPr>
              <a:t>(2)</a:t>
            </a:r>
            <a:endParaRPr lang="ko-KR" dirty="0"/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B14963EA-E28F-9663-F0BF-2F1FF9CD5AA7}"/>
              </a:ext>
            </a:extLst>
          </p:cNvPr>
          <p:cNvSpPr/>
          <p:nvPr/>
        </p:nvSpPr>
        <p:spPr>
          <a:xfrm>
            <a:off x="8445190" y="1803113"/>
            <a:ext cx="1737729" cy="613317"/>
          </a:xfrm>
          <a:prstGeom prst="wedgeRect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상속받은 캐릭터 </a:t>
            </a:r>
            <a:r>
              <a:rPr lang="ko-KR" altLang="en-US" dirty="0" err="1">
                <a:ea typeface="Microsoft GothicNeo"/>
                <a:cs typeface="Microsoft GothicNeo"/>
              </a:rPr>
              <a:t>블루프린트</a:t>
            </a:r>
            <a:endParaRPr lang="ko-KR" altLang="en-US" dirty="0" err="1"/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808F6774-ACC8-6F55-5D9E-CEADFEEBC9FA}"/>
              </a:ext>
            </a:extLst>
          </p:cNvPr>
          <p:cNvSpPr/>
          <p:nvPr/>
        </p:nvSpPr>
        <p:spPr>
          <a:xfrm>
            <a:off x="2860287" y="1821699"/>
            <a:ext cx="2611240" cy="613317"/>
          </a:xfrm>
          <a:prstGeom prst="wedgeRect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프로젝트 키 입력 셋팅</a:t>
            </a:r>
            <a:endParaRPr lang="ko-KR" altLang="en-US" dirty="0"/>
          </a:p>
        </p:txBody>
      </p:sp>
      <p:pic>
        <p:nvPicPr>
          <p:cNvPr id="15" name="그림 45" descr="텍스트이(가) 표시된 사진&#10;&#10;자동 생성된 설명">
            <a:extLst>
              <a:ext uri="{FF2B5EF4-FFF2-40B4-BE49-F238E27FC236}">
                <a16:creationId xmlns:a16="http://schemas.microsoft.com/office/drawing/2014/main" id="{2ACE36D5-CBB3-5E3F-6B57-59B90CC9A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2608" y="2724131"/>
            <a:ext cx="2771775" cy="2693715"/>
          </a:xfrm>
        </p:spPr>
      </p:pic>
      <p:pic>
        <p:nvPicPr>
          <p:cNvPr id="46" name="그림 46">
            <a:extLst>
              <a:ext uri="{FF2B5EF4-FFF2-40B4-BE49-F238E27FC236}">
                <a16:creationId xmlns:a16="http://schemas.microsoft.com/office/drawing/2014/main" id="{5E21D7C5-91DF-023C-6593-6445A49C7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738" y="2515761"/>
            <a:ext cx="1552575" cy="209550"/>
          </a:xfrm>
          <a:prstGeom prst="rect">
            <a:avLst/>
          </a:prstGeom>
        </p:spPr>
      </p:pic>
      <p:pic>
        <p:nvPicPr>
          <p:cNvPr id="3" name="그림 3">
            <a:extLst>
              <a:ext uri="{FF2B5EF4-FFF2-40B4-BE49-F238E27FC236}">
                <a16:creationId xmlns:a16="http://schemas.microsoft.com/office/drawing/2014/main" id="{E26460BB-31FE-A81E-1572-DE0892875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571" y="2536382"/>
            <a:ext cx="3254297" cy="2900357"/>
          </a:xfrm>
          <a:prstGeom prst="rect">
            <a:avLst/>
          </a:prstGeom>
        </p:spPr>
      </p:pic>
      <p:pic>
        <p:nvPicPr>
          <p:cNvPr id="4" name="그림 5">
            <a:extLst>
              <a:ext uri="{FF2B5EF4-FFF2-40B4-BE49-F238E27FC236}">
                <a16:creationId xmlns:a16="http://schemas.microsoft.com/office/drawing/2014/main" id="{E1CBFE28-819A-B933-A90C-B42CFE540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2123" y="2719039"/>
            <a:ext cx="7239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9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9DA1D63-279B-88D1-9CF4-D8297978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9224"/>
            <a:ext cx="10754527" cy="1568974"/>
          </a:xfrm>
        </p:spPr>
        <p:txBody>
          <a:bodyPr anchor="b">
            <a:normAutofit/>
          </a:bodyPr>
          <a:lstStyle/>
          <a:p>
            <a:r>
              <a:rPr lang="ko-KR" dirty="0">
                <a:solidFill>
                  <a:schemeClr val="tx2"/>
                </a:solidFill>
                <a:ea typeface="+mj-lt"/>
                <a:cs typeface="+mj-lt"/>
              </a:rPr>
              <a:t>목표 : 애니메이션</a:t>
            </a:r>
            <a:r>
              <a:rPr lang="en-US" altLang="ko-KR" dirty="0">
                <a:solidFill>
                  <a:schemeClr val="tx2"/>
                </a:solidFill>
                <a:ea typeface="+mj-lt"/>
                <a:cs typeface="+mj-lt"/>
              </a:rPr>
              <a:t>-</a:t>
            </a:r>
            <a:r>
              <a:rPr lang="en-US" altLang="ko-KR" dirty="0" err="1">
                <a:solidFill>
                  <a:schemeClr val="tx2"/>
                </a:solidFill>
                <a:ea typeface="+mj-lt"/>
                <a:cs typeface="+mj-lt"/>
              </a:rPr>
              <a:t>블랜드</a:t>
            </a:r>
            <a:r>
              <a:rPr lang="en-US" altLang="ko-KR" dirty="0">
                <a:solidFill>
                  <a:schemeClr val="tx2"/>
                </a:solidFill>
                <a:ea typeface="+mj-lt"/>
                <a:cs typeface="+mj-lt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ea typeface="+mj-lt"/>
                <a:cs typeface="+mj-lt"/>
              </a:rPr>
              <a:t>스페이스</a:t>
            </a:r>
            <a:r>
              <a:rPr lang="ko-KR" altLang="en-US" dirty="0">
                <a:solidFill>
                  <a:schemeClr val="tx2"/>
                </a:solidFill>
                <a:ea typeface="+mj-lt"/>
                <a:cs typeface="+mj-lt"/>
              </a:rPr>
              <a:t> 적용</a:t>
            </a:r>
            <a:r>
              <a:rPr lang="en-US" altLang="ko-KR" dirty="0">
                <a:solidFill>
                  <a:schemeClr val="tx2"/>
                </a:solidFill>
                <a:ea typeface="+mj-lt"/>
                <a:cs typeface="+mj-lt"/>
              </a:rPr>
              <a:t>(1)</a:t>
            </a:r>
            <a:endParaRPr lang="ko-KR" dirty="0">
              <a:solidFill>
                <a:schemeClr val="tx2"/>
              </a:solidFill>
            </a:endParaRP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B14963EA-E28F-9663-F0BF-2F1FF9CD5AA7}"/>
              </a:ext>
            </a:extLst>
          </p:cNvPr>
          <p:cNvSpPr/>
          <p:nvPr/>
        </p:nvSpPr>
        <p:spPr>
          <a:xfrm>
            <a:off x="9690410" y="1765942"/>
            <a:ext cx="2499729" cy="613317"/>
          </a:xfrm>
          <a:prstGeom prst="wedgeRect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애니메이션  </a:t>
            </a:r>
            <a:r>
              <a:rPr lang="ko-KR" altLang="en-US" dirty="0" err="1">
                <a:ea typeface="Microsoft GothicNeo"/>
                <a:cs typeface="Microsoft GothicNeo"/>
              </a:rPr>
              <a:t>블루프린트</a:t>
            </a:r>
            <a:endParaRPr lang="ko-KR" altLang="en-US" dirty="0" err="1"/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808F6774-ACC8-6F55-5D9E-CEADFEEBC9FA}"/>
              </a:ext>
            </a:extLst>
          </p:cNvPr>
          <p:cNvSpPr/>
          <p:nvPr/>
        </p:nvSpPr>
        <p:spPr>
          <a:xfrm>
            <a:off x="2014653" y="1765943"/>
            <a:ext cx="2388216" cy="613317"/>
          </a:xfrm>
          <a:prstGeom prst="wedgeRect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Microsoft GothicNeo"/>
                <a:cs typeface="Microsoft GothicNeo"/>
              </a:rPr>
              <a:t>블랜드</a:t>
            </a:r>
            <a:r>
              <a:rPr lang="ko-KR" altLang="en-US" dirty="0">
                <a:ea typeface="Microsoft GothicNeo"/>
                <a:cs typeface="Microsoft GothicNeo"/>
              </a:rPr>
              <a:t> 스페이스(</a:t>
            </a:r>
            <a:r>
              <a:rPr lang="ko-KR" altLang="en-US" dirty="0" err="1">
                <a:ea typeface="Microsoft GothicNeo"/>
                <a:cs typeface="Microsoft GothicNeo"/>
              </a:rPr>
              <a:t>BS_Move</a:t>
            </a:r>
            <a:r>
              <a:rPr lang="ko-KR" altLang="en-US" dirty="0">
                <a:ea typeface="Microsoft GothicNeo"/>
                <a:cs typeface="Microsoft GothicNeo"/>
              </a:rPr>
              <a:t>)</a:t>
            </a:r>
          </a:p>
        </p:txBody>
      </p:sp>
      <p:pic>
        <p:nvPicPr>
          <p:cNvPr id="9" name="그림 10">
            <a:extLst>
              <a:ext uri="{FF2B5EF4-FFF2-40B4-BE49-F238E27FC236}">
                <a16:creationId xmlns:a16="http://schemas.microsoft.com/office/drawing/2014/main" id="{DBEA7E2D-C3A1-BD55-ED2A-7ADE57884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5200" y="2472066"/>
            <a:ext cx="5846957" cy="3039869"/>
          </a:xfrm>
        </p:spPr>
      </p:pic>
      <p:pic>
        <p:nvPicPr>
          <p:cNvPr id="11" name="그림 46">
            <a:extLst>
              <a:ext uri="{FF2B5EF4-FFF2-40B4-BE49-F238E27FC236}">
                <a16:creationId xmlns:a16="http://schemas.microsoft.com/office/drawing/2014/main" id="{ACBE9970-8975-3971-48C5-D60E93F7F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93" y="2476348"/>
            <a:ext cx="5196467" cy="302971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6C942A1-78A2-3BF4-59C9-55729C0A1611}"/>
              </a:ext>
            </a:extLst>
          </p:cNvPr>
          <p:cNvSpPr txBox="1"/>
          <p:nvPr/>
        </p:nvSpPr>
        <p:spPr>
          <a:xfrm>
            <a:off x="157976" y="5631365"/>
            <a:ext cx="33546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Microsoft GothicNeo"/>
                <a:cs typeface="Microsoft GothicNeo"/>
              </a:rPr>
              <a:t>*뒤에 데모 영상에서 보충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22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9DA1D63-279B-88D1-9CF4-D8297978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9224"/>
            <a:ext cx="10754527" cy="1568974"/>
          </a:xfrm>
        </p:spPr>
        <p:txBody>
          <a:bodyPr anchor="b">
            <a:normAutofit/>
          </a:bodyPr>
          <a:lstStyle/>
          <a:p>
            <a:r>
              <a:rPr lang="ko-KR" dirty="0">
                <a:solidFill>
                  <a:schemeClr val="tx2"/>
                </a:solidFill>
                <a:ea typeface="+mj-lt"/>
                <a:cs typeface="+mj-lt"/>
              </a:rPr>
              <a:t>목표 : 애니메이션</a:t>
            </a:r>
            <a:r>
              <a:rPr lang="en-US" altLang="ko-KR" dirty="0">
                <a:solidFill>
                  <a:schemeClr val="tx2"/>
                </a:solidFill>
                <a:ea typeface="+mj-lt"/>
                <a:cs typeface="+mj-lt"/>
              </a:rPr>
              <a:t>-</a:t>
            </a:r>
            <a:r>
              <a:rPr lang="en-US" altLang="ko-KR" dirty="0" err="1">
                <a:solidFill>
                  <a:schemeClr val="tx2"/>
                </a:solidFill>
                <a:ea typeface="+mj-lt"/>
                <a:cs typeface="+mj-lt"/>
              </a:rPr>
              <a:t>블랜드</a:t>
            </a:r>
            <a:r>
              <a:rPr lang="en-US" altLang="ko-KR" dirty="0">
                <a:solidFill>
                  <a:schemeClr val="tx2"/>
                </a:solidFill>
                <a:ea typeface="+mj-lt"/>
                <a:cs typeface="+mj-lt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ea typeface="+mj-lt"/>
                <a:cs typeface="+mj-lt"/>
              </a:rPr>
              <a:t>스페이스</a:t>
            </a:r>
            <a:r>
              <a:rPr lang="ko-KR" altLang="en-US" dirty="0">
                <a:solidFill>
                  <a:schemeClr val="tx2"/>
                </a:solidFill>
                <a:ea typeface="+mj-lt"/>
                <a:cs typeface="+mj-lt"/>
              </a:rPr>
              <a:t> 적용</a:t>
            </a:r>
            <a:r>
              <a:rPr lang="en-US" altLang="ko-KR" dirty="0">
                <a:solidFill>
                  <a:schemeClr val="tx2"/>
                </a:solidFill>
                <a:ea typeface="+mj-lt"/>
                <a:cs typeface="+mj-lt"/>
              </a:rPr>
              <a:t>(2)</a:t>
            </a:r>
            <a:endParaRPr lang="ko-KR" dirty="0">
              <a:solidFill>
                <a:schemeClr val="tx2"/>
              </a:solidFill>
            </a:endParaRP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B14963EA-E28F-9663-F0BF-2F1FF9CD5AA7}"/>
              </a:ext>
            </a:extLst>
          </p:cNvPr>
          <p:cNvSpPr/>
          <p:nvPr/>
        </p:nvSpPr>
        <p:spPr>
          <a:xfrm>
            <a:off x="9058508" y="1765942"/>
            <a:ext cx="3150216" cy="613317"/>
          </a:xfrm>
          <a:prstGeom prst="wedgeRect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Microsoft GothicNeo"/>
                <a:cs typeface="Microsoft GothicNeo"/>
              </a:rPr>
              <a:t>BS_Move에</a:t>
            </a:r>
            <a:r>
              <a:rPr lang="ko-KR" altLang="en-US" dirty="0">
                <a:ea typeface="Microsoft GothicNeo"/>
                <a:cs typeface="Microsoft GothicNeo"/>
              </a:rPr>
              <a:t> 전달하기위한 정보</a:t>
            </a: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808F6774-ACC8-6F55-5D9E-CEADFEEBC9FA}"/>
              </a:ext>
            </a:extLst>
          </p:cNvPr>
          <p:cNvSpPr/>
          <p:nvPr/>
        </p:nvSpPr>
        <p:spPr>
          <a:xfrm>
            <a:off x="3715214" y="1765943"/>
            <a:ext cx="2388216" cy="613317"/>
          </a:xfrm>
          <a:prstGeom prst="wedgeRect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Microsoft GothicNeo"/>
                <a:cs typeface="Microsoft GothicNeo"/>
              </a:rPr>
              <a:t>애님인스턴스</a:t>
            </a:r>
            <a:r>
              <a:rPr lang="ko-KR" altLang="en-US" dirty="0">
                <a:ea typeface="Microsoft GothicNeo"/>
                <a:cs typeface="Microsoft GothicNeo"/>
              </a:rPr>
              <a:t> 생성</a:t>
            </a:r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8098A92-3EB5-B46B-8298-036A9D8D8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572" y="2531408"/>
            <a:ext cx="4007004" cy="3737354"/>
          </a:xfrm>
          <a:prstGeom prst="rect">
            <a:avLst/>
          </a:prstGeom>
        </p:spPr>
      </p:pic>
      <p:pic>
        <p:nvPicPr>
          <p:cNvPr id="7" name="그림 14">
            <a:extLst>
              <a:ext uri="{FF2B5EF4-FFF2-40B4-BE49-F238E27FC236}">
                <a16:creationId xmlns:a16="http://schemas.microsoft.com/office/drawing/2014/main" id="{9613113A-DDA4-F58F-A4BC-375FA479A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318" y="2524358"/>
            <a:ext cx="723900" cy="1028700"/>
          </a:xfrm>
          <a:prstGeom prst="rect">
            <a:avLst/>
          </a:prstGeom>
        </p:spPr>
      </p:pic>
      <p:pic>
        <p:nvPicPr>
          <p:cNvPr id="15" name="그림 45" descr="텍스트이(가) 표시된 사진&#10;&#10;자동 생성된 설명">
            <a:extLst>
              <a:ext uri="{FF2B5EF4-FFF2-40B4-BE49-F238E27FC236}">
                <a16:creationId xmlns:a16="http://schemas.microsoft.com/office/drawing/2014/main" id="{A677FA7D-E62D-CDBF-02FB-DFC82337A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2527291"/>
            <a:ext cx="3923369" cy="368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4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9DA1D63-279B-88D1-9CF4-D8297978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9224"/>
            <a:ext cx="10754527" cy="1568974"/>
          </a:xfrm>
        </p:spPr>
        <p:txBody>
          <a:bodyPr anchor="b">
            <a:normAutofit/>
          </a:bodyPr>
          <a:lstStyle/>
          <a:p>
            <a:r>
              <a:rPr lang="ko-KR" altLang="en-US" dirty="0">
                <a:solidFill>
                  <a:schemeClr val="tx2"/>
                </a:solidFill>
                <a:ea typeface="+mj-lt"/>
                <a:cs typeface="+mj-lt"/>
              </a:rPr>
              <a:t>데모 영상</a:t>
            </a:r>
            <a:endParaRPr lang="en-US" altLang="ko-KR" dirty="0">
              <a:solidFill>
                <a:schemeClr val="tx2"/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957586268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SineVTI</vt:lpstr>
      <vt:lpstr>종합설계기획  진행결과</vt:lpstr>
      <vt:lpstr>목표 : 캐릭터의 카메라, 키 입력 셋팅(1)</vt:lpstr>
      <vt:lpstr>목표 : 캐릭터의 카메라, 키 입력 셋팅(2)</vt:lpstr>
      <vt:lpstr>목표 : 애니메이션-블랜드 스페이스 적용(1)</vt:lpstr>
      <vt:lpstr>목표 : 애니메이션-블랜드 스페이스 적용(2)</vt:lpstr>
      <vt:lpstr>데모 영상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156</cp:revision>
  <dcterms:created xsi:type="dcterms:W3CDTF">2022-09-26T05:13:48Z</dcterms:created>
  <dcterms:modified xsi:type="dcterms:W3CDTF">2022-09-26T15:42:24Z</dcterms:modified>
</cp:coreProperties>
</file>