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64" r:id="rId5"/>
    <p:sldId id="266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50D46-4D14-4CC4-A889-27C22A53BD83}" v="407" dt="2022-10-11T12:07:16.978"/>
    <p1510:client id="{BE81F9DC-69A3-4D32-A051-131CC48796E5}" v="97" dt="2022-09-26T05:20:47.332"/>
    <p1510:client id="{F7FBEF6B-BA62-4F99-B262-DC5BCAA16E8A}" v="368" dt="2022-09-26T15:42:2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BE81F9DC-69A3-4D32-A051-131CC48796E5}"/>
    <pc:docChg chg="addSld modSld addMainMaster delMainMaster">
      <pc:chgData name="박 지용" userId="c82824c0972a1f5e" providerId="Windows Live" clId="Web-{BE81F9DC-69A3-4D32-A051-131CC48796E5}" dt="2022-09-26T05:20:47.332" v="88" actId="14100"/>
      <pc:docMkLst>
        <pc:docMk/>
      </pc:docMkLst>
      <pc:sldChg chg="addSp modSp mod setBg modClrScheme addAnim chgLayout">
        <pc:chgData name="박 지용" userId="c82824c0972a1f5e" providerId="Windows Live" clId="Web-{BE81F9DC-69A3-4D32-A051-131CC48796E5}" dt="2022-09-26T05:17:01.874" v="37" actId="20577"/>
        <pc:sldMkLst>
          <pc:docMk/>
          <pc:sldMk cId="3569210928" sldId="256"/>
        </pc:sldMkLst>
        <pc:spChg chg="mod">
          <ac:chgData name="박 지용" userId="c82824c0972a1f5e" providerId="Windows Live" clId="Web-{BE81F9DC-69A3-4D32-A051-131CC48796E5}" dt="2022-09-26T05:17:01.874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 지용" userId="c82824c0972a1f5e" providerId="Windows Live" clId="Web-{BE81F9DC-69A3-4D32-A051-131CC48796E5}" dt="2022-09-26T05:16:40.952" v="29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8" creationId="{BA6285CA-6AFA-4F27-AFB5-1B32CDE09B1A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0" creationId="{48C51051-00C6-4086-8FE0-DE7EDBF5A02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2" creationId="{DE6FA2BA-220F-4070-A46C-D437A6D2421C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4" creationId="{FC93FC6D-7624-42FA-B1D8-28E57918A84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6" creationId="{AACFA93B-C64D-4B23-B6C7-B7F4F9E2A061}"/>
          </ac:spMkLst>
        </pc:spChg>
        <pc:grpChg chg="add">
          <ac:chgData name="박 지용" userId="c82824c0972a1f5e" providerId="Windows Live" clId="Web-{BE81F9DC-69A3-4D32-A051-131CC48796E5}" dt="2022-09-26T05:14:12.293" v="4"/>
          <ac:grpSpMkLst>
            <pc:docMk/>
            <pc:sldMk cId="3569210928" sldId="256"/>
            <ac:grpSpMk id="18" creationId="{E8BBA9B4-EF00-4579-A73A-061C5F902438}"/>
          </ac:grpSpMkLst>
        </pc:grpChg>
      </pc:sldChg>
      <pc:sldChg chg="addSp delSp modSp new mod setBg">
        <pc:chgData name="박 지용" userId="c82824c0972a1f5e" providerId="Windows Live" clId="Web-{BE81F9DC-69A3-4D32-A051-131CC48796E5}" dt="2022-09-26T05:20:47.332" v="88" actId="14100"/>
        <pc:sldMkLst>
          <pc:docMk/>
          <pc:sldMk cId="3704972277" sldId="257"/>
        </pc:sldMkLst>
        <pc:spChg chg="mod">
          <ac:chgData name="박 지용" userId="c82824c0972a1f5e" providerId="Windows Live" clId="Web-{BE81F9DC-69A3-4D32-A051-131CC48796E5}" dt="2022-09-26T05:18:15.517" v="54" actId="20577"/>
          <ac:spMkLst>
            <pc:docMk/>
            <pc:sldMk cId="3704972277" sldId="257"/>
            <ac:spMk id="2" creationId="{A9DA1D63-279B-88D1-9CF4-D8297978BBC0}"/>
          </ac:spMkLst>
        </pc:spChg>
        <pc:spChg chg="del mod">
          <ac:chgData name="박 지용" userId="c82824c0972a1f5e" providerId="Windows Live" clId="Web-{BE81F9DC-69A3-4D32-A051-131CC48796E5}" dt="2022-09-26T05:18:28.314" v="56"/>
          <ac:spMkLst>
            <pc:docMk/>
            <pc:sldMk cId="3704972277" sldId="257"/>
            <ac:spMk id="3" creationId="{014B0CC7-CF05-9513-FF18-05D3D7D1C7A3}"/>
          </ac:spMkLst>
        </pc:spChg>
        <pc:spChg chg="add mod">
          <ac:chgData name="박 지용" userId="c82824c0972a1f5e" providerId="Windows Live" clId="Web-{BE81F9DC-69A3-4D32-A051-131CC48796E5}" dt="2022-09-26T05:19:24.940" v="71" actId="14100"/>
          <ac:spMkLst>
            <pc:docMk/>
            <pc:sldMk cId="3704972277" sldId="257"/>
            <ac:spMk id="5" creationId="{B14963EA-E28F-9663-F0BF-2F1FF9CD5AA7}"/>
          </ac:spMkLst>
        </pc:spChg>
        <pc:spChg chg="add mod">
          <ac:chgData name="박 지용" userId="c82824c0972a1f5e" providerId="Windows Live" clId="Web-{BE81F9DC-69A3-4D32-A051-131CC48796E5}" dt="2022-09-26T05:20:47.332" v="88" actId="14100"/>
          <ac:spMkLst>
            <pc:docMk/>
            <pc:sldMk cId="3704972277" sldId="257"/>
            <ac:spMk id="7" creationId="{51338372-79EE-C97A-5C49-76D5B7F5B632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8" creationId="{1C582B07-D0F0-4B6B-A5D9-D2F192CB3A4E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0" creationId="{181CC2FD-F5D2-4415-8486-46858CC427A4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2" creationId="{DA1A4301-6FFC-4C82-A1FA-7634D8CAA8F5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4" creationId="{E1063619-981B-4E62-A26E-E345BB3080BA}"/>
          </ac:spMkLst>
        </pc:spChg>
        <pc:grpChg chg="add">
          <ac:chgData name="박 지용" userId="c82824c0972a1f5e" providerId="Windows Live" clId="Web-{BE81F9DC-69A3-4D32-A051-131CC48796E5}" dt="2022-09-26T05:17:14.047" v="39"/>
          <ac:grpSpMkLst>
            <pc:docMk/>
            <pc:sldMk cId="3704972277" sldId="257"/>
            <ac:grpSpMk id="16" creationId="{8323DD1D-77DE-48B2-A0A0-6265801531E5}"/>
          </ac:grpSpMkLst>
        </pc:grpChg>
        <pc:picChg chg="add mod ord">
          <ac:chgData name="박 지용" userId="c82824c0972a1f5e" providerId="Windows Live" clId="Web-{BE81F9DC-69A3-4D32-A051-131CC48796E5}" dt="2022-09-26T05:19:03.158" v="63" actId="14100"/>
          <ac:picMkLst>
            <pc:docMk/>
            <pc:sldMk cId="3704972277" sldId="257"/>
            <ac:picMk id="4" creationId="{33D79023-A790-626C-3638-3D3560947B4D}"/>
          </ac:picMkLst>
        </pc:picChg>
        <pc:picChg chg="add mod">
          <ac:chgData name="박 지용" userId="c82824c0972a1f5e" providerId="Windows Live" clId="Web-{BE81F9DC-69A3-4D32-A051-131CC48796E5}" dt="2022-09-26T05:20:34.910" v="78" actId="14100"/>
          <ac:picMkLst>
            <pc:docMk/>
            <pc:sldMk cId="3704972277" sldId="257"/>
            <ac:picMk id="6" creationId="{2142647B-9832-5B2E-DAC9-E418EE1729B7}"/>
          </ac:picMkLst>
        </pc:picChg>
      </pc:sldChg>
      <pc:sldMasterChg chg="del delSldLayout">
        <pc:chgData name="박 지용" userId="c82824c0972a1f5e" providerId="Windows Live" clId="Web-{BE81F9DC-69A3-4D32-A051-131CC48796E5}" dt="2022-09-26T05:14:12.293" v="4"/>
        <pc:sldMasterMkLst>
          <pc:docMk/>
          <pc:sldMasterMk cId="3686743294" sldId="2147483648"/>
        </pc:sldMasterMkLst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박 지용" userId="c82824c0972a1f5e" providerId="Windows Live" clId="Web-{BE81F9DC-69A3-4D32-A051-131CC48796E5}" dt="2022-09-26T05:14:12.293" v="4"/>
        <pc:sldMasterMkLst>
          <pc:docMk/>
          <pc:sldMasterMk cId="941469844" sldId="2147483673"/>
        </pc:sldMasterMkLst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17363810" sldId="2147483662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546166225" sldId="2147483663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698209018" sldId="2147483664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033412626" sldId="2147483665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898602944" sldId="2147483666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055007027" sldId="2147483667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435253869" sldId="2147483668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457597564" sldId="2147483669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932875392" sldId="2147483670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69950293" sldId="2147483671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836369759" sldId="2147483672"/>
          </pc:sldLayoutMkLst>
        </pc:sldLayoutChg>
      </pc:sldMasterChg>
    </pc:docChg>
  </pc:docChgLst>
  <pc:docChgLst>
    <pc:chgData name="박 지용" userId="c82824c0972a1f5e" providerId="Windows Live" clId="Web-{F7FBEF6B-BA62-4F99-B262-DC5BCAA16E8A}"/>
    <pc:docChg chg="addSld delSld modSld">
      <pc:chgData name="박 지용" userId="c82824c0972a1f5e" providerId="Windows Live" clId="Web-{F7FBEF6B-BA62-4F99-B262-DC5BCAA16E8A}" dt="2022-09-26T15:42:22.493" v="325"/>
      <pc:docMkLst>
        <pc:docMk/>
      </pc:docMkLst>
      <pc:sldChg chg="addSp delSp modSp">
        <pc:chgData name="박 지용" userId="c82824c0972a1f5e" providerId="Windows Live" clId="Web-{F7FBEF6B-BA62-4F99-B262-DC5BCAA16E8A}" dt="2022-09-26T14:25:16.149" v="138" actId="20577"/>
        <pc:sldMkLst>
          <pc:docMk/>
          <pc:sldMk cId="3704972277" sldId="257"/>
        </pc:sldMkLst>
        <pc:spChg chg="mod">
          <ac:chgData name="박 지용" userId="c82824c0972a1f5e" providerId="Windows Live" clId="Web-{F7FBEF6B-BA62-4F99-B262-DC5BCAA16E8A}" dt="2022-09-26T05:58:56.092" v="107" actId="20577"/>
          <ac:spMkLst>
            <pc:docMk/>
            <pc:sldMk cId="3704972277" sldId="257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05:35:04.685" v="90" actId="1076"/>
          <ac:spMkLst>
            <pc:docMk/>
            <pc:sldMk cId="3704972277" sldId="257"/>
            <ac:spMk id="5" creationId="{B14963EA-E28F-9663-F0BF-2F1FF9CD5AA7}"/>
          </ac:spMkLst>
        </pc:spChg>
        <pc:spChg chg="mod">
          <ac:chgData name="박 지용" userId="c82824c0972a1f5e" providerId="Windows Live" clId="Web-{F7FBEF6B-BA62-4F99-B262-DC5BCAA16E8A}" dt="2022-09-26T14:25:16.149" v="138" actId="20577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35:14.936" v="94" actId="1076"/>
          <ac:spMkLst>
            <pc:docMk/>
            <pc:sldMk cId="3704972277" sldId="257"/>
            <ac:spMk id="13" creationId="{808F6774-ACC8-6F55-5D9E-CEADFEEBC9FA}"/>
          </ac:spMkLst>
        </pc:spChg>
        <pc:picChg chg="add mod">
          <ac:chgData name="박 지용" userId="c82824c0972a1f5e" providerId="Windows Live" clId="Web-{F7FBEF6B-BA62-4F99-B262-DC5BCAA16E8A}" dt="2022-09-26T05:35:07.685" v="91" actId="14100"/>
          <ac:picMkLst>
            <pc:docMk/>
            <pc:sldMk cId="3704972277" sldId="257"/>
            <ac:picMk id="3" creationId="{7DB910AD-24DE-395E-BB06-FDD4934E54CF}"/>
          </ac:picMkLst>
        </pc:picChg>
        <pc:picChg chg="mod">
          <ac:chgData name="박 지용" userId="c82824c0972a1f5e" providerId="Windows Live" clId="Web-{F7FBEF6B-BA62-4F99-B262-DC5BCAA16E8A}" dt="2022-09-26T05:35:02.592" v="89" actId="14100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F7FBEF6B-BA62-4F99-B262-DC5BCAA16E8A}" dt="2022-09-26T05:22:17.738" v="2"/>
          <ac:picMkLst>
            <pc:docMk/>
            <pc:sldMk cId="3704972277" sldId="257"/>
            <ac:picMk id="6" creationId="{2142647B-9832-5B2E-DAC9-E418EE1729B7}"/>
          </ac:picMkLst>
        </pc:picChg>
        <pc:picChg chg="add del mod">
          <ac:chgData name="박 지용" userId="c82824c0972a1f5e" providerId="Windows Live" clId="Web-{F7FBEF6B-BA62-4F99-B262-DC5BCAA16E8A}" dt="2022-09-26T05:23:58.867" v="10"/>
          <ac:picMkLst>
            <pc:docMk/>
            <pc:sldMk cId="3704972277" sldId="257"/>
            <ac:picMk id="9" creationId="{88BF03F2-FD90-FF66-16F5-7FAF0692A735}"/>
          </ac:picMkLst>
        </pc:picChg>
        <pc:picChg chg="add mod">
          <ac:chgData name="박 지용" userId="c82824c0972a1f5e" providerId="Windows Live" clId="Web-{F7FBEF6B-BA62-4F99-B262-DC5BCAA16E8A}" dt="2022-09-26T05:35:11.842" v="93" actId="14100"/>
          <ac:picMkLst>
            <pc:docMk/>
            <pc:sldMk cId="3704972277" sldId="257"/>
            <ac:picMk id="11" creationId="{0B1FE2D1-1E95-0FA6-4A47-798E01F51793}"/>
          </ac:picMkLst>
        </pc:picChg>
        <pc:picChg chg="add mod">
          <ac:chgData name="박 지용" userId="c82824c0972a1f5e" providerId="Windows Live" clId="Web-{F7FBEF6B-BA62-4F99-B262-DC5BCAA16E8A}" dt="2022-09-26T05:35:42.515" v="101" actId="1076"/>
          <ac:picMkLst>
            <pc:docMk/>
            <pc:sldMk cId="3704972277" sldId="257"/>
            <ac:picMk id="15" creationId="{74E92FC2-1FE6-065F-0221-28A059953E91}"/>
          </ac:picMkLst>
        </pc:picChg>
      </pc:sldChg>
      <pc:sldChg chg="new del">
        <pc:chgData name="박 지용" userId="c82824c0972a1f5e" providerId="Windows Live" clId="Web-{F7FBEF6B-BA62-4F99-B262-DC5BCAA16E8A}" dt="2022-09-26T05:26:27.762" v="41"/>
        <pc:sldMkLst>
          <pc:docMk/>
          <pc:sldMk cId="4219060452" sldId="258"/>
        </pc:sldMkLst>
      </pc:sldChg>
      <pc:sldChg chg="addSp delSp modSp add replId">
        <pc:chgData name="박 지용" userId="c82824c0972a1f5e" providerId="Windows Live" clId="Web-{F7FBEF6B-BA62-4F99-B262-DC5BCAA16E8A}" dt="2022-09-26T15:21:55.775" v="303" actId="14100"/>
        <pc:sldMkLst>
          <pc:docMk/>
          <pc:sldMk cId="1275297447" sldId="259"/>
        </pc:sldMkLst>
        <pc:spChg chg="mod">
          <ac:chgData name="박 지용" userId="c82824c0972a1f5e" providerId="Windows Live" clId="Web-{F7FBEF6B-BA62-4F99-B262-DC5BCAA16E8A}" dt="2022-09-26T05:58:50.842" v="105" actId="20577"/>
          <ac:spMkLst>
            <pc:docMk/>
            <pc:sldMk cId="1275297447" sldId="259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21:44.696" v="296" actId="1076"/>
          <ac:spMkLst>
            <pc:docMk/>
            <pc:sldMk cId="1275297447" sldId="259"/>
            <ac:spMk id="5" creationId="{B14963EA-E28F-9663-F0BF-2F1FF9CD5AA7}"/>
          </ac:spMkLst>
        </pc:spChg>
        <pc:spChg chg="del mod">
          <ac:chgData name="박 지용" userId="c82824c0972a1f5e" providerId="Windows Live" clId="Web-{F7FBEF6B-BA62-4F99-B262-DC5BCAA16E8A}" dt="2022-09-26T05:59:01.889" v="108"/>
          <ac:spMkLst>
            <pc:docMk/>
            <pc:sldMk cId="1275297447" sldId="259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27:58.312" v="45"/>
          <ac:spMkLst>
            <pc:docMk/>
            <pc:sldMk cId="1275297447" sldId="259"/>
            <ac:spMk id="9" creationId="{8E7723D7-19C8-B3F7-5F18-C1EDEC7057B0}"/>
          </ac:spMkLst>
        </pc:spChg>
        <pc:spChg chg="mod">
          <ac:chgData name="박 지용" userId="c82824c0972a1f5e" providerId="Windows Live" clId="Web-{F7FBEF6B-BA62-4F99-B262-DC5BCAA16E8A}" dt="2022-09-26T15:21:55.743" v="302" actId="14100"/>
          <ac:spMkLst>
            <pc:docMk/>
            <pc:sldMk cId="1275297447" sldId="259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05:26:31.731" v="43"/>
          <ac:picMkLst>
            <pc:docMk/>
            <pc:sldMk cId="1275297447" sldId="259"/>
            <ac:picMk id="3" creationId="{7DB910AD-24DE-395E-BB06-FDD4934E54CF}"/>
          </ac:picMkLst>
        </pc:picChg>
        <pc:picChg chg="add mod">
          <ac:chgData name="박 지용" userId="c82824c0972a1f5e" providerId="Windows Live" clId="Web-{F7FBEF6B-BA62-4F99-B262-DC5BCAA16E8A}" dt="2022-09-26T15:21:55.775" v="303" actId="14100"/>
          <ac:picMkLst>
            <pc:docMk/>
            <pc:sldMk cId="1275297447" sldId="259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05:26:30.965" v="42"/>
          <ac:picMkLst>
            <pc:docMk/>
            <pc:sldMk cId="1275297447" sldId="259"/>
            <ac:picMk id="4" creationId="{33D79023-A790-626C-3638-3D3560947B4D}"/>
          </ac:picMkLst>
        </pc:picChg>
        <pc:picChg chg="add mod">
          <ac:chgData name="박 지용" userId="c82824c0972a1f5e" providerId="Windows Live" clId="Web-{F7FBEF6B-BA62-4F99-B262-DC5BCAA16E8A}" dt="2022-09-26T15:21:44.712" v="299" actId="1076"/>
          <ac:picMkLst>
            <pc:docMk/>
            <pc:sldMk cId="1275297447" sldId="259"/>
            <ac:picMk id="4" creationId="{E1CBFE28-819A-B933-A90C-B42CFE540F2A}"/>
          </ac:picMkLst>
        </pc:picChg>
        <pc:picChg chg="del">
          <ac:chgData name="박 지용" userId="c82824c0972a1f5e" providerId="Windows Live" clId="Web-{F7FBEF6B-BA62-4F99-B262-DC5BCAA16E8A}" dt="2022-09-26T05:26:33.028" v="44"/>
          <ac:picMkLst>
            <pc:docMk/>
            <pc:sldMk cId="1275297447" sldId="259"/>
            <ac:picMk id="11" creationId="{0B1FE2D1-1E95-0FA6-4A47-798E01F51793}"/>
          </ac:picMkLst>
        </pc:picChg>
        <pc:picChg chg="add mod ord">
          <ac:chgData name="박 지용" userId="c82824c0972a1f5e" providerId="Windows Live" clId="Web-{F7FBEF6B-BA62-4F99-B262-DC5BCAA16E8A}" dt="2022-09-26T15:21:44.712" v="297" actId="1076"/>
          <ac:picMkLst>
            <pc:docMk/>
            <pc:sldMk cId="1275297447" sldId="259"/>
            <ac:picMk id="15" creationId="{2ACE36D5-CBB3-5E3F-6B57-59B90CC9AB69}"/>
          </ac:picMkLst>
        </pc:picChg>
        <pc:picChg chg="add mod">
          <ac:chgData name="박 지용" userId="c82824c0972a1f5e" providerId="Windows Live" clId="Web-{F7FBEF6B-BA62-4F99-B262-DC5BCAA16E8A}" dt="2022-09-26T15:21:44.712" v="298" actId="1076"/>
          <ac:picMkLst>
            <pc:docMk/>
            <pc:sldMk cId="1275297447" sldId="259"/>
            <ac:picMk id="46" creationId="{5E21D7C5-91DF-023C-6593-6445A49C7C34}"/>
          </ac:picMkLst>
        </pc:picChg>
      </pc:sldChg>
      <pc:sldChg chg="new del">
        <pc:chgData name="박 지용" userId="c82824c0972a1f5e" providerId="Windows Live" clId="Web-{F7FBEF6B-BA62-4F99-B262-DC5BCAA16E8A}" dt="2022-09-26T15:05:46.281" v="155"/>
        <pc:sldMkLst>
          <pc:docMk/>
          <pc:sldMk cId="2331441593" sldId="260"/>
        </pc:sldMkLst>
      </pc:sldChg>
      <pc:sldChg chg="addSp delSp modSp add replId">
        <pc:chgData name="박 지용" userId="c82824c0972a1f5e" providerId="Windows Live" clId="Web-{F7FBEF6B-BA62-4F99-B262-DC5BCAA16E8A}" dt="2022-09-26T15:17:54.550" v="272" actId="20577"/>
        <pc:sldMkLst>
          <pc:docMk/>
          <pc:sldMk cId="1011227723" sldId="261"/>
        </pc:sldMkLst>
        <pc:spChg chg="mod">
          <ac:chgData name="박 지용" userId="c82824c0972a1f5e" providerId="Windows Live" clId="Web-{F7FBEF6B-BA62-4F99-B262-DC5BCAA16E8A}" dt="2022-09-26T15:10:53.275" v="218" actId="20577"/>
          <ac:spMkLst>
            <pc:docMk/>
            <pc:sldMk cId="1011227723" sldId="261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08:24.207" v="192" actId="1076"/>
          <ac:spMkLst>
            <pc:docMk/>
            <pc:sldMk cId="1011227723" sldId="261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07:35.456" v="172"/>
          <ac:spMkLst>
            <pc:docMk/>
            <pc:sldMk cId="1011227723" sldId="261"/>
            <ac:spMk id="7" creationId="{5CB6C6A3-5BB6-1D21-CF8B-32411D3E8130}"/>
          </ac:spMkLst>
        </pc:spChg>
        <pc:spChg chg="mod">
          <ac:chgData name="박 지용" userId="c82824c0972a1f5e" providerId="Windows Live" clId="Web-{F7FBEF6B-BA62-4F99-B262-DC5BCAA16E8A}" dt="2022-09-26T15:09:37.304" v="207" actId="20577"/>
          <ac:spMkLst>
            <pc:docMk/>
            <pc:sldMk cId="1011227723" sldId="261"/>
            <ac:spMk id="13" creationId="{808F6774-ACC8-6F55-5D9E-CEADFEEBC9FA}"/>
          </ac:spMkLst>
        </pc:spChg>
        <pc:spChg chg="add del mod">
          <ac:chgData name="박 지용" userId="c82824c0972a1f5e" providerId="Windows Live" clId="Web-{F7FBEF6B-BA62-4F99-B262-DC5BCAA16E8A}" dt="2022-09-26T15:10:27.821" v="216"/>
          <ac:spMkLst>
            <pc:docMk/>
            <pc:sldMk cId="1011227723" sldId="261"/>
            <ac:spMk id="47" creationId="{A1AC4181-4089-280B-FE80-5466D4364DA6}"/>
          </ac:spMkLst>
        </pc:spChg>
        <pc:spChg chg="add mod">
          <ac:chgData name="박 지용" userId="c82824c0972a1f5e" providerId="Windows Live" clId="Web-{F7FBEF6B-BA62-4F99-B262-DC5BCAA16E8A}" dt="2022-09-26T15:17:54.550" v="272" actId="20577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F7FBEF6B-BA62-4F99-B262-DC5BCAA16E8A}" dt="2022-09-26T15:07:33.877" v="169"/>
          <ac:picMkLst>
            <pc:docMk/>
            <pc:sldMk cId="1011227723" sldId="261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15:07:33.877" v="168"/>
          <ac:picMkLst>
            <pc:docMk/>
            <pc:sldMk cId="1011227723" sldId="261"/>
            <ac:picMk id="4" creationId="{E1CBFE28-819A-B933-A90C-B42CFE540F2A}"/>
          </ac:picMkLst>
        </pc:picChg>
        <pc:picChg chg="add mod ord">
          <ac:chgData name="박 지용" userId="c82824c0972a1f5e" providerId="Windows Live" clId="Web-{F7FBEF6B-BA62-4F99-B262-DC5BCAA16E8A}" dt="2022-09-26T15:11:18.885" v="236" actId="14100"/>
          <ac:picMkLst>
            <pc:docMk/>
            <pc:sldMk cId="1011227723" sldId="261"/>
            <ac:picMk id="9" creationId="{DBEA7E2D-C3A1-BD55-ED2A-7ADE57884220}"/>
          </ac:picMkLst>
        </pc:picChg>
        <pc:picChg chg="add mod">
          <ac:chgData name="박 지용" userId="c82824c0972a1f5e" providerId="Windows Live" clId="Web-{F7FBEF6B-BA62-4F99-B262-DC5BCAA16E8A}" dt="2022-09-26T15:10:16.680" v="212" actId="14100"/>
          <ac:picMkLst>
            <pc:docMk/>
            <pc:sldMk cId="1011227723" sldId="261"/>
            <ac:picMk id="11" creationId="{ACBE9970-8975-3971-48C5-D60E93F7F840}"/>
          </ac:picMkLst>
        </pc:picChg>
        <pc:picChg chg="del">
          <ac:chgData name="박 지용" userId="c82824c0972a1f5e" providerId="Windows Live" clId="Web-{F7FBEF6B-BA62-4F99-B262-DC5BCAA16E8A}" dt="2022-09-26T15:07:34.018" v="171"/>
          <ac:picMkLst>
            <pc:docMk/>
            <pc:sldMk cId="1011227723" sldId="261"/>
            <ac:picMk id="15" creationId="{2ACE36D5-CBB3-5E3F-6B57-59B90CC9AB69}"/>
          </ac:picMkLst>
        </pc:picChg>
        <pc:picChg chg="del">
          <ac:chgData name="박 지용" userId="c82824c0972a1f5e" providerId="Windows Live" clId="Web-{F7FBEF6B-BA62-4F99-B262-DC5BCAA16E8A}" dt="2022-09-26T15:07:33.877" v="170"/>
          <ac:picMkLst>
            <pc:docMk/>
            <pc:sldMk cId="1011227723" sldId="261"/>
            <ac:picMk id="46" creationId="{5E21D7C5-91DF-023C-6593-6445A49C7C34}"/>
          </ac:picMkLst>
        </pc:picChg>
      </pc:sldChg>
      <pc:sldChg chg="addSp delSp modSp add replId">
        <pc:chgData name="박 지용" userId="c82824c0972a1f5e" providerId="Windows Live" clId="Web-{F7FBEF6B-BA62-4F99-B262-DC5BCAA16E8A}" dt="2022-09-26T15:21:29.305" v="295" actId="20577"/>
        <pc:sldMkLst>
          <pc:docMk/>
          <pc:sldMk cId="861746565" sldId="262"/>
        </pc:sldMkLst>
        <pc:spChg chg="mod">
          <ac:chgData name="박 지용" userId="c82824c0972a1f5e" providerId="Windows Live" clId="Web-{F7FBEF6B-BA62-4F99-B262-DC5BCAA16E8A}" dt="2022-09-26T15:13:46.763" v="241" actId="20577"/>
          <ac:spMkLst>
            <pc:docMk/>
            <pc:sldMk cId="861746565" sldId="262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17:07.424" v="265" actId="14100"/>
          <ac:spMkLst>
            <pc:docMk/>
            <pc:sldMk cId="861746565" sldId="262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16:29.658" v="248"/>
          <ac:spMkLst>
            <pc:docMk/>
            <pc:sldMk cId="861746565" sldId="262"/>
            <ac:spMk id="6" creationId="{774B1BAE-E365-C509-4994-DCEF894B6339}"/>
          </ac:spMkLst>
        </pc:spChg>
        <pc:spChg chg="mod">
          <ac:chgData name="박 지용" userId="c82824c0972a1f5e" providerId="Windows Live" clId="Web-{F7FBEF6B-BA62-4F99-B262-DC5BCAA16E8A}" dt="2022-09-26T15:21:29.305" v="295" actId="20577"/>
          <ac:spMkLst>
            <pc:docMk/>
            <pc:sldMk cId="861746565" sldId="262"/>
            <ac:spMk id="13" creationId="{808F6774-ACC8-6F55-5D9E-CEADFEEBC9FA}"/>
          </ac:spMkLst>
        </pc:spChg>
        <pc:spChg chg="del">
          <ac:chgData name="박 지용" userId="c82824c0972a1f5e" providerId="Windows Live" clId="Web-{F7FBEF6B-BA62-4F99-B262-DC5BCAA16E8A}" dt="2022-09-26T15:13:48.373" v="242"/>
          <ac:spMkLst>
            <pc:docMk/>
            <pc:sldMk cId="861746565" sldId="262"/>
            <ac:spMk id="48" creationId="{26C942A1-78A2-3BF4-59C9-55729C0A1611}"/>
          </ac:spMkLst>
        </pc:spChg>
        <pc:picChg chg="add mod">
          <ac:chgData name="박 지용" userId="c82824c0972a1f5e" providerId="Windows Live" clId="Web-{F7FBEF6B-BA62-4F99-B262-DC5BCAA16E8A}" dt="2022-09-26T15:16:33.877" v="250" actId="14100"/>
          <ac:picMkLst>
            <pc:docMk/>
            <pc:sldMk cId="861746565" sldId="262"/>
            <ac:picMk id="3" creationId="{E8098A92-3EB5-B46B-8298-036A9D8D8C2C}"/>
          </ac:picMkLst>
        </pc:picChg>
        <pc:picChg chg="add mod">
          <ac:chgData name="박 지용" userId="c82824c0972a1f5e" providerId="Windows Live" clId="Web-{F7FBEF6B-BA62-4F99-B262-DC5BCAA16E8A}" dt="2022-09-26T15:20:47.648" v="285" actId="1076"/>
          <ac:picMkLst>
            <pc:docMk/>
            <pc:sldMk cId="861746565" sldId="262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14:54.827" v="246"/>
          <ac:picMkLst>
            <pc:docMk/>
            <pc:sldMk cId="861746565" sldId="262"/>
            <ac:picMk id="9" creationId="{DBEA7E2D-C3A1-BD55-ED2A-7ADE57884220}"/>
          </ac:picMkLst>
        </pc:picChg>
        <pc:picChg chg="del">
          <ac:chgData name="박 지용" userId="c82824c0972a1f5e" providerId="Windows Live" clId="Web-{F7FBEF6B-BA62-4F99-B262-DC5BCAA16E8A}" dt="2022-09-26T15:13:48.373" v="243"/>
          <ac:picMkLst>
            <pc:docMk/>
            <pc:sldMk cId="861746565" sldId="262"/>
            <ac:picMk id="11" creationId="{ACBE9970-8975-3971-48C5-D60E93F7F840}"/>
          </ac:picMkLst>
        </pc:picChg>
        <pc:picChg chg="add mod">
          <ac:chgData name="박 지용" userId="c82824c0972a1f5e" providerId="Windows Live" clId="Web-{F7FBEF6B-BA62-4F99-B262-DC5BCAA16E8A}" dt="2022-09-26T15:20:44.211" v="283" actId="1076"/>
          <ac:picMkLst>
            <pc:docMk/>
            <pc:sldMk cId="861746565" sldId="262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22:06.197" v="305"/>
        <pc:sldMkLst>
          <pc:docMk/>
          <pc:sldMk cId="1134724189" sldId="263"/>
        </pc:sldMkLst>
      </pc:sldChg>
      <pc:sldChg chg="delSp modSp add replId">
        <pc:chgData name="박 지용" userId="c82824c0972a1f5e" providerId="Windows Live" clId="Web-{F7FBEF6B-BA62-4F99-B262-DC5BCAA16E8A}" dt="2022-09-26T15:22:31.135" v="319"/>
        <pc:sldMkLst>
          <pc:docMk/>
          <pc:sldMk cId="1957586268" sldId="263"/>
        </pc:sldMkLst>
        <pc:spChg chg="mod">
          <ac:chgData name="박 지용" userId="c82824c0972a1f5e" providerId="Windows Live" clId="Web-{F7FBEF6B-BA62-4F99-B262-DC5BCAA16E8A}" dt="2022-09-26T15:22:20.666" v="313" actId="20577"/>
          <ac:spMkLst>
            <pc:docMk/>
            <pc:sldMk cId="1957586268" sldId="263"/>
            <ac:spMk id="2" creationId="{A9DA1D63-279B-88D1-9CF4-D8297978BBC0}"/>
          </ac:spMkLst>
        </pc:spChg>
        <pc:spChg chg="del mod">
          <ac:chgData name="박 지용" userId="c82824c0972a1f5e" providerId="Windows Live" clId="Web-{F7FBEF6B-BA62-4F99-B262-DC5BCAA16E8A}" dt="2022-09-26T15:22:31.135" v="319"/>
          <ac:spMkLst>
            <pc:docMk/>
            <pc:sldMk cId="1957586268" sldId="263"/>
            <ac:spMk id="5" creationId="{B14963EA-E28F-9663-F0BF-2F1FF9CD5AA7}"/>
          </ac:spMkLst>
        </pc:spChg>
        <pc:spChg chg="del">
          <ac:chgData name="박 지용" userId="c82824c0972a1f5e" providerId="Windows Live" clId="Web-{F7FBEF6B-BA62-4F99-B262-DC5BCAA16E8A}" dt="2022-09-26T15:22:28.588" v="315"/>
          <ac:spMkLst>
            <pc:docMk/>
            <pc:sldMk cId="1957586268" sldId="263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15:22:29.619" v="317"/>
          <ac:picMkLst>
            <pc:docMk/>
            <pc:sldMk cId="1957586268" sldId="263"/>
            <ac:picMk id="3" creationId="{E8098A92-3EB5-B46B-8298-036A9D8D8C2C}"/>
          </ac:picMkLst>
        </pc:picChg>
        <pc:picChg chg="del">
          <ac:chgData name="박 지용" userId="c82824c0972a1f5e" providerId="Windows Live" clId="Web-{F7FBEF6B-BA62-4F99-B262-DC5BCAA16E8A}" dt="2022-09-26T15:22:25.932" v="314"/>
          <ac:picMkLst>
            <pc:docMk/>
            <pc:sldMk cId="1957586268" sldId="263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22:29.182" v="316"/>
          <ac:picMkLst>
            <pc:docMk/>
            <pc:sldMk cId="1957586268" sldId="263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41:51.680" v="323"/>
        <pc:sldMkLst>
          <pc:docMk/>
          <pc:sldMk cId="948091895" sldId="264"/>
        </pc:sldMkLst>
      </pc:sldChg>
      <pc:sldChg chg="add del replId">
        <pc:chgData name="박 지용" userId="c82824c0972a1f5e" providerId="Windows Live" clId="Web-{F7FBEF6B-BA62-4F99-B262-DC5BCAA16E8A}" dt="2022-09-26T15:41:45.227" v="321"/>
        <pc:sldMkLst>
          <pc:docMk/>
          <pc:sldMk cId="1416317421" sldId="264"/>
        </pc:sldMkLst>
      </pc:sldChg>
      <pc:sldChg chg="new del">
        <pc:chgData name="박 지용" userId="c82824c0972a1f5e" providerId="Windows Live" clId="Web-{F7FBEF6B-BA62-4F99-B262-DC5BCAA16E8A}" dt="2022-09-26T15:42:22.493" v="325"/>
        <pc:sldMkLst>
          <pc:docMk/>
          <pc:sldMk cId="2176655466" sldId="264"/>
        </pc:sldMkLst>
      </pc:sldChg>
    </pc:docChg>
  </pc:docChgLst>
  <pc:docChgLst>
    <pc:chgData name="박 지용" userId="c82824c0972a1f5e" providerId="Windows Live" clId="Web-{0E250D46-4D14-4CC4-A889-27C22A53BD83}"/>
    <pc:docChg chg="addSld delSld modSld sldOrd">
      <pc:chgData name="박 지용" userId="c82824c0972a1f5e" providerId="Windows Live" clId="Web-{0E250D46-4D14-4CC4-A889-27C22A53BD83}" dt="2022-10-11T12:07:16.978" v="297" actId="1076"/>
      <pc:docMkLst>
        <pc:docMk/>
      </pc:docMkLst>
      <pc:sldChg chg="addSp delSp modSp">
        <pc:chgData name="박 지용" userId="c82824c0972a1f5e" providerId="Windows Live" clId="Web-{0E250D46-4D14-4CC4-A889-27C22A53BD83}" dt="2022-10-11T11:56:06.311" v="204" actId="20577"/>
        <pc:sldMkLst>
          <pc:docMk/>
          <pc:sldMk cId="3704972277" sldId="257"/>
        </pc:sldMkLst>
        <pc:spChg chg="mod">
          <ac:chgData name="박 지용" userId="c82824c0972a1f5e" providerId="Windows Live" clId="Web-{0E250D46-4D14-4CC4-A889-27C22A53BD83}" dt="2022-10-11T11:50:05.492" v="89" actId="14100"/>
          <ac:spMkLst>
            <pc:docMk/>
            <pc:sldMk cId="3704972277" sldId="257"/>
            <ac:spMk id="2" creationId="{A9DA1D63-279B-88D1-9CF4-D8297978BBC0}"/>
          </ac:spMkLst>
        </pc:spChg>
        <pc:spChg chg="del">
          <ac:chgData name="박 지용" userId="c82824c0972a1f5e" providerId="Windows Live" clId="Web-{0E250D46-4D14-4CC4-A889-27C22A53BD83}" dt="2022-10-11T11:49:37.804" v="81"/>
          <ac:spMkLst>
            <pc:docMk/>
            <pc:sldMk cId="3704972277" sldId="257"/>
            <ac:spMk id="5" creationId="{B14963EA-E28F-9663-F0BF-2F1FF9CD5AA7}"/>
          </ac:spMkLst>
        </pc:spChg>
        <pc:spChg chg="del mod">
          <ac:chgData name="박 지용" userId="c82824c0972a1f5e" providerId="Windows Live" clId="Web-{0E250D46-4D14-4CC4-A889-27C22A53BD83}" dt="2022-10-11T11:49:37.804" v="80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0E250D46-4D14-4CC4-A889-27C22A53BD83}" dt="2022-10-11T11:44:35.456" v="29"/>
          <ac:spMkLst>
            <pc:docMk/>
            <pc:sldMk cId="3704972277" sldId="257"/>
            <ac:spMk id="9" creationId="{E4FC4A76-C406-A6E4-F99F-2CBFE0BA9DD3}"/>
          </ac:spMkLst>
        </pc:spChg>
        <pc:spChg chg="del mod">
          <ac:chgData name="박 지용" userId="c82824c0972a1f5e" providerId="Windows Live" clId="Web-{0E250D46-4D14-4CC4-A889-27C22A53BD83}" dt="2022-10-11T11:49:37.804" v="79"/>
          <ac:spMkLst>
            <pc:docMk/>
            <pc:sldMk cId="3704972277" sldId="257"/>
            <ac:spMk id="13" creationId="{808F6774-ACC8-6F55-5D9E-CEADFEEBC9FA}"/>
          </ac:spMkLst>
        </pc:spChg>
        <pc:spChg chg="add del mod">
          <ac:chgData name="박 지용" userId="c82824c0972a1f5e" providerId="Windows Live" clId="Web-{0E250D46-4D14-4CC4-A889-27C22A53BD83}" dt="2022-10-11T11:49:48.117" v="85"/>
          <ac:spMkLst>
            <pc:docMk/>
            <pc:sldMk cId="3704972277" sldId="257"/>
            <ac:spMk id="50" creationId="{97E3A8BE-2D24-3964-3E71-E768B302511B}"/>
          </ac:spMkLst>
        </pc:spChg>
        <pc:spChg chg="add mod">
          <ac:chgData name="박 지용" userId="c82824c0972a1f5e" providerId="Windows Live" clId="Web-{0E250D46-4D14-4CC4-A889-27C22A53BD83}" dt="2022-10-11T11:51:43.807" v="102" actId="20577"/>
          <ac:spMkLst>
            <pc:docMk/>
            <pc:sldMk cId="3704972277" sldId="257"/>
            <ac:spMk id="53" creationId="{B97FB593-2FFE-69F5-680B-F8BDD6E2527A}"/>
          </ac:spMkLst>
        </pc:spChg>
        <pc:spChg chg="add mod">
          <ac:chgData name="박 지용" userId="c82824c0972a1f5e" providerId="Windows Live" clId="Web-{0E250D46-4D14-4CC4-A889-27C22A53BD83}" dt="2022-10-11T11:56:06.311" v="204" actId="20577"/>
          <ac:spMkLst>
            <pc:docMk/>
            <pc:sldMk cId="3704972277" sldId="257"/>
            <ac:spMk id="54" creationId="{3F6A85A6-37B8-7D1D-D7F6-5CE01465D61D}"/>
          </ac:spMkLst>
        </pc:spChg>
        <pc:picChg chg="del">
          <ac:chgData name="박 지용" userId="c82824c0972a1f5e" providerId="Windows Live" clId="Web-{0E250D46-4D14-4CC4-A889-27C22A53BD83}" dt="2022-10-11T11:45:40.035" v="33"/>
          <ac:picMkLst>
            <pc:docMk/>
            <pc:sldMk cId="3704972277" sldId="257"/>
            <ac:picMk id="3" creationId="{7DB910AD-24DE-395E-BB06-FDD4934E54CF}"/>
          </ac:picMkLst>
        </pc:picChg>
        <pc:picChg chg="del">
          <ac:chgData name="박 지용" userId="c82824c0972a1f5e" providerId="Windows Live" clId="Web-{0E250D46-4D14-4CC4-A889-27C22A53BD83}" dt="2022-10-11T11:44:34.268" v="28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0E250D46-4D14-4CC4-A889-27C22A53BD83}" dt="2022-10-11T11:45:51.770" v="39"/>
          <ac:picMkLst>
            <pc:docMk/>
            <pc:sldMk cId="3704972277" sldId="257"/>
            <ac:picMk id="11" creationId="{0B1FE2D1-1E95-0FA6-4A47-798E01F51793}"/>
          </ac:picMkLst>
        </pc:picChg>
        <pc:picChg chg="del">
          <ac:chgData name="박 지용" userId="c82824c0972a1f5e" providerId="Windows Live" clId="Web-{0E250D46-4D14-4CC4-A889-27C22A53BD83}" dt="2022-10-11T11:42:35.266" v="27"/>
          <ac:picMkLst>
            <pc:docMk/>
            <pc:sldMk cId="3704972277" sldId="257"/>
            <ac:picMk id="15" creationId="{74E92FC2-1FE6-065F-0221-28A059953E91}"/>
          </ac:picMkLst>
        </pc:picChg>
        <pc:picChg chg="add del mod ord">
          <ac:chgData name="박 지용" userId="c82824c0972a1f5e" providerId="Windows Live" clId="Web-{0E250D46-4D14-4CC4-A889-27C22A53BD83}" dt="2022-10-11T11:49:40.883" v="83"/>
          <ac:picMkLst>
            <pc:docMk/>
            <pc:sldMk cId="3704972277" sldId="257"/>
            <ac:picMk id="46" creationId="{BE7C6A22-3208-D67E-B776-7C9E4AD4661F}"/>
          </ac:picMkLst>
        </pc:picChg>
        <pc:picChg chg="add del mod">
          <ac:chgData name="박 지용" userId="c82824c0972a1f5e" providerId="Windows Live" clId="Web-{0E250D46-4D14-4CC4-A889-27C22A53BD83}" dt="2022-10-11T11:49:41.117" v="84"/>
          <ac:picMkLst>
            <pc:docMk/>
            <pc:sldMk cId="3704972277" sldId="257"/>
            <ac:picMk id="47" creationId="{1850A0DE-88F1-0493-B8B3-9329278878E9}"/>
          </ac:picMkLst>
        </pc:picChg>
        <pc:picChg chg="add del mod">
          <ac:chgData name="박 지용" userId="c82824c0972a1f5e" providerId="Windows Live" clId="Web-{0E250D46-4D14-4CC4-A889-27C22A53BD83}" dt="2022-10-11T11:49:40.289" v="82"/>
          <ac:picMkLst>
            <pc:docMk/>
            <pc:sldMk cId="3704972277" sldId="257"/>
            <ac:picMk id="48" creationId="{D3BB918D-5767-C281-0C6A-29E4A624B23B}"/>
          </ac:picMkLst>
        </pc:picChg>
        <pc:picChg chg="add mod ord">
          <ac:chgData name="박 지용" userId="c82824c0972a1f5e" providerId="Windows Live" clId="Web-{0E250D46-4D14-4CC4-A889-27C22A53BD83}" dt="2022-10-11T11:51:53.072" v="105" actId="14100"/>
          <ac:picMkLst>
            <pc:docMk/>
            <pc:sldMk cId="3704972277" sldId="257"/>
            <ac:picMk id="51" creationId="{6775AC12-8B96-CD69-764E-3115A8115349}"/>
          </ac:picMkLst>
        </pc:picChg>
      </pc:sldChg>
      <pc:sldChg chg="del">
        <pc:chgData name="박 지용" userId="c82824c0972a1f5e" providerId="Windows Live" clId="Web-{0E250D46-4D14-4CC4-A889-27C22A53BD83}" dt="2022-10-11T12:00:13.674" v="259"/>
        <pc:sldMkLst>
          <pc:docMk/>
          <pc:sldMk cId="1275297447" sldId="259"/>
        </pc:sldMkLst>
      </pc:sldChg>
      <pc:sldChg chg="addSp delSp modSp del">
        <pc:chgData name="박 지용" userId="c82824c0972a1f5e" providerId="Windows Live" clId="Web-{0E250D46-4D14-4CC4-A889-27C22A53BD83}" dt="2022-10-11T12:00:28.971" v="266"/>
        <pc:sldMkLst>
          <pc:docMk/>
          <pc:sldMk cId="1011227723" sldId="261"/>
        </pc:sldMkLst>
        <pc:spChg chg="add mod">
          <ac:chgData name="박 지용" userId="c82824c0972a1f5e" providerId="Windows Live" clId="Web-{0E250D46-4D14-4CC4-A889-27C22A53BD83}" dt="2022-10-11T12:00:22.331" v="263"/>
          <ac:spMkLst>
            <pc:docMk/>
            <pc:sldMk cId="1011227723" sldId="261"/>
            <ac:spMk id="4" creationId="{F3EDD14D-558E-6387-FB8B-15352029C740}"/>
          </ac:spMkLst>
        </pc:spChg>
        <pc:spChg chg="mod">
          <ac:chgData name="박 지용" userId="c82824c0972a1f5e" providerId="Windows Live" clId="Web-{0E250D46-4D14-4CC4-A889-27C22A53BD83}" dt="2022-10-11T12:00:24.628" v="264" actId="20577"/>
          <ac:spMkLst>
            <pc:docMk/>
            <pc:sldMk cId="1011227723" sldId="261"/>
            <ac:spMk id="5" creationId="{B14963EA-E28F-9663-F0BF-2F1FF9CD5AA7}"/>
          </ac:spMkLst>
        </pc:spChg>
        <pc:spChg chg="del">
          <ac:chgData name="박 지용" userId="c82824c0972a1f5e" providerId="Windows Live" clId="Web-{0E250D46-4D14-4CC4-A889-27C22A53BD83}" dt="2022-10-11T12:00:20.643" v="262"/>
          <ac:spMkLst>
            <pc:docMk/>
            <pc:sldMk cId="1011227723" sldId="261"/>
            <ac:spMk id="13" creationId="{808F6774-ACC8-6F55-5D9E-CEADFEEBC9FA}"/>
          </ac:spMkLst>
        </pc:spChg>
        <pc:spChg chg="del">
          <ac:chgData name="박 지용" userId="c82824c0972a1f5e" providerId="Windows Live" clId="Web-{0E250D46-4D14-4CC4-A889-27C22A53BD83}" dt="2022-10-11T12:00:20.643" v="260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0E250D46-4D14-4CC4-A889-27C22A53BD83}" dt="2022-10-11T12:00:22.331" v="263"/>
          <ac:picMkLst>
            <pc:docMk/>
            <pc:sldMk cId="1011227723" sldId="261"/>
            <ac:picMk id="9" creationId="{DBEA7E2D-C3A1-BD55-ED2A-7ADE57884220}"/>
          </ac:picMkLst>
        </pc:picChg>
        <pc:picChg chg="del">
          <ac:chgData name="박 지용" userId="c82824c0972a1f5e" providerId="Windows Live" clId="Web-{0E250D46-4D14-4CC4-A889-27C22A53BD83}" dt="2022-10-11T12:00:20.643" v="261"/>
          <ac:picMkLst>
            <pc:docMk/>
            <pc:sldMk cId="1011227723" sldId="261"/>
            <ac:picMk id="11" creationId="{ACBE9970-8975-3971-48C5-D60E93F7F840}"/>
          </ac:picMkLst>
        </pc:picChg>
      </pc:sldChg>
      <pc:sldChg chg="del">
        <pc:chgData name="박 지용" userId="c82824c0972a1f5e" providerId="Windows Live" clId="Web-{0E250D46-4D14-4CC4-A889-27C22A53BD83}" dt="2022-10-11T12:00:32.909" v="267"/>
        <pc:sldMkLst>
          <pc:docMk/>
          <pc:sldMk cId="861746565" sldId="262"/>
        </pc:sldMkLst>
      </pc:sldChg>
      <pc:sldChg chg="addSp modSp add replId">
        <pc:chgData name="박 지용" userId="c82824c0972a1f5e" providerId="Windows Live" clId="Web-{0E250D46-4D14-4CC4-A889-27C22A53BD83}" dt="2022-10-11T12:00:04.768" v="258" actId="1076"/>
        <pc:sldMkLst>
          <pc:docMk/>
          <pc:sldMk cId="3805998764" sldId="264"/>
        </pc:sldMkLst>
        <pc:spChg chg="mod">
          <ac:chgData name="박 지용" userId="c82824c0972a1f5e" providerId="Windows Live" clId="Web-{0E250D46-4D14-4CC4-A889-27C22A53BD83}" dt="2022-10-11T11:59:58.299" v="250" actId="1076"/>
          <ac:spMkLst>
            <pc:docMk/>
            <pc:sldMk cId="3805998764" sldId="264"/>
            <ac:spMk id="2" creationId="{A9DA1D63-279B-88D1-9CF4-D8297978BBC0}"/>
          </ac:spMkLst>
        </pc:spChg>
        <pc:spChg chg="add mod">
          <ac:chgData name="박 지용" userId="c82824c0972a1f5e" providerId="Windows Live" clId="Web-{0E250D46-4D14-4CC4-A889-27C22A53BD83}" dt="2022-10-11T12:00:04.768" v="258" actId="1076"/>
          <ac:spMkLst>
            <pc:docMk/>
            <pc:sldMk cId="3805998764" sldId="264"/>
            <ac:spMk id="4" creationId="{7AEA8F0D-77E0-E5DC-5347-5CD80372D69B}"/>
          </ac:spMkLst>
        </pc:spChg>
        <pc:spChg chg="mod">
          <ac:chgData name="박 지용" userId="c82824c0972a1f5e" providerId="Windows Live" clId="Web-{0E250D46-4D14-4CC4-A889-27C22A53BD83}" dt="2022-10-11T12:00:04.627" v="251" actId="1076"/>
          <ac:spMkLst>
            <pc:docMk/>
            <pc:sldMk cId="3805998764" sldId="264"/>
            <ac:spMk id="5" creationId="{B14963EA-E28F-9663-F0BF-2F1FF9CD5AA7}"/>
          </ac:spMkLst>
        </pc:spChg>
        <pc:spChg chg="mod">
          <ac:chgData name="박 지용" userId="c82824c0972a1f5e" providerId="Windows Live" clId="Web-{0E250D46-4D14-4CC4-A889-27C22A53BD83}" dt="2022-10-11T12:00:04.659" v="252" actId="1076"/>
          <ac:spMkLst>
            <pc:docMk/>
            <pc:sldMk cId="3805998764" sldId="264"/>
            <ac:spMk id="7" creationId="{51338372-79EE-C97A-5C49-76D5B7F5B632}"/>
          </ac:spMkLst>
        </pc:spChg>
        <pc:spChg chg="mod">
          <ac:chgData name="박 지용" userId="c82824c0972a1f5e" providerId="Windows Live" clId="Web-{0E250D46-4D14-4CC4-A889-27C22A53BD83}" dt="2022-10-11T12:00:04.659" v="253" actId="1076"/>
          <ac:spMkLst>
            <pc:docMk/>
            <pc:sldMk cId="3805998764" sldId="264"/>
            <ac:spMk id="13" creationId="{808F6774-ACC8-6F55-5D9E-CEADFEEBC9FA}"/>
          </ac:spMkLst>
        </pc:spChg>
        <pc:picChg chg="add mod">
          <ac:chgData name="박 지용" userId="c82824c0972a1f5e" providerId="Windows Live" clId="Web-{0E250D46-4D14-4CC4-A889-27C22A53BD83}" dt="2022-10-11T12:00:04.752" v="257" actId="1076"/>
          <ac:picMkLst>
            <pc:docMk/>
            <pc:sldMk cId="3805998764" sldId="264"/>
            <ac:picMk id="3" creationId="{6016C405-1ACE-32DF-9191-DB762CE031D6}"/>
          </ac:picMkLst>
        </pc:picChg>
        <pc:picChg chg="mod">
          <ac:chgData name="박 지용" userId="c82824c0972a1f5e" providerId="Windows Live" clId="Web-{0E250D46-4D14-4CC4-A889-27C22A53BD83}" dt="2022-10-11T12:00:04.690" v="254" actId="1076"/>
          <ac:picMkLst>
            <pc:docMk/>
            <pc:sldMk cId="3805998764" sldId="264"/>
            <ac:picMk id="46" creationId="{BE7C6A22-3208-D67E-B776-7C9E4AD4661F}"/>
          </ac:picMkLst>
        </pc:picChg>
        <pc:picChg chg="mod">
          <ac:chgData name="박 지용" userId="c82824c0972a1f5e" providerId="Windows Live" clId="Web-{0E250D46-4D14-4CC4-A889-27C22A53BD83}" dt="2022-10-11T12:00:04.705" v="255" actId="1076"/>
          <ac:picMkLst>
            <pc:docMk/>
            <pc:sldMk cId="3805998764" sldId="264"/>
            <ac:picMk id="47" creationId="{1850A0DE-88F1-0493-B8B3-9329278878E9}"/>
          </ac:picMkLst>
        </pc:picChg>
        <pc:picChg chg="mod">
          <ac:chgData name="박 지용" userId="c82824c0972a1f5e" providerId="Windows Live" clId="Web-{0E250D46-4D14-4CC4-A889-27C22A53BD83}" dt="2022-10-11T12:00:04.737" v="256" actId="1076"/>
          <ac:picMkLst>
            <pc:docMk/>
            <pc:sldMk cId="3805998764" sldId="264"/>
            <ac:picMk id="48" creationId="{D3BB918D-5767-C281-0C6A-29E4A624B23B}"/>
          </ac:picMkLst>
        </pc:picChg>
      </pc:sldChg>
      <pc:sldChg chg="addSp delSp modSp add ord replId">
        <pc:chgData name="박 지용" userId="c82824c0972a1f5e" providerId="Windows Live" clId="Web-{0E250D46-4D14-4CC4-A889-27C22A53BD83}" dt="2022-10-11T11:59:44.096" v="247" actId="20577"/>
        <pc:sldMkLst>
          <pc:docMk/>
          <pc:sldMk cId="2145944586" sldId="265"/>
        </pc:sldMkLst>
        <pc:spChg chg="mod">
          <ac:chgData name="박 지용" userId="c82824c0972a1f5e" providerId="Windows Live" clId="Web-{0E250D46-4D14-4CC4-A889-27C22A53BD83}" dt="2022-10-11T11:57:44.844" v="221" actId="20577"/>
          <ac:spMkLst>
            <pc:docMk/>
            <pc:sldMk cId="2145944586" sldId="265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1:58:09.954" v="226"/>
          <ac:spMkLst>
            <pc:docMk/>
            <pc:sldMk cId="2145944586" sldId="265"/>
            <ac:spMk id="4" creationId="{A719F5DE-0FD9-59EE-1EAF-FD89E4E3336F}"/>
          </ac:spMkLst>
        </pc:spChg>
        <pc:spChg chg="add mod">
          <ac:chgData name="박 지용" userId="c82824c0972a1f5e" providerId="Windows Live" clId="Web-{0E250D46-4D14-4CC4-A889-27C22A53BD83}" dt="2022-10-11T11:59:44.096" v="247" actId="20577"/>
          <ac:spMkLst>
            <pc:docMk/>
            <pc:sldMk cId="2145944586" sldId="265"/>
            <ac:spMk id="11" creationId="{E6FE6CE5-5240-F27F-2092-28F7CBDC7C2E}"/>
          </ac:spMkLst>
        </pc:spChg>
        <pc:spChg chg="del">
          <ac:chgData name="박 지용" userId="c82824c0972a1f5e" providerId="Windows Live" clId="Web-{0E250D46-4D14-4CC4-A889-27C22A53BD83}" dt="2022-10-11T11:57:49.094" v="223"/>
          <ac:spMkLst>
            <pc:docMk/>
            <pc:sldMk cId="2145944586" sldId="265"/>
            <ac:spMk id="53" creationId="{B97FB593-2FFE-69F5-680B-F8BDD6E2527A}"/>
          </ac:spMkLst>
        </pc:spChg>
        <pc:spChg chg="del">
          <ac:chgData name="박 지용" userId="c82824c0972a1f5e" providerId="Windows Live" clId="Web-{0E250D46-4D14-4CC4-A889-27C22A53BD83}" dt="2022-10-11T11:57:48.297" v="222"/>
          <ac:spMkLst>
            <pc:docMk/>
            <pc:sldMk cId="2145944586" sldId="265"/>
            <ac:spMk id="54" creationId="{3F6A85A6-37B8-7D1D-D7F6-5CE01465D61D}"/>
          </ac:spMkLst>
        </pc:spChg>
        <pc:picChg chg="add mod ord">
          <ac:chgData name="박 지용" userId="c82824c0972a1f5e" providerId="Windows Live" clId="Web-{0E250D46-4D14-4CC4-A889-27C22A53BD83}" dt="2022-10-11T11:58:16.922" v="229" actId="14100"/>
          <ac:picMkLst>
            <pc:docMk/>
            <pc:sldMk cId="2145944586" sldId="265"/>
            <ac:picMk id="5" creationId="{FABD9BA0-167D-D7B0-37B8-55E48BA71932}"/>
          </ac:picMkLst>
        </pc:picChg>
        <pc:picChg chg="add mod">
          <ac:chgData name="박 지용" userId="c82824c0972a1f5e" providerId="Windows Live" clId="Web-{0E250D46-4D14-4CC4-A889-27C22A53BD83}" dt="2022-10-11T11:59:11.830" v="241" actId="1076"/>
          <ac:picMkLst>
            <pc:docMk/>
            <pc:sldMk cId="2145944586" sldId="265"/>
            <ac:picMk id="6" creationId="{A114A344-CDEC-E3D7-4C4A-7D9C73C5AAE3}"/>
          </ac:picMkLst>
        </pc:picChg>
        <pc:picChg chg="add mod">
          <ac:chgData name="박 지용" userId="c82824c0972a1f5e" providerId="Windows Live" clId="Web-{0E250D46-4D14-4CC4-A889-27C22A53BD83}" dt="2022-10-11T11:59:14.689" v="242" actId="14100"/>
          <ac:picMkLst>
            <pc:docMk/>
            <pc:sldMk cId="2145944586" sldId="265"/>
            <ac:picMk id="7" creationId="{D2935959-D68A-E013-8577-A1052145C5C8}"/>
          </ac:picMkLst>
        </pc:picChg>
        <pc:picChg chg="del mod">
          <ac:chgData name="박 지용" userId="c82824c0972a1f5e" providerId="Windows Live" clId="Web-{0E250D46-4D14-4CC4-A889-27C22A53BD83}" dt="2022-10-11T11:57:51.688" v="225"/>
          <ac:picMkLst>
            <pc:docMk/>
            <pc:sldMk cId="2145944586" sldId="265"/>
            <ac:picMk id="51" creationId="{6775AC12-8B96-CD69-764E-3115A8115349}"/>
          </ac:picMkLst>
        </pc:picChg>
      </pc:sldChg>
      <pc:sldChg chg="addSp delSp modSp add replId">
        <pc:chgData name="박 지용" userId="c82824c0972a1f5e" providerId="Windows Live" clId="Web-{0E250D46-4D14-4CC4-A889-27C22A53BD83}" dt="2022-10-11T12:07:16.978" v="297" actId="1076"/>
        <pc:sldMkLst>
          <pc:docMk/>
          <pc:sldMk cId="2912871012" sldId="266"/>
        </pc:sldMkLst>
        <pc:spChg chg="mod">
          <ac:chgData name="박 지용" userId="c82824c0972a1f5e" providerId="Windows Live" clId="Web-{0E250D46-4D14-4CC4-A889-27C22A53BD83}" dt="2022-10-11T12:00:37.143" v="269" actId="20577"/>
          <ac:spMkLst>
            <pc:docMk/>
            <pc:sldMk cId="2912871012" sldId="266"/>
            <ac:spMk id="2" creationId="{A9DA1D63-279B-88D1-9CF4-D8297978BBC0}"/>
          </ac:spMkLst>
        </pc:spChg>
        <pc:spChg chg="add del mod">
          <ac:chgData name="박 지용" userId="c82824c0972a1f5e" providerId="Windows Live" clId="Web-{0E250D46-4D14-4CC4-A889-27C22A53BD83}" dt="2022-10-11T12:00:42.362" v="272"/>
          <ac:spMkLst>
            <pc:docMk/>
            <pc:sldMk cId="2912871012" sldId="266"/>
            <ac:spMk id="4" creationId="{D3C02B53-A724-600B-E828-1555B774525A}"/>
          </ac:spMkLst>
        </pc:spChg>
        <pc:spChg chg="mod">
          <ac:chgData name="박 지용" userId="c82824c0972a1f5e" providerId="Windows Live" clId="Web-{0E250D46-4D14-4CC4-A889-27C22A53BD83}" dt="2022-10-11T12:07:16.978" v="297" actId="1076"/>
          <ac:spMkLst>
            <pc:docMk/>
            <pc:sldMk cId="2912871012" sldId="266"/>
            <ac:spMk id="11" creationId="{E6FE6CE5-5240-F27F-2092-28F7CBDC7C2E}"/>
          </ac:spMkLst>
        </pc:spChg>
        <pc:spChg chg="add mod">
          <ac:chgData name="박 지용" userId="c82824c0972a1f5e" providerId="Windows Live" clId="Web-{0E250D46-4D14-4CC4-A889-27C22A53BD83}" dt="2022-10-11T12:07:13.619" v="296" actId="14100"/>
          <ac:spMkLst>
            <pc:docMk/>
            <pc:sldMk cId="2912871012" sldId="266"/>
            <ac:spMk id="47" creationId="{C69C40EB-2F01-8CCE-28BA-8C8A4D274572}"/>
          </ac:spMkLst>
        </pc:spChg>
        <pc:picChg chg="del">
          <ac:chgData name="박 지용" userId="c82824c0972a1f5e" providerId="Windows Live" clId="Web-{0E250D46-4D14-4CC4-A889-27C22A53BD83}" dt="2022-10-11T12:00:39.206" v="270"/>
          <ac:picMkLst>
            <pc:docMk/>
            <pc:sldMk cId="2912871012" sldId="266"/>
            <ac:picMk id="5" creationId="{FABD9BA0-167D-D7B0-37B8-55E48BA71932}"/>
          </ac:picMkLst>
        </pc:picChg>
        <pc:picChg chg="del">
          <ac:chgData name="박 지용" userId="c82824c0972a1f5e" providerId="Windows Live" clId="Web-{0E250D46-4D14-4CC4-A889-27C22A53BD83}" dt="2022-10-11T12:00:43.034" v="273"/>
          <ac:picMkLst>
            <pc:docMk/>
            <pc:sldMk cId="2912871012" sldId="266"/>
            <ac:picMk id="6" creationId="{A114A344-CDEC-E3D7-4C4A-7D9C73C5AAE3}"/>
          </ac:picMkLst>
        </pc:picChg>
        <pc:picChg chg="del">
          <ac:chgData name="박 지용" userId="c82824c0972a1f5e" providerId="Windows Live" clId="Web-{0E250D46-4D14-4CC4-A889-27C22A53BD83}" dt="2022-10-11T12:00:40.034" v="271"/>
          <ac:picMkLst>
            <pc:docMk/>
            <pc:sldMk cId="2912871012" sldId="266"/>
            <ac:picMk id="7" creationId="{D2935959-D68A-E013-8577-A1052145C5C8}"/>
          </ac:picMkLst>
        </pc:picChg>
        <pc:picChg chg="add mod">
          <ac:chgData name="박 지용" userId="c82824c0972a1f5e" providerId="Windows Live" clId="Web-{0E250D46-4D14-4CC4-A889-27C22A53BD83}" dt="2022-10-11T12:04:42.991" v="276" actId="1076"/>
          <ac:picMkLst>
            <pc:docMk/>
            <pc:sldMk cId="2912871012" sldId="266"/>
            <ac:picMk id="9" creationId="{E8AE5E63-C582-DF75-FAAF-D568726CD49B}"/>
          </ac:picMkLst>
        </pc:picChg>
        <pc:picChg chg="add mod">
          <ac:chgData name="박 지용" userId="c82824c0972a1f5e" providerId="Windows Live" clId="Web-{0E250D46-4D14-4CC4-A889-27C22A53BD83}" dt="2022-10-11T12:04:59.304" v="279" actId="1076"/>
          <ac:picMkLst>
            <pc:docMk/>
            <pc:sldMk cId="2912871012" sldId="266"/>
            <ac:picMk id="13" creationId="{16EB31FB-9ACD-692A-34B2-A68E3AA0056E}"/>
          </ac:picMkLst>
        </pc:picChg>
        <pc:picChg chg="add mod">
          <ac:chgData name="박 지용" userId="c82824c0972a1f5e" providerId="Windows Live" clId="Web-{0E250D46-4D14-4CC4-A889-27C22A53BD83}" dt="2022-10-11T12:06:34.384" v="288" actId="1076"/>
          <ac:picMkLst>
            <pc:docMk/>
            <pc:sldMk cId="2912871012" sldId="266"/>
            <ac:picMk id="15" creationId="{4EBFBD4A-63F3-C2E4-DC9C-C55E114A0E61}"/>
          </ac:picMkLst>
        </pc:picChg>
        <pc:picChg chg="add mod">
          <ac:chgData name="박 지용" userId="c82824c0972a1f5e" providerId="Windows Live" clId="Web-{0E250D46-4D14-4CC4-A889-27C22A53BD83}" dt="2022-10-11T12:06:57.290" v="290" actId="1076"/>
          <ac:picMkLst>
            <pc:docMk/>
            <pc:sldMk cId="2912871012" sldId="266"/>
            <ac:picMk id="46" creationId="{0AF9B435-C204-3CA6-47B2-57EE2758F0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>
                <a:solidFill>
                  <a:schemeClr val="tx2"/>
                </a:solidFill>
                <a:ea typeface="맑은 고딕"/>
              </a:rPr>
              <a:t>종합설계기획</a:t>
            </a:r>
            <a:b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</a:br>
            <a:br>
              <a:rPr lang="ko-KR" altLang="en-US" dirty="0">
                <a:ea typeface="맑은 고딕"/>
              </a:rPr>
            </a:br>
            <a: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  <a:t>진행결과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2017180013 박지용</a:t>
            </a:r>
          </a:p>
          <a:p>
            <a:pPr algn="r">
              <a:lnSpc>
                <a:spcPct val="113999"/>
              </a:lnSpc>
            </a:pP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게임공학과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캐릭터와 아이템 충돌처리(1)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pic>
        <p:nvPicPr>
          <p:cNvPr id="51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6775AC12-8B96-CD69-764E-3115A8115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54" y="2429649"/>
            <a:ext cx="11405010" cy="4546484"/>
          </a:xfrm>
        </p:spPr>
      </p:pic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B97FB593-2FFE-69F5-680B-F8BDD6E2527A}"/>
              </a:ext>
            </a:extLst>
          </p:cNvPr>
          <p:cNvSpPr/>
          <p:nvPr/>
        </p:nvSpPr>
        <p:spPr>
          <a:xfrm>
            <a:off x="3074020" y="1673016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아이템 헤더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6A85A6-37B8-7D1D-D7F6-5CE01465D61D}"/>
              </a:ext>
            </a:extLst>
          </p:cNvPr>
          <p:cNvSpPr txBox="1"/>
          <p:nvPr/>
        </p:nvSpPr>
        <p:spPr>
          <a:xfrm>
            <a:off x="5622072" y="1050073"/>
            <a:ext cx="64305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* 생성자 - 충돌박스생성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* </a:t>
            </a:r>
            <a:r>
              <a:rPr lang="ko-KR" altLang="en-US" dirty="0" err="1">
                <a:ea typeface="Microsoft GothicNeo"/>
                <a:cs typeface="Microsoft GothicNeo"/>
              </a:rPr>
              <a:t>PickUp</a:t>
            </a:r>
            <a:r>
              <a:rPr lang="ko-KR" altLang="en-US" dirty="0">
                <a:ea typeface="Microsoft GothicNeo"/>
                <a:cs typeface="Microsoft GothicNeo"/>
              </a:rPr>
              <a:t> - 나의 캐릭터에 있는 인벤토리로 해당 아이템을 이동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* </a:t>
            </a:r>
            <a:r>
              <a:rPr lang="ko-KR" altLang="en-US" dirty="0" err="1">
                <a:ea typeface="Microsoft GothicNeo"/>
                <a:cs typeface="Microsoft GothicNeo"/>
              </a:rPr>
              <a:t>Overlap</a:t>
            </a:r>
            <a:r>
              <a:rPr lang="ko-KR" altLang="en-US" dirty="0">
                <a:ea typeface="Microsoft GothicNeo"/>
                <a:cs typeface="Microsoft GothicNeo"/>
              </a:rPr>
              <a:t> - 캐릭터가 충돌박스 내에서 키를 입력 시 이벤트 발생</a:t>
            </a:r>
            <a:endParaRPr lang="ko-KR" dirty="0">
              <a:ea typeface="Microsoft GothicNeo"/>
              <a:cs typeface="Microsoft GothicNeo"/>
            </a:endParaRPr>
          </a:p>
          <a:p>
            <a:r>
              <a:rPr lang="en-US" altLang="ko-KR" dirty="0">
                <a:ea typeface="Microsoft GothicNeo"/>
                <a:cs typeface="Microsoft GothicNeo"/>
              </a:rPr>
              <a:t>-&gt;</a:t>
            </a:r>
            <a:r>
              <a:rPr lang="ko-KR" altLang="en-US" dirty="0">
                <a:ea typeface="Microsoft GothicNeo"/>
                <a:cs typeface="Microsoft GothicNeo"/>
              </a:rPr>
              <a:t> 픽업함수 호출</a:t>
            </a:r>
            <a:endParaRPr lang="ko-KR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70497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캐릭터와 아이템 충돌처리(2)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ABD9BA0-167D-D7B0-37B8-55E48BA71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35" y="1427336"/>
            <a:ext cx="10858964" cy="1672451"/>
          </a:xfr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114A344-CDEC-E3D7-4C4A-7D9C73C5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6" y="5401472"/>
            <a:ext cx="3514492" cy="1184616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2935959-D68A-E013-8577-A1052145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61" y="3099377"/>
            <a:ext cx="10772077" cy="2313343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6FE6CE5-5240-F27F-2092-28F7CBDC7C2E}"/>
              </a:ext>
            </a:extLst>
          </p:cNvPr>
          <p:cNvSpPr/>
          <p:nvPr/>
        </p:nvSpPr>
        <p:spPr>
          <a:xfrm>
            <a:off x="8491654" y="548601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아이템 </a:t>
            </a:r>
            <a:r>
              <a:rPr lang="ko-KR" altLang="en-US" dirty="0" err="1">
                <a:ea typeface="Microsoft GothicNeo"/>
                <a:cs typeface="Microsoft GothicNeo"/>
              </a:rPr>
              <a:t>cpp</a:t>
            </a:r>
          </a:p>
        </p:txBody>
      </p:sp>
    </p:spTree>
    <p:extLst>
      <p:ext uri="{BB962C8B-B14F-4D97-AF65-F5344CB8AC3E}">
        <p14:creationId xmlns:p14="http://schemas.microsoft.com/office/powerpoint/2010/main" val="21459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2" y="206439"/>
            <a:ext cx="11559659" cy="1326839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캐릭터와 아이템 충돌처리(3)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14963EA-E28F-9663-F0BF-2F1FF9CD5AA7}"/>
              </a:ext>
            </a:extLst>
          </p:cNvPr>
          <p:cNvSpPr/>
          <p:nvPr/>
        </p:nvSpPr>
        <p:spPr>
          <a:xfrm>
            <a:off x="3120483" y="1496455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캐릭터 헤더</a:t>
            </a:r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1338372-79EE-C97A-5C49-76D5B7F5B632}"/>
              </a:ext>
            </a:extLst>
          </p:cNvPr>
          <p:cNvSpPr/>
          <p:nvPr/>
        </p:nvSpPr>
        <p:spPr>
          <a:xfrm>
            <a:off x="5917580" y="1449992"/>
            <a:ext cx="1734930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캐릭터 아이템 입력처리 함수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08F6774-ACC8-6F55-5D9E-CEADFEEBC9FA}"/>
              </a:ext>
            </a:extLst>
          </p:cNvPr>
          <p:cNvSpPr/>
          <p:nvPr/>
        </p:nvSpPr>
        <p:spPr>
          <a:xfrm>
            <a:off x="4493673" y="3387125"/>
            <a:ext cx="255178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캐릭터 키 입력 시 불리는 함수</a:t>
            </a:r>
            <a:endParaRPr lang="ko-KR" altLang="en-US" dirty="0"/>
          </a:p>
        </p:txBody>
      </p:sp>
      <p:pic>
        <p:nvPicPr>
          <p:cNvPr id="46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BE7C6A22-3208-D67E-B776-7C9E4AD46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402" y="2227542"/>
            <a:ext cx="3025392" cy="1640824"/>
          </a:xfrm>
        </p:spPr>
      </p:pic>
      <p:pic>
        <p:nvPicPr>
          <p:cNvPr id="47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1850A0DE-88F1-0493-B8B3-932927887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51" y="2292114"/>
            <a:ext cx="6286958" cy="1000565"/>
          </a:xfrm>
          <a:prstGeom prst="rect">
            <a:avLst/>
          </a:prstGeom>
        </p:spPr>
      </p:pic>
      <p:pic>
        <p:nvPicPr>
          <p:cNvPr id="48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D3BB918D-5767-C281-0C6A-29E4A624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43" y="4233457"/>
            <a:ext cx="4744597" cy="1864311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6016C405-1ACE-32DF-9191-DB762CE03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082" y="4812520"/>
            <a:ext cx="4657492" cy="1042959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7AEA8F0D-77E0-E5DC-5347-5CD80372D69B}"/>
              </a:ext>
            </a:extLst>
          </p:cNvPr>
          <p:cNvSpPr/>
          <p:nvPr/>
        </p:nvSpPr>
        <p:spPr>
          <a:xfrm>
            <a:off x="8324385" y="3996186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액션 매핑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80599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9" y="884805"/>
            <a:ext cx="11559659" cy="713522"/>
          </a:xfrm>
        </p:spPr>
        <p:txBody>
          <a:bodyPr anchor="b">
            <a:normAutofit fontScale="90000"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캐릭터와 아이템 충돌처리(4)</a:t>
            </a:r>
            <a:b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</a:br>
            <a:endParaRPr lang="ko-KR" altLang="en-US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6FE6CE5-5240-F27F-2092-28F7CBDC7C2E}"/>
              </a:ext>
            </a:extLst>
          </p:cNvPr>
          <p:cNvSpPr/>
          <p:nvPr/>
        </p:nvSpPr>
        <p:spPr>
          <a:xfrm>
            <a:off x="1624362" y="2481479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Ball아이템</a:t>
            </a:r>
          </a:p>
        </p:txBody>
      </p:sp>
      <p:pic>
        <p:nvPicPr>
          <p:cNvPr id="9" name="그림 12" descr="텍스트, 스크린샷, 모니터, 여러개이(가) 표시된 사진&#10;&#10;자동 생성된 설명">
            <a:extLst>
              <a:ext uri="{FF2B5EF4-FFF2-40B4-BE49-F238E27FC236}">
                <a16:creationId xmlns:a16="http://schemas.microsoft.com/office/drawing/2014/main" id="{E8AE5E63-C582-DF75-FAAF-D568726C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7" y="2284163"/>
            <a:ext cx="2743200" cy="3330454"/>
          </a:xfrm>
          <a:prstGeom prst="rect">
            <a:avLst/>
          </a:prstGeom>
        </p:spPr>
      </p:pic>
      <p:pic>
        <p:nvPicPr>
          <p:cNvPr id="13" name="그림 14" descr="운동경기, 스포츠이(가) 표시된 사진&#10;&#10;자동 생성된 설명">
            <a:extLst>
              <a:ext uri="{FF2B5EF4-FFF2-40B4-BE49-F238E27FC236}">
                <a16:creationId xmlns:a16="http://schemas.microsoft.com/office/drawing/2014/main" id="{16EB31FB-9ACD-692A-34B2-A68E3AA0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90" y="3312958"/>
            <a:ext cx="1666875" cy="1514475"/>
          </a:xfrm>
          <a:prstGeom prst="rect">
            <a:avLst/>
          </a:prstGeom>
        </p:spPr>
      </p:pic>
      <p:pic>
        <p:nvPicPr>
          <p:cNvPr id="15" name="그림 45">
            <a:extLst>
              <a:ext uri="{FF2B5EF4-FFF2-40B4-BE49-F238E27FC236}">
                <a16:creationId xmlns:a16="http://schemas.microsoft.com/office/drawing/2014/main" id="{4EBFBD4A-63F3-C2E4-DC9C-C55E114A0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241520"/>
            <a:ext cx="1866900" cy="1657350"/>
          </a:xfrm>
          <a:prstGeom prst="rect">
            <a:avLst/>
          </a:prstGeom>
        </p:spPr>
      </p:pic>
      <p:pic>
        <p:nvPicPr>
          <p:cNvPr id="46" name="그림 46" descr="텍스트, 스크린샷, 모니터, 여러개이(가) 표시된 사진&#10;&#10;자동 생성된 설명">
            <a:extLst>
              <a:ext uri="{FF2B5EF4-FFF2-40B4-BE49-F238E27FC236}">
                <a16:creationId xmlns:a16="http://schemas.microsoft.com/office/drawing/2014/main" id="{0AF9B435-C204-3CA6-47B2-57EE2758F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059" y="2231387"/>
            <a:ext cx="2743200" cy="3305908"/>
          </a:xfrm>
          <a:prstGeom prst="rect">
            <a:avLst/>
          </a:prstGeom>
        </p:spPr>
      </p:pic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C69C40EB-2F01-8CCE-28BA-8C8A4D274572}"/>
              </a:ext>
            </a:extLst>
          </p:cNvPr>
          <p:cNvSpPr/>
          <p:nvPr/>
        </p:nvSpPr>
        <p:spPr>
          <a:xfrm>
            <a:off x="7348654" y="2379259"/>
            <a:ext cx="1393900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Cube아이템</a:t>
            </a:r>
          </a:p>
        </p:txBody>
      </p:sp>
    </p:spTree>
    <p:extLst>
      <p:ext uri="{BB962C8B-B14F-4D97-AF65-F5344CB8AC3E}">
        <p14:creationId xmlns:p14="http://schemas.microsoft.com/office/powerpoint/2010/main" val="291287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데모 영상</a:t>
            </a:r>
            <a:endParaRPr lang="en-US" altLang="ko-KR" dirty="0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95758626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SineVTI</vt:lpstr>
      <vt:lpstr>종합설계기획  진행결과</vt:lpstr>
      <vt:lpstr>목표 : 캐릭터와 아이템 충돌처리(1) </vt:lpstr>
      <vt:lpstr>목표 : 캐릭터와 아이템 충돌처리(2) </vt:lpstr>
      <vt:lpstr>목표 : 캐릭터와 아이템 충돌처리(3) </vt:lpstr>
      <vt:lpstr>목표 : 캐릭터와 아이템 충돌처리(4) </vt:lpstr>
      <vt:lpstr>데모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256</cp:revision>
  <dcterms:created xsi:type="dcterms:W3CDTF">2022-09-26T05:13:48Z</dcterms:created>
  <dcterms:modified xsi:type="dcterms:W3CDTF">2022-10-11T12:07:26Z</dcterms:modified>
</cp:coreProperties>
</file>