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280" r:id="rId4"/>
    <p:sldId id="283" r:id="rId5"/>
    <p:sldId id="284" r:id="rId6"/>
    <p:sldId id="285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46D8C8B-931C-49BA-B004-EB7ADB26DD31}">
          <p14:sldIdLst>
            <p14:sldId id="263"/>
          </p14:sldIdLst>
        </p14:section>
        <p14:section name="내용" id="{FBDDC4AA-9D6D-445F-AEA9-0D0FF1D3489A}">
          <p14:sldIdLst>
            <p14:sldId id="278"/>
            <p14:sldId id="280"/>
            <p14:sldId id="283"/>
            <p14:sldId id="284"/>
            <p14:sldId id="285"/>
          </p14:sldIdLst>
        </p14:section>
        <p14:section name="마무리" id="{71CE5302-EB07-4A0C-8B20-1991A06CCF1F}">
          <p14:sldIdLst>
            <p14:sldId id="281"/>
          </p14:sldIdLst>
        </p14:section>
        <p14:section name="제작" id="{DBEF3CC6-38BB-4D7B-9B52-2D2E093BEE23}">
          <p14:sldIdLst/>
        </p14:section>
        <p14:section name="원본 소스" id="{9BFBDF4E-FFC2-4E7F-95FF-3D80C7AB35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FCB0D-B432-42E7-AE1D-9F03441BD531}" v="33" dt="2023-01-07T08:39:14.832"/>
    <p1510:client id="{6FC4B765-1AE1-4B13-8687-6A387096D12E}" v="5132" dt="2022-09-11T18:09:14.902"/>
    <p1510:client id="{72E75AE0-F5FD-4E67-87A7-3F361C04B86B}" v="1481" dt="2023-01-03T13:15:15.317"/>
    <p1510:client id="{8D60026B-B96B-48D2-A9F5-537738267AF9}" v="101" dt="2022-09-05T07:18:10.444"/>
    <p1510:client id="{8FD4B33F-C717-4013-9966-7A0C174971CC}" v="583" dt="2023-01-07T02:29:04.796"/>
    <p1510:client id="{AC3C4DBF-6F78-45B2-ABD8-200937E61B0F}" v="912" dt="2023-01-03T12:43:1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6FC4B765-1AE1-4B13-8687-6A387096D12E}"/>
    <pc:docChg chg="addSld delSld modSld modSection">
      <pc:chgData name="박 지용" userId="c82824c0972a1f5e" providerId="Windows Live" clId="Web-{6FC4B765-1AE1-4B13-8687-6A387096D12E}" dt="2022-09-11T18:09:14.902" v="3996"/>
      <pc:docMkLst>
        <pc:docMk/>
      </pc:docMkLst>
      <pc:sldChg chg="del">
        <pc:chgData name="박 지용" userId="c82824c0972a1f5e" providerId="Windows Live" clId="Web-{6FC4B765-1AE1-4B13-8687-6A387096D12E}" dt="2022-09-11T18:08:01.041" v="3978"/>
        <pc:sldMkLst>
          <pc:docMk/>
          <pc:sldMk cId="1576112025" sldId="262"/>
        </pc:sldMkLst>
      </pc:sldChg>
      <pc:sldChg chg="modSp">
        <pc:chgData name="박 지용" userId="c82824c0972a1f5e" providerId="Windows Live" clId="Web-{6FC4B765-1AE1-4B13-8687-6A387096D12E}" dt="2022-09-11T18:08:21.901" v="3990"/>
        <pc:sldMkLst>
          <pc:docMk/>
          <pc:sldMk cId="2115817692" sldId="263"/>
        </pc:sldMkLst>
        <pc:graphicFrameChg chg="modGraphic">
          <ac:chgData name="박 지용" userId="c82824c0972a1f5e" providerId="Windows Live" clId="Web-{6FC4B765-1AE1-4B13-8687-6A387096D12E}" dt="2022-09-11T18:08:21.901" v="3990"/>
          <ac:graphicFrameMkLst>
            <pc:docMk/>
            <pc:sldMk cId="2115817692" sldId="263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8:02.197" v="3979"/>
        <pc:sldMkLst>
          <pc:docMk/>
          <pc:sldMk cId="3590272368" sldId="265"/>
        </pc:sldMkLst>
      </pc:sldChg>
      <pc:sldChg chg="modSp">
        <pc:chgData name="박 지용" userId="c82824c0972a1f5e" providerId="Windows Live" clId="Web-{6FC4B765-1AE1-4B13-8687-6A387096D12E}" dt="2022-09-11T16:56:48.880" v="856" actId="20577"/>
        <pc:sldMkLst>
          <pc:docMk/>
          <pc:sldMk cId="2784897956" sldId="266"/>
        </pc:sldMkLst>
        <pc:spChg chg="mod">
          <ac:chgData name="박 지용" userId="c82824c0972a1f5e" providerId="Windows Live" clId="Web-{6FC4B765-1AE1-4B13-8687-6A387096D12E}" dt="2022-09-11T16:56:48.880" v="856" actId="20577"/>
          <ac:spMkLst>
            <pc:docMk/>
            <pc:sldMk cId="2784897956" sldId="266"/>
            <ac:spMk id="42" creationId="{00000000-0000-0000-0000-000000000000}"/>
          </ac:spMkLst>
        </pc:spChg>
      </pc:sldChg>
      <pc:sldChg chg="del">
        <pc:chgData name="박 지용" userId="c82824c0972a1f5e" providerId="Windows Live" clId="Web-{6FC4B765-1AE1-4B13-8687-6A387096D12E}" dt="2022-09-11T18:08:03.056" v="3980"/>
        <pc:sldMkLst>
          <pc:docMk/>
          <pc:sldMk cId="4009166707" sldId="267"/>
        </pc:sldMkLst>
      </pc:sldChg>
      <pc:sldChg chg="addSp delSp modSp">
        <pc:chgData name="박 지용" userId="c82824c0972a1f5e" providerId="Windows Live" clId="Web-{6FC4B765-1AE1-4B13-8687-6A387096D12E}" dt="2022-09-11T16:54:01.142" v="843" actId="20577"/>
        <pc:sldMkLst>
          <pc:docMk/>
          <pc:sldMk cId="1894519396" sldId="268"/>
        </pc:sldMkLst>
        <pc:spChg chg="add mod">
          <ac:chgData name="박 지용" userId="c82824c0972a1f5e" providerId="Windows Live" clId="Web-{6FC4B765-1AE1-4B13-8687-6A387096D12E}" dt="2022-09-11T16:30:52.400" v="53" actId="20577"/>
          <ac:spMkLst>
            <pc:docMk/>
            <pc:sldMk cId="1894519396" sldId="268"/>
            <ac:spMk id="2" creationId="{4F99BC2C-7D23-9B38-975A-84BF0083ACDA}"/>
          </ac:spMkLst>
        </pc:spChg>
        <pc:spChg chg="add mod">
          <ac:chgData name="박 지용" userId="c82824c0972a1f5e" providerId="Windows Live" clId="Web-{6FC4B765-1AE1-4B13-8687-6A387096D12E}" dt="2022-09-11T16:29:25.835" v="36" actId="1076"/>
          <ac:spMkLst>
            <pc:docMk/>
            <pc:sldMk cId="1894519396" sldId="268"/>
            <ac:spMk id="4" creationId="{143EC1AC-8A02-733F-EE94-5956E519B6B0}"/>
          </ac:spMkLst>
        </pc:spChg>
        <pc:spChg chg="add mod">
          <ac:chgData name="박 지용" userId="c82824c0972a1f5e" providerId="Windows Live" clId="Web-{6FC4B765-1AE1-4B13-8687-6A387096D12E}" dt="2022-09-11T16:32:15.292" v="65" actId="14100"/>
          <ac:spMkLst>
            <pc:docMk/>
            <pc:sldMk cId="1894519396" sldId="268"/>
            <ac:spMk id="5" creationId="{9E45D524-3E75-EDB7-9731-B5B8ECFD7EDC}"/>
          </ac:spMkLst>
        </pc:spChg>
        <pc:spChg chg="add mod">
          <ac:chgData name="박 지용" userId="c82824c0972a1f5e" providerId="Windows Live" clId="Web-{6FC4B765-1AE1-4B13-8687-6A387096D12E}" dt="2022-09-11T16:35:10.172" v="111" actId="1076"/>
          <ac:spMkLst>
            <pc:docMk/>
            <pc:sldMk cId="1894519396" sldId="268"/>
            <ac:spMk id="7" creationId="{3852728F-63D5-C376-CFB6-77757B4AECD6}"/>
          </ac:spMkLst>
        </pc:spChg>
        <pc:spChg chg="add mod">
          <ac:chgData name="박 지용" userId="c82824c0972a1f5e" providerId="Windows Live" clId="Web-{6FC4B765-1AE1-4B13-8687-6A387096D12E}" dt="2022-09-11T16:35:10.188" v="112" actId="1076"/>
          <ac:spMkLst>
            <pc:docMk/>
            <pc:sldMk cId="1894519396" sldId="268"/>
            <ac:spMk id="9" creationId="{F4A537F6-8280-A65B-1348-82DB542798F1}"/>
          </ac:spMkLst>
        </pc:spChg>
        <pc:spChg chg="add">
          <ac:chgData name="박 지용" userId="c82824c0972a1f5e" providerId="Windows Live" clId="Web-{6FC4B765-1AE1-4B13-8687-6A387096D12E}" dt="2022-09-11T16:32:37.090" v="66"/>
          <ac:spMkLst>
            <pc:docMk/>
            <pc:sldMk cId="1894519396" sldId="268"/>
            <ac:spMk id="10" creationId="{17B1DB96-4E56-6AC7-E5C8-BC7C49B516C2}"/>
          </ac:spMkLst>
        </pc:spChg>
        <pc:spChg chg="add mod">
          <ac:chgData name="박 지용" userId="c82824c0972a1f5e" providerId="Windows Live" clId="Web-{6FC4B765-1AE1-4B13-8687-6A387096D12E}" dt="2022-09-11T16:34:35.577" v="101" actId="20577"/>
          <ac:spMkLst>
            <pc:docMk/>
            <pc:sldMk cId="1894519396" sldId="268"/>
            <ac:spMk id="11" creationId="{47F1008C-A4B6-CF7A-4548-0BA4854F9106}"/>
          </ac:spMkLst>
        </pc:spChg>
        <pc:spChg chg="add mod">
          <ac:chgData name="박 지용" userId="c82824c0972a1f5e" providerId="Windows Live" clId="Web-{6FC4B765-1AE1-4B13-8687-6A387096D12E}" dt="2022-09-11T16:29:08.194" v="31"/>
          <ac:spMkLst>
            <pc:docMk/>
            <pc:sldMk cId="1894519396" sldId="268"/>
            <ac:spMk id="12" creationId="{345A42B1-BCBC-FECE-1AA8-7A1DC18ED57A}"/>
          </ac:spMkLst>
        </pc:spChg>
        <pc:spChg chg="add del mod">
          <ac:chgData name="박 지용" userId="c82824c0972a1f5e" providerId="Windows Live" clId="Web-{6FC4B765-1AE1-4B13-8687-6A387096D12E}" dt="2022-09-11T16:29:19.085" v="32"/>
          <ac:spMkLst>
            <pc:docMk/>
            <pc:sldMk cId="1894519396" sldId="268"/>
            <ac:spMk id="13" creationId="{6F55DA6F-F47E-C2D2-D6C2-D0B4DBA988EE}"/>
          </ac:spMkLst>
        </pc:spChg>
        <pc:spChg chg="add del mod">
          <ac:chgData name="박 지용" userId="c82824c0972a1f5e" providerId="Windows Live" clId="Web-{6FC4B765-1AE1-4B13-8687-6A387096D12E}" dt="2022-09-11T16:29:19.694" v="33"/>
          <ac:spMkLst>
            <pc:docMk/>
            <pc:sldMk cId="1894519396" sldId="268"/>
            <ac:spMk id="16" creationId="{DAFC2563-4E33-BA8D-A5CC-5224A63AA1C6}"/>
          </ac:spMkLst>
        </pc:spChg>
        <pc:spChg chg="add mod">
          <ac:chgData name="박 지용" userId="c82824c0972a1f5e" providerId="Windows Live" clId="Web-{6FC4B765-1AE1-4B13-8687-6A387096D12E}" dt="2022-09-11T16:34:23.702" v="95" actId="14100"/>
          <ac:spMkLst>
            <pc:docMk/>
            <pc:sldMk cId="1894519396" sldId="268"/>
            <ac:spMk id="17" creationId="{6021249A-7BC3-57EE-215C-C8B781C807C1}"/>
          </ac:spMkLst>
        </pc:spChg>
        <pc:spChg chg="add mod">
          <ac:chgData name="박 지용" userId="c82824c0972a1f5e" providerId="Windows Live" clId="Web-{6FC4B765-1AE1-4B13-8687-6A387096D12E}" dt="2022-09-11T16:35:10.188" v="113" actId="1076"/>
          <ac:spMkLst>
            <pc:docMk/>
            <pc:sldMk cId="1894519396" sldId="268"/>
            <ac:spMk id="18" creationId="{AE020CD3-33CB-DF25-AFE7-D38D236E0202}"/>
          </ac:spMkLst>
        </pc:spChg>
        <pc:spChg chg="add mod">
          <ac:chgData name="박 지용" userId="c82824c0972a1f5e" providerId="Windows Live" clId="Web-{6FC4B765-1AE1-4B13-8687-6A387096D12E}" dt="2022-09-11T16:51:36.372" v="755" actId="1076"/>
          <ac:spMkLst>
            <pc:docMk/>
            <pc:sldMk cId="1894519396" sldId="268"/>
            <ac:spMk id="19" creationId="{FB1D63A1-5502-5348-F0DA-54AE31AB9930}"/>
          </ac:spMkLst>
        </pc:spChg>
        <pc:spChg chg="add mod">
          <ac:chgData name="박 지용" userId="c82824c0972a1f5e" providerId="Windows Live" clId="Web-{6FC4B765-1AE1-4B13-8687-6A387096D12E}" dt="2022-09-11T16:51:36.403" v="756" actId="1076"/>
          <ac:spMkLst>
            <pc:docMk/>
            <pc:sldMk cId="1894519396" sldId="268"/>
            <ac:spMk id="21" creationId="{C7147512-05EA-060B-C67F-DC22B5E6706C}"/>
          </ac:spMkLst>
        </pc:spChg>
        <pc:spChg chg="add mod">
          <ac:chgData name="박 지용" userId="c82824c0972a1f5e" providerId="Windows Live" clId="Web-{6FC4B765-1AE1-4B13-8687-6A387096D12E}" dt="2022-09-11T16:54:01.142" v="843" actId="20577"/>
          <ac:spMkLst>
            <pc:docMk/>
            <pc:sldMk cId="1894519396" sldId="268"/>
            <ac:spMk id="22" creationId="{503E4863-C88B-96D7-5E8F-BE457FC99A26}"/>
          </ac:spMkLst>
        </pc:spChg>
        <pc:graphicFrameChg chg="del">
          <ac:chgData name="박 지용" userId="c82824c0972a1f5e" providerId="Windows Live" clId="Web-{6FC4B765-1AE1-4B13-8687-6A387096D12E}" dt="2022-09-11T13:29:21.305" v="4"/>
          <ac:graphicFrameMkLst>
            <pc:docMk/>
            <pc:sldMk cId="1894519396" sldId="268"/>
            <ac:graphicFrameMk id="265" creationId="{15643246-F280-4A50-2B30-27CA87543A35}"/>
          </ac:graphicFrameMkLst>
        </pc:graphicFrameChg>
      </pc:sldChg>
      <pc:sldChg chg="del">
        <pc:chgData name="박 지용" userId="c82824c0972a1f5e" providerId="Windows Live" clId="Web-{6FC4B765-1AE1-4B13-8687-6A387096D12E}" dt="2022-09-11T18:08:03.791" v="3981"/>
        <pc:sldMkLst>
          <pc:docMk/>
          <pc:sldMk cId="1323063798" sldId="269"/>
        </pc:sldMkLst>
      </pc:sldChg>
      <pc:sldChg chg="addSp delSp modSp">
        <pc:chgData name="박 지용" userId="c82824c0972a1f5e" providerId="Windows Live" clId="Web-{6FC4B765-1AE1-4B13-8687-6A387096D12E}" dt="2022-09-11T18:09:14.902" v="3996"/>
        <pc:sldMkLst>
          <pc:docMk/>
          <pc:sldMk cId="1907570628" sldId="270"/>
        </pc:sldMkLst>
        <pc:spChg chg="del mod">
          <ac:chgData name="박 지용" userId="c82824c0972a1f5e" providerId="Windows Live" clId="Web-{6FC4B765-1AE1-4B13-8687-6A387096D12E}" dt="2022-09-11T18:09:08.886" v="3993"/>
          <ac:spMkLst>
            <pc:docMk/>
            <pc:sldMk cId="1907570628" sldId="270"/>
            <ac:spMk id="33" creationId="{CEDF1148-396A-43FA-AA36-C4005862EA4A}"/>
          </ac:spMkLst>
        </pc:spChg>
        <pc:spChg chg="del">
          <ac:chgData name="박 지용" userId="c82824c0972a1f5e" providerId="Windows Live" clId="Web-{6FC4B765-1AE1-4B13-8687-6A387096D12E}" dt="2022-09-11T18:09:11.496" v="3994"/>
          <ac:spMkLst>
            <pc:docMk/>
            <pc:sldMk cId="1907570628" sldId="270"/>
            <ac:spMk id="48" creationId="{299846CD-8A80-47FE-8D23-FBF2262402BD}"/>
          </ac:spMkLst>
        </pc:spChg>
        <pc:grpChg chg="add del">
          <ac:chgData name="박 지용" userId="c82824c0972a1f5e" providerId="Windows Live" clId="Web-{6FC4B765-1AE1-4B13-8687-6A387096D12E}" dt="2022-09-11T18:09:14.902" v="3996"/>
          <ac:grpSpMkLst>
            <pc:docMk/>
            <pc:sldMk cId="1907570628" sldId="270"/>
            <ac:grpSpMk id="4" creationId="{00000000-0000-0000-0000-000000000000}"/>
          </ac:grpSpMkLst>
        </pc:grpChg>
      </pc:sldChg>
      <pc:sldChg chg="del">
        <pc:chgData name="박 지용" userId="c82824c0972a1f5e" providerId="Windows Live" clId="Web-{6FC4B765-1AE1-4B13-8687-6A387096D12E}" dt="2022-09-11T18:08:04.244" v="3982"/>
        <pc:sldMkLst>
          <pc:docMk/>
          <pc:sldMk cId="3492741038" sldId="271"/>
        </pc:sldMkLst>
      </pc:sldChg>
      <pc:sldChg chg="del">
        <pc:chgData name="박 지용" userId="c82824c0972a1f5e" providerId="Windows Live" clId="Web-{6FC4B765-1AE1-4B13-8687-6A387096D12E}" dt="2022-09-11T18:08:05.353" v="3984"/>
        <pc:sldMkLst>
          <pc:docMk/>
          <pc:sldMk cId="666043174" sldId="272"/>
        </pc:sldMkLst>
      </pc:sldChg>
      <pc:sldChg chg="del">
        <pc:chgData name="박 지용" userId="c82824c0972a1f5e" providerId="Windows Live" clId="Web-{6FC4B765-1AE1-4B13-8687-6A387096D12E}" dt="2022-09-11T18:08:06.119" v="3985"/>
        <pc:sldMkLst>
          <pc:docMk/>
          <pc:sldMk cId="1486569553" sldId="273"/>
        </pc:sldMkLst>
      </pc:sldChg>
      <pc:sldChg chg="del">
        <pc:chgData name="박 지용" userId="c82824c0972a1f5e" providerId="Windows Live" clId="Web-{6FC4B765-1AE1-4B13-8687-6A387096D12E}" dt="2022-09-11T18:08:06.978" v="3986"/>
        <pc:sldMkLst>
          <pc:docMk/>
          <pc:sldMk cId="1609764581" sldId="274"/>
        </pc:sldMkLst>
      </pc:sldChg>
      <pc:sldChg chg="del">
        <pc:chgData name="박 지용" userId="c82824c0972a1f5e" providerId="Windows Live" clId="Web-{6FC4B765-1AE1-4B13-8687-6A387096D12E}" dt="2022-09-11T18:08:07.588" v="3987"/>
        <pc:sldMkLst>
          <pc:docMk/>
          <pc:sldMk cId="783029774" sldId="275"/>
        </pc:sldMkLst>
      </pc:sldChg>
      <pc:sldChg chg="del">
        <pc:chgData name="박 지용" userId="c82824c0972a1f5e" providerId="Windows Live" clId="Web-{6FC4B765-1AE1-4B13-8687-6A387096D12E}" dt="2022-09-11T18:08:10.338" v="3988"/>
        <pc:sldMkLst>
          <pc:docMk/>
          <pc:sldMk cId="3429213574" sldId="276"/>
        </pc:sldMkLst>
      </pc:sldChg>
      <pc:sldChg chg="del">
        <pc:chgData name="박 지용" userId="c82824c0972a1f5e" providerId="Windows Live" clId="Web-{6FC4B765-1AE1-4B13-8687-6A387096D12E}" dt="2022-09-11T16:55:23.378" v="844"/>
        <pc:sldMkLst>
          <pc:docMk/>
          <pc:sldMk cId="2278511691" sldId="277"/>
        </pc:sldMkLst>
      </pc:sldChg>
      <pc:sldChg chg="modSp">
        <pc:chgData name="박 지용" userId="c82824c0972a1f5e" providerId="Windows Live" clId="Web-{6FC4B765-1AE1-4B13-8687-6A387096D12E}" dt="2022-09-11T17:07:20.668" v="1252" actId="1076"/>
        <pc:sldMkLst>
          <pc:docMk/>
          <pc:sldMk cId="388914960" sldId="278"/>
        </pc:sldMkLst>
        <pc:spChg chg="mod">
          <ac:chgData name="박 지용" userId="c82824c0972a1f5e" providerId="Windows Live" clId="Web-{6FC4B765-1AE1-4B13-8687-6A387096D12E}" dt="2022-09-11T17:00:00.026" v="912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6FC4B765-1AE1-4B13-8687-6A387096D12E}" dt="2022-09-11T16:59:35.979" v="895" actId="20577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6FC4B765-1AE1-4B13-8687-6A387096D12E}" dt="2022-09-11T17:07:20.668" v="1252" actId="1076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6FC4B765-1AE1-4B13-8687-6A387096D12E}" dt="2022-09-11T17:02:53.207" v="102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6FC4B765-1AE1-4B13-8687-6A387096D12E}" dt="2022-09-11T17:07:17.480" v="1251" actId="1076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6FC4B765-1AE1-4B13-8687-6A387096D12E}" dt="2022-09-11T17:07:10.964" v="1250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6FC4B765-1AE1-4B13-8687-6A387096D12E}" dt="2022-09-11T17:06:53.073" v="1248" actId="1076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6FC4B765-1AE1-4B13-8687-6A387096D12E}" dt="2022-09-11T17:06:47.042" v="1247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del">
        <pc:chgData name="박 지용" userId="c82824c0972a1f5e" providerId="Windows Live" clId="Web-{6FC4B765-1AE1-4B13-8687-6A387096D12E}" dt="2022-09-11T18:08:04.869" v="3983"/>
        <pc:sldMkLst>
          <pc:docMk/>
          <pc:sldMk cId="3154034129" sldId="279"/>
        </pc:sldMkLst>
      </pc:sldChg>
      <pc:sldChg chg="addSp delSp modSp">
        <pc:chgData name="박 지용" userId="c82824c0972a1f5e" providerId="Windows Live" clId="Web-{6FC4B765-1AE1-4B13-8687-6A387096D12E}" dt="2022-09-11T18:08:41.526" v="3991"/>
        <pc:sldMkLst>
          <pc:docMk/>
          <pc:sldMk cId="2107642997" sldId="280"/>
        </pc:sldMkLst>
        <pc:spChg chg="mod">
          <ac:chgData name="박 지용" userId="c82824c0972a1f5e" providerId="Windows Live" clId="Web-{6FC4B765-1AE1-4B13-8687-6A387096D12E}" dt="2022-09-11T17:11:56.333" v="1385" actId="1076"/>
          <ac:spMkLst>
            <pc:docMk/>
            <pc:sldMk cId="2107642997" sldId="280"/>
            <ac:spMk id="2" creationId="{69A7B2F2-E3F7-4AFF-A75E-77B5C2C994F7}"/>
          </ac:spMkLst>
        </pc:spChg>
        <pc:spChg chg="add del mod">
          <ac:chgData name="박 지용" userId="c82824c0972a1f5e" providerId="Windows Live" clId="Web-{6FC4B765-1AE1-4B13-8687-6A387096D12E}" dt="2022-09-11T17:13:30.492" v="1422"/>
          <ac:spMkLst>
            <pc:docMk/>
            <pc:sldMk cId="2107642997" sldId="280"/>
            <ac:spMk id="9" creationId="{BA1465BC-D51E-AD07-707F-97981F76E97A}"/>
          </ac:spMkLst>
        </pc:spChg>
        <pc:spChg chg="add del mod">
          <ac:chgData name="박 지용" userId="c82824c0972a1f5e" providerId="Windows Live" clId="Web-{6FC4B765-1AE1-4B13-8687-6A387096D12E}" dt="2022-09-11T17:13:30.492" v="1421"/>
          <ac:spMkLst>
            <pc:docMk/>
            <pc:sldMk cId="2107642997" sldId="280"/>
            <ac:spMk id="11" creationId="{1E2E1545-2837-1A6D-136E-C1A53F03136E}"/>
          </ac:spMkLst>
        </pc:spChg>
        <pc:spChg chg="mod">
          <ac:chgData name="박 지용" userId="c82824c0972a1f5e" providerId="Windows Live" clId="Web-{6FC4B765-1AE1-4B13-8687-6A387096D12E}" dt="2022-09-11T17:29:28.361" v="2206" actId="20577"/>
          <ac:spMkLst>
            <pc:docMk/>
            <pc:sldMk cId="2107642997" sldId="280"/>
            <ac:spMk id="27" creationId="{DCB5E793-8E17-4BB1-A27F-9C58A469F570}"/>
          </ac:spMkLst>
        </pc:spChg>
        <pc:spChg chg="add mod">
          <ac:chgData name="박 지용" userId="c82824c0972a1f5e" providerId="Windows Live" clId="Web-{6FC4B765-1AE1-4B13-8687-6A387096D12E}" dt="2022-09-11T17:29:33.392" v="2209" actId="20577"/>
          <ac:spMkLst>
            <pc:docMk/>
            <pc:sldMk cId="2107642997" sldId="280"/>
            <ac:spMk id="61" creationId="{F9103ECE-4C25-7087-6338-E1711B8803E5}"/>
          </ac:spMkLst>
        </pc:spChg>
        <pc:spChg chg="add del mod">
          <ac:chgData name="박 지용" userId="c82824c0972a1f5e" providerId="Windows Live" clId="Web-{6FC4B765-1AE1-4B13-8687-6A387096D12E}" dt="2022-09-11T18:08:41.526" v="3991"/>
          <ac:spMkLst>
            <pc:docMk/>
            <pc:sldMk cId="2107642997" sldId="280"/>
            <ac:spMk id="62" creationId="{F364CC75-12BD-C038-FE16-569B3805D8D5}"/>
          </ac:spMkLst>
        </pc:spChg>
        <pc:spChg chg="del">
          <ac:chgData name="박 지용" userId="c82824c0972a1f5e" providerId="Windows Live" clId="Web-{6FC4B765-1AE1-4B13-8687-6A387096D12E}" dt="2022-09-11T17:12:45.335" v="1409"/>
          <ac:spMkLst>
            <pc:docMk/>
            <pc:sldMk cId="2107642997" sldId="280"/>
            <ac:spMk id="63" creationId="{E2EC8447-8C21-43FD-951B-987AE2F75A38}"/>
          </ac:spMkLst>
        </pc:spChg>
        <pc:spChg chg="del">
          <ac:chgData name="박 지용" userId="c82824c0972a1f5e" providerId="Windows Live" clId="Web-{6FC4B765-1AE1-4B13-8687-6A387096D12E}" dt="2022-09-11T17:12:26.928" v="1403"/>
          <ac:spMkLst>
            <pc:docMk/>
            <pc:sldMk cId="2107642997" sldId="280"/>
            <ac:spMk id="65" creationId="{D6BE830B-027B-426A-BD1E-0898067EFDAD}"/>
          </ac:spMkLst>
        </pc:spChg>
        <pc:spChg chg="del">
          <ac:chgData name="박 지용" userId="c82824c0972a1f5e" providerId="Windows Live" clId="Web-{6FC4B765-1AE1-4B13-8687-6A387096D12E}" dt="2022-09-11T17:12:47.475" v="1410"/>
          <ac:spMkLst>
            <pc:docMk/>
            <pc:sldMk cId="2107642997" sldId="280"/>
            <ac:spMk id="66" creationId="{36C9B4B2-AB16-4F73-9D92-49AD8793D460}"/>
          </ac:spMkLst>
        </pc:spChg>
        <pc:spChg chg="del">
          <ac:chgData name="박 지용" userId="c82824c0972a1f5e" providerId="Windows Live" clId="Web-{6FC4B765-1AE1-4B13-8687-6A387096D12E}" dt="2022-09-11T17:12:48.678" v="1411"/>
          <ac:spMkLst>
            <pc:docMk/>
            <pc:sldMk cId="2107642997" sldId="280"/>
            <ac:spMk id="67" creationId="{6D93214B-E490-4BBE-967A-034248E79CD0}"/>
          </ac:spMkLst>
        </pc:spChg>
        <pc:spChg chg="del mod">
          <ac:chgData name="박 지용" userId="c82824c0972a1f5e" providerId="Windows Live" clId="Web-{6FC4B765-1AE1-4B13-8687-6A387096D12E}" dt="2022-09-11T17:11:50.583" v="1383"/>
          <ac:spMkLst>
            <pc:docMk/>
            <pc:sldMk cId="2107642997" sldId="280"/>
            <ac:spMk id="68" creationId="{2FD22ACA-E6D7-4EAC-983B-355C450A414F}"/>
          </ac:spMkLst>
        </pc:spChg>
        <pc:spChg chg="del">
          <ac:chgData name="박 지용" userId="c82824c0972a1f5e" providerId="Windows Live" clId="Web-{6FC4B765-1AE1-4B13-8687-6A387096D12E}" dt="2022-09-11T17:12:02.162" v="1386"/>
          <ac:spMkLst>
            <pc:docMk/>
            <pc:sldMk cId="2107642997" sldId="280"/>
            <ac:spMk id="69" creationId="{010EE820-EFD5-4FC3-9C18-6B06AED7DEE5}"/>
          </ac:spMkLst>
        </pc:spChg>
        <pc:spChg chg="del">
          <ac:chgData name="박 지용" userId="c82824c0972a1f5e" providerId="Windows Live" clId="Web-{6FC4B765-1AE1-4B13-8687-6A387096D12E}" dt="2022-09-11T17:12:12.381" v="1396"/>
          <ac:spMkLst>
            <pc:docMk/>
            <pc:sldMk cId="2107642997" sldId="280"/>
            <ac:spMk id="70" creationId="{0CD5673B-57EA-4C51-8962-DCB33F282628}"/>
          </ac:spMkLst>
        </pc:spChg>
        <pc:spChg chg="del mod">
          <ac:chgData name="박 지용" userId="c82824c0972a1f5e" providerId="Windows Live" clId="Web-{6FC4B765-1AE1-4B13-8687-6A387096D12E}" dt="2022-09-11T17:12:23.803" v="1401"/>
          <ac:spMkLst>
            <pc:docMk/>
            <pc:sldMk cId="2107642997" sldId="280"/>
            <ac:spMk id="72" creationId="{04CBB5D0-2BD1-425A-B791-1C02FA5A3591}"/>
          </ac:spMkLst>
        </pc:spChg>
        <pc:spChg chg="del">
          <ac:chgData name="박 지용" userId="c82824c0972a1f5e" providerId="Windows Live" clId="Web-{6FC4B765-1AE1-4B13-8687-6A387096D12E}" dt="2022-09-11T17:12:06.318" v="1390"/>
          <ac:spMkLst>
            <pc:docMk/>
            <pc:sldMk cId="2107642997" sldId="280"/>
            <ac:spMk id="73" creationId="{7BE2B446-7D72-47C6-8358-63370D7005E2}"/>
          </ac:spMkLst>
        </pc:spChg>
        <pc:spChg chg="del">
          <ac:chgData name="박 지용" userId="c82824c0972a1f5e" providerId="Windows Live" clId="Web-{6FC4B765-1AE1-4B13-8687-6A387096D12E}" dt="2022-09-11T17:12:10.927" v="1394"/>
          <ac:spMkLst>
            <pc:docMk/>
            <pc:sldMk cId="2107642997" sldId="280"/>
            <ac:spMk id="74" creationId="{90403B40-0DFD-44A2-BD6D-1F57C856161A}"/>
          </ac:spMkLst>
        </pc:spChg>
        <pc:spChg chg="del">
          <ac:chgData name="박 지용" userId="c82824c0972a1f5e" providerId="Windows Live" clId="Web-{6FC4B765-1AE1-4B13-8687-6A387096D12E}" dt="2022-09-11T17:12:25.272" v="1402"/>
          <ac:spMkLst>
            <pc:docMk/>
            <pc:sldMk cId="2107642997" sldId="280"/>
            <ac:spMk id="89" creationId="{1EFCB272-F0E8-42A5-A0F1-CE48B925D9F4}"/>
          </ac:spMkLst>
        </pc:spChg>
        <pc:spChg chg="del">
          <ac:chgData name="박 지용" userId="c82824c0972a1f5e" providerId="Windows Live" clId="Web-{6FC4B765-1AE1-4B13-8687-6A387096D12E}" dt="2022-09-11T17:12:07.834" v="1391"/>
          <ac:spMkLst>
            <pc:docMk/>
            <pc:sldMk cId="2107642997" sldId="280"/>
            <ac:spMk id="90" creationId="{31A0AC61-7B4C-4157-870B-A1B320C13B84}"/>
          </ac:spMkLst>
        </pc:spChg>
        <pc:spChg chg="del mod">
          <ac:chgData name="박 지용" userId="c82824c0972a1f5e" providerId="Windows Live" clId="Web-{6FC4B765-1AE1-4B13-8687-6A387096D12E}" dt="2022-09-11T17:12:29.834" v="1405"/>
          <ac:spMkLst>
            <pc:docMk/>
            <pc:sldMk cId="2107642997" sldId="280"/>
            <ac:spMk id="91" creationId="{BF3333F9-B07B-4F5A-B080-74FE7AE76843}"/>
          </ac:spMkLst>
        </pc:spChg>
        <pc:spChg chg="del">
          <ac:chgData name="박 지용" userId="c82824c0972a1f5e" providerId="Windows Live" clId="Web-{6FC4B765-1AE1-4B13-8687-6A387096D12E}" dt="2022-09-11T17:12:51.210" v="1414"/>
          <ac:spMkLst>
            <pc:docMk/>
            <pc:sldMk cId="2107642997" sldId="280"/>
            <ac:spMk id="93" creationId="{3ED41667-9A7B-4078-952F-9EEAC8B5701C}"/>
          </ac:spMkLst>
        </pc:spChg>
        <pc:spChg chg="del mod">
          <ac:chgData name="박 지용" userId="c82824c0972a1f5e" providerId="Windows Live" clId="Web-{6FC4B765-1AE1-4B13-8687-6A387096D12E}" dt="2022-09-11T17:12:32.303" v="1408"/>
          <ac:spMkLst>
            <pc:docMk/>
            <pc:sldMk cId="2107642997" sldId="280"/>
            <ac:spMk id="94" creationId="{60193162-BDC9-4DA2-9B75-91632E5E9B1F}"/>
          </ac:spMkLst>
        </pc:spChg>
        <pc:spChg chg="del">
          <ac:chgData name="박 지용" userId="c82824c0972a1f5e" providerId="Windows Live" clId="Web-{6FC4B765-1AE1-4B13-8687-6A387096D12E}" dt="2022-09-11T17:12:08.646" v="1392"/>
          <ac:spMkLst>
            <pc:docMk/>
            <pc:sldMk cId="2107642997" sldId="280"/>
            <ac:spMk id="95" creationId="{64254588-C500-4726-9F7F-31D653DF89A2}"/>
          </ac:spMkLst>
        </pc:spChg>
        <pc:spChg chg="del">
          <ac:chgData name="박 지용" userId="c82824c0972a1f5e" providerId="Windows Live" clId="Web-{6FC4B765-1AE1-4B13-8687-6A387096D12E}" dt="2022-09-11T17:12:55.007" v="1416"/>
          <ac:spMkLst>
            <pc:docMk/>
            <pc:sldMk cId="2107642997" sldId="280"/>
            <ac:spMk id="99" creationId="{819ECB9D-CD5E-4B29-8370-CE8BD7E4ECE3}"/>
          </ac:spMkLst>
        </pc:spChg>
        <pc:spChg chg="del">
          <ac:chgData name="박 지용" userId="c82824c0972a1f5e" providerId="Windows Live" clId="Web-{6FC4B765-1AE1-4B13-8687-6A387096D12E}" dt="2022-09-11T17:12:17.771" v="1397"/>
          <ac:spMkLst>
            <pc:docMk/>
            <pc:sldMk cId="2107642997" sldId="280"/>
            <ac:spMk id="100" creationId="{60140280-EE5A-45E1-B6B3-725201AD916D}"/>
          </ac:spMkLst>
        </pc:spChg>
        <pc:spChg chg="del">
          <ac:chgData name="박 지용" userId="c82824c0972a1f5e" providerId="Windows Live" clId="Web-{6FC4B765-1AE1-4B13-8687-6A387096D12E}" dt="2022-09-11T17:12:20.334" v="1398"/>
          <ac:spMkLst>
            <pc:docMk/>
            <pc:sldMk cId="2107642997" sldId="280"/>
            <ac:spMk id="101" creationId="{5B90D25B-153E-4BD4-A997-7F91A80240B4}"/>
          </ac:spMkLst>
        </pc:spChg>
        <pc:spChg chg="del">
          <ac:chgData name="박 지용" userId="c82824c0972a1f5e" providerId="Windows Live" clId="Web-{6FC4B765-1AE1-4B13-8687-6A387096D12E}" dt="2022-09-11T17:12:54.069" v="1415"/>
          <ac:spMkLst>
            <pc:docMk/>
            <pc:sldMk cId="2107642997" sldId="280"/>
            <ac:spMk id="102" creationId="{0ABA5036-D0EC-400B-A6B6-C6202DEDCA05}"/>
          </ac:spMkLst>
        </pc:spChg>
        <pc:graphicFrameChg chg="add del mod modGraphic">
          <ac:chgData name="박 지용" userId="c82824c0972a1f5e" providerId="Windows Live" clId="Web-{6FC4B765-1AE1-4B13-8687-6A387096D12E}" dt="2022-09-11T17:14:55.088" v="1426"/>
          <ac:graphicFrameMkLst>
            <pc:docMk/>
            <pc:sldMk cId="2107642997" sldId="280"/>
            <ac:graphicFrameMk id="12" creationId="{84F89898-9FA8-7E7A-A6DB-743F1E6D4A99}"/>
          </ac:graphicFrameMkLst>
        </pc:graphicFrameChg>
        <pc:graphicFrameChg chg="add mod modGraphic">
          <ac:chgData name="박 지용" userId="c82824c0972a1f5e" providerId="Windows Live" clId="Web-{6FC4B765-1AE1-4B13-8687-6A387096D12E}" dt="2022-09-11T17:55:41.893" v="3513"/>
          <ac:graphicFrameMkLst>
            <pc:docMk/>
            <pc:sldMk cId="2107642997" sldId="280"/>
            <ac:graphicFrameMk id="59" creationId="{84C1199E-A75A-DB1F-D7D2-F1E33C2DBB20}"/>
          </ac:graphicFrameMkLst>
        </pc:graphicFrameChg>
        <pc:cxnChg chg="del mod">
          <ac:chgData name="박 지용" userId="c82824c0972a1f5e" providerId="Windows Live" clId="Web-{6FC4B765-1AE1-4B13-8687-6A387096D12E}" dt="2022-09-11T17:12:02.958" v="1387"/>
          <ac:cxnSpMkLst>
            <pc:docMk/>
            <pc:sldMk cId="2107642997" sldId="280"/>
            <ac:cxnSpMk id="64" creationId="{D81BA1A2-3A48-4E05-B1B3-3FD26A28AAFD}"/>
          </ac:cxnSpMkLst>
        </pc:cxnChg>
        <pc:cxnChg chg="del">
          <ac:chgData name="박 지용" userId="c82824c0972a1f5e" providerId="Windows Live" clId="Web-{6FC4B765-1AE1-4B13-8687-6A387096D12E}" dt="2022-09-11T17:12:03.474" v="1388"/>
          <ac:cxnSpMkLst>
            <pc:docMk/>
            <pc:sldMk cId="2107642997" sldId="280"/>
            <ac:cxnSpMk id="71" creationId="{A5103AEE-622C-41AC-AFB8-EE3C4A79BC0D}"/>
          </ac:cxnSpMkLst>
        </pc:cxnChg>
        <pc:cxnChg chg="del">
          <ac:chgData name="박 지용" userId="c82824c0972a1f5e" providerId="Windows Live" clId="Web-{6FC4B765-1AE1-4B13-8687-6A387096D12E}" dt="2022-09-11T17:12:09.927" v="1393"/>
          <ac:cxnSpMkLst>
            <pc:docMk/>
            <pc:sldMk cId="2107642997" sldId="280"/>
            <ac:cxnSpMk id="88" creationId="{B565DA02-45D3-4534-B08E-7C05E77AF39E}"/>
          </ac:cxnSpMkLst>
        </pc:cxnChg>
        <pc:cxnChg chg="del">
          <ac:chgData name="박 지용" userId="c82824c0972a1f5e" providerId="Windows Live" clId="Web-{6FC4B765-1AE1-4B13-8687-6A387096D12E}" dt="2022-09-11T17:12:49.725" v="1412"/>
          <ac:cxnSpMkLst>
            <pc:docMk/>
            <pc:sldMk cId="2107642997" sldId="280"/>
            <ac:cxnSpMk id="92" creationId="{F1D17F9B-1172-40CD-98E9-4379D09FB90B}"/>
          </ac:cxnSpMkLst>
        </pc:cxnChg>
        <pc:cxnChg chg="del">
          <ac:chgData name="박 지용" userId="c82824c0972a1f5e" providerId="Windows Live" clId="Web-{6FC4B765-1AE1-4B13-8687-6A387096D12E}" dt="2022-09-11T17:12:04.146" v="1389"/>
          <ac:cxnSpMkLst>
            <pc:docMk/>
            <pc:sldMk cId="2107642997" sldId="280"/>
            <ac:cxnSpMk id="96" creationId="{0D5A0306-004A-4BC5-A7C0-5E634B78D631}"/>
          </ac:cxnSpMkLst>
        </pc:cxnChg>
        <pc:cxnChg chg="del">
          <ac:chgData name="박 지용" userId="c82824c0972a1f5e" providerId="Windows Live" clId="Web-{6FC4B765-1AE1-4B13-8687-6A387096D12E}" dt="2022-09-11T17:12:28.584" v="1404"/>
          <ac:cxnSpMkLst>
            <pc:docMk/>
            <pc:sldMk cId="2107642997" sldId="280"/>
            <ac:cxnSpMk id="97" creationId="{69B5958F-4E70-4AC0-BEC9-AFBC9ACFE876}"/>
          </ac:cxnSpMkLst>
        </pc:cxnChg>
        <pc:cxnChg chg="del">
          <ac:chgData name="박 지용" userId="c82824c0972a1f5e" providerId="Windows Live" clId="Web-{6FC4B765-1AE1-4B13-8687-6A387096D12E}" dt="2022-09-11T17:12:50.397" v="1413"/>
          <ac:cxnSpMkLst>
            <pc:docMk/>
            <pc:sldMk cId="2107642997" sldId="280"/>
            <ac:cxnSpMk id="98" creationId="{A1FA04C7-5E46-4595-8260-B7755B7D0363}"/>
          </ac:cxnSpMkLst>
        </pc:cxnChg>
      </pc:sldChg>
      <pc:sldChg chg="modSp">
        <pc:chgData name="박 지용" userId="c82824c0972a1f5e" providerId="Windows Live" clId="Web-{6FC4B765-1AE1-4B13-8687-6A387096D12E}" dt="2022-09-11T18:07:56.525" v="3977"/>
        <pc:sldMkLst>
          <pc:docMk/>
          <pc:sldMk cId="4194001520" sldId="281"/>
        </pc:sldMkLst>
        <pc:graphicFrameChg chg="modGraphic">
          <ac:chgData name="박 지용" userId="c82824c0972a1f5e" providerId="Windows Live" clId="Web-{6FC4B765-1AE1-4B13-8687-6A387096D12E}" dt="2022-09-11T18:07:56.525" v="3977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7:10.774" v="3973"/>
        <pc:sldMkLst>
          <pc:docMk/>
          <pc:sldMk cId="1392564101" sldId="282"/>
        </pc:sldMkLst>
      </pc:sldChg>
      <pc:sldChg chg="addSp delSp modSp new">
        <pc:chgData name="박 지용" userId="c82824c0972a1f5e" providerId="Windows Live" clId="Web-{6FC4B765-1AE1-4B13-8687-6A387096D12E}" dt="2022-09-11T18:07:05.617" v="3972"/>
        <pc:sldMkLst>
          <pc:docMk/>
          <pc:sldMk cId="971951949" sldId="283"/>
        </pc:sldMkLst>
        <pc:spChg chg="del">
          <ac:chgData name="박 지용" userId="c82824c0972a1f5e" providerId="Windows Live" clId="Web-{6FC4B765-1AE1-4B13-8687-6A387096D12E}" dt="2022-09-11T17:27:40.202" v="2174"/>
          <ac:spMkLst>
            <pc:docMk/>
            <pc:sldMk cId="971951949" sldId="283"/>
            <ac:spMk id="2" creationId="{66496D79-EDED-9864-0CCE-F19411E5CE21}"/>
          </ac:spMkLst>
        </pc:spChg>
        <pc:spChg chg="del">
          <ac:chgData name="박 지용" userId="c82824c0972a1f5e" providerId="Windows Live" clId="Web-{6FC4B765-1AE1-4B13-8687-6A387096D12E}" dt="2022-09-11T17:27:41.093" v="2175"/>
          <ac:spMkLst>
            <pc:docMk/>
            <pc:sldMk cId="971951949" sldId="283"/>
            <ac:spMk id="3" creationId="{8D3A05E9-5B22-AFA3-AAD5-846120B86F5B}"/>
          </ac:spMkLst>
        </pc:spChg>
        <pc:spChg chg="add">
          <ac:chgData name="박 지용" userId="c82824c0972a1f5e" providerId="Windows Live" clId="Web-{6FC4B765-1AE1-4B13-8687-6A387096D12E}" dt="2022-09-11T17:27:48.890" v="2176"/>
          <ac:spMkLst>
            <pc:docMk/>
            <pc:sldMk cId="971951949" sldId="283"/>
            <ac:spMk id="5" creationId="{5BFC2967-1110-D78C-48F7-CADC6D1210A4}"/>
          </ac:spMkLst>
        </pc:spChg>
        <pc:spChg chg="add">
          <ac:chgData name="박 지용" userId="c82824c0972a1f5e" providerId="Windows Live" clId="Web-{6FC4B765-1AE1-4B13-8687-6A387096D12E}" dt="2022-09-11T17:27:48.890" v="2177"/>
          <ac:spMkLst>
            <pc:docMk/>
            <pc:sldMk cId="971951949" sldId="283"/>
            <ac:spMk id="7" creationId="{18F67E32-CF6C-781C-B524-CFB58D3488AD}"/>
          </ac:spMkLst>
        </pc:spChg>
        <pc:spChg chg="add">
          <ac:chgData name="박 지용" userId="c82824c0972a1f5e" providerId="Windows Live" clId="Web-{6FC4B765-1AE1-4B13-8687-6A387096D12E}" dt="2022-09-11T17:27:48.905" v="2178"/>
          <ac:spMkLst>
            <pc:docMk/>
            <pc:sldMk cId="971951949" sldId="283"/>
            <ac:spMk id="9" creationId="{501462EB-79D6-B78F-B920-E0279FE318CA}"/>
          </ac:spMkLst>
        </pc:spChg>
        <pc:spChg chg="add">
          <ac:chgData name="박 지용" userId="c82824c0972a1f5e" providerId="Windows Live" clId="Web-{6FC4B765-1AE1-4B13-8687-6A387096D12E}" dt="2022-09-11T17:27:48.921" v="2179"/>
          <ac:spMkLst>
            <pc:docMk/>
            <pc:sldMk cId="971951949" sldId="283"/>
            <ac:spMk id="11" creationId="{99ED46DD-ACB4-28C9-F0C5-9FCB23DEA706}"/>
          </ac:spMkLst>
        </pc:spChg>
        <pc:spChg chg="add">
          <ac:chgData name="박 지용" userId="c82824c0972a1f5e" providerId="Windows Live" clId="Web-{6FC4B765-1AE1-4B13-8687-6A387096D12E}" dt="2022-09-11T17:27:48.952" v="2180"/>
          <ac:spMkLst>
            <pc:docMk/>
            <pc:sldMk cId="971951949" sldId="283"/>
            <ac:spMk id="13" creationId="{05FE7CDB-56CF-9036-489E-5986AD3C2F9A}"/>
          </ac:spMkLst>
        </pc:spChg>
        <pc:spChg chg="mod">
          <ac:chgData name="박 지용" userId="c82824c0972a1f5e" providerId="Windows Live" clId="Web-{6FC4B765-1AE1-4B13-8687-6A387096D12E}" dt="2022-09-11T17:28:34.938" v="2198" actId="1076"/>
          <ac:spMkLst>
            <pc:docMk/>
            <pc:sldMk cId="971951949" sldId="283"/>
            <ac:spMk id="17" creationId="{5D4D076C-8BE6-754E-3573-65191AF5CE6E}"/>
          </ac:spMkLst>
        </pc:spChg>
        <pc:spChg chg="add mod">
          <ac:chgData name="박 지용" userId="c82824c0972a1f5e" providerId="Windows Live" clId="Web-{6FC4B765-1AE1-4B13-8687-6A387096D12E}" dt="2022-09-11T17:28:54.704" v="2203" actId="1076"/>
          <ac:spMkLst>
            <pc:docMk/>
            <pc:sldMk cId="971951949" sldId="283"/>
            <ac:spMk id="41" creationId="{8504C7D4-E8EE-2BD3-D3A1-156E9B16F41A}"/>
          </ac:spMkLst>
        </pc:spChg>
        <pc:grpChg chg="add">
          <ac:chgData name="박 지용" userId="c82824c0972a1f5e" providerId="Windows Live" clId="Web-{6FC4B765-1AE1-4B13-8687-6A387096D12E}" dt="2022-09-11T17:27:49.015" v="2182"/>
          <ac:grpSpMkLst>
            <pc:docMk/>
            <pc:sldMk cId="971951949" sldId="283"/>
            <ac:grpSpMk id="30" creationId="{8528B2AA-A1AC-3524-8C07-6C9EB15AC0C2}"/>
          </ac:grpSpMkLst>
        </pc:grpChg>
        <pc:grpChg chg="add">
          <ac:chgData name="박 지용" userId="c82824c0972a1f5e" providerId="Windows Live" clId="Web-{6FC4B765-1AE1-4B13-8687-6A387096D12E}" dt="2022-09-11T17:27:49.046" v="2183"/>
          <ac:grpSpMkLst>
            <pc:docMk/>
            <pc:sldMk cId="971951949" sldId="283"/>
            <ac:grpSpMk id="38" creationId="{E7D086F4-AC08-2830-26D2-37EDB8547A89}"/>
          </ac:grpSpMkLst>
        </pc:grpChg>
        <pc:graphicFrameChg chg="add mod modGraphic">
          <ac:chgData name="박 지용" userId="c82824c0972a1f5e" providerId="Windows Live" clId="Web-{6FC4B765-1AE1-4B13-8687-6A387096D12E}" dt="2022-09-11T18:07:05.617" v="3972"/>
          <ac:graphicFrameMkLst>
            <pc:docMk/>
            <pc:sldMk cId="971951949" sldId="283"/>
            <ac:graphicFrameMk id="40" creationId="{592720DF-4875-E2D5-72C6-EE7F174C85B0}"/>
          </ac:graphicFrameMkLst>
        </pc:graphicFrameChg>
        <pc:cxnChg chg="add">
          <ac:chgData name="박 지용" userId="c82824c0972a1f5e" providerId="Windows Live" clId="Web-{6FC4B765-1AE1-4B13-8687-6A387096D12E}" dt="2022-09-11T17:27:48.952" v="2181"/>
          <ac:cxnSpMkLst>
            <pc:docMk/>
            <pc:sldMk cId="971951949" sldId="283"/>
            <ac:cxnSpMk id="15" creationId="{986519AE-C163-0F6F-7E03-69ACA6EE9798}"/>
          </ac:cxnSpMkLst>
        </pc:cxnChg>
      </pc:sldChg>
    </pc:docChg>
  </pc:docChgLst>
  <pc:docChgLst>
    <pc:chgData name="박 지용" userId="c82824c0972a1f5e" providerId="Windows Live" clId="Web-{8FD4B33F-C717-4013-9966-7A0C174971CC}"/>
    <pc:docChg chg="modSld">
      <pc:chgData name="박 지용" userId="c82824c0972a1f5e" providerId="Windows Live" clId="Web-{8FD4B33F-C717-4013-9966-7A0C174971CC}" dt="2023-01-07T02:29:04.624" v="508" actId="20577"/>
      <pc:docMkLst>
        <pc:docMk/>
      </pc:docMkLst>
      <pc:sldChg chg="modSp">
        <pc:chgData name="박 지용" userId="c82824c0972a1f5e" providerId="Windows Live" clId="Web-{8FD4B33F-C717-4013-9966-7A0C174971CC}" dt="2023-01-07T02:23:36.633" v="376" actId="1076"/>
        <pc:sldMkLst>
          <pc:docMk/>
          <pc:sldMk cId="388914960" sldId="278"/>
        </pc:sldMkLst>
        <pc:spChg chg="mod">
          <ac:chgData name="박 지용" userId="c82824c0972a1f5e" providerId="Windows Live" clId="Web-{8FD4B33F-C717-4013-9966-7A0C174971CC}" dt="2023-01-07T02:23:36.633" v="376" actId="1076"/>
          <ac:spMkLst>
            <pc:docMk/>
            <pc:sldMk cId="388914960" sldId="278"/>
            <ac:spMk id="72" creationId="{04CBB5D0-2BD1-425A-B791-1C02FA5A3591}"/>
          </ac:spMkLst>
        </pc:spChg>
      </pc:sldChg>
      <pc:sldChg chg="addSp modSp">
        <pc:chgData name="박 지용" userId="c82824c0972a1f5e" providerId="Windows Live" clId="Web-{8FD4B33F-C717-4013-9966-7A0C174971CC}" dt="2023-01-07T02:28:31.639" v="492" actId="20577"/>
        <pc:sldMkLst>
          <pc:docMk/>
          <pc:sldMk cId="2107642997" sldId="280"/>
        </pc:sldMkLst>
        <pc:spChg chg="add mod">
          <ac:chgData name="박 지용" userId="c82824c0972a1f5e" providerId="Windows Live" clId="Web-{8FD4B33F-C717-4013-9966-7A0C174971CC}" dt="2023-01-07T02:28:31.639" v="492" actId="20577"/>
          <ac:spMkLst>
            <pc:docMk/>
            <pc:sldMk cId="2107642997" sldId="280"/>
            <ac:spMk id="9" creationId="{552F5EBA-E286-B00D-96AF-0CAAFAA70267}"/>
          </ac:spMkLst>
        </pc:spChg>
        <pc:graphicFrameChg chg="mod modGraphic">
          <ac:chgData name="박 지용" userId="c82824c0972a1f5e" providerId="Windows Live" clId="Web-{8FD4B33F-C717-4013-9966-7A0C174971CC}" dt="2023-01-07T02:26:47.059" v="450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addSp delSp modSp">
        <pc:chgData name="박 지용" userId="c82824c0972a1f5e" providerId="Windows Live" clId="Web-{8FD4B33F-C717-4013-9966-7A0C174971CC}" dt="2023-01-07T02:28:19.748" v="485"/>
        <pc:sldMkLst>
          <pc:docMk/>
          <pc:sldMk cId="971951949" sldId="283"/>
        </pc:sldMkLst>
        <pc:spChg chg="add mod">
          <ac:chgData name="박 지용" userId="c82824c0972a1f5e" providerId="Windows Live" clId="Web-{8FD4B33F-C717-4013-9966-7A0C174971CC}" dt="2023-01-07T02:28:03.654" v="481" actId="1076"/>
          <ac:spMkLst>
            <pc:docMk/>
            <pc:sldMk cId="971951949" sldId="283"/>
            <ac:spMk id="2" creationId="{187FD00B-8118-9144-44E3-F130A20DA64D}"/>
          </ac:spMkLst>
        </pc:spChg>
        <pc:spChg chg="add del mod">
          <ac:chgData name="박 지용" userId="c82824c0972a1f5e" providerId="Windows Live" clId="Web-{8FD4B33F-C717-4013-9966-7A0C174971CC}" dt="2023-01-07T02:28:19.748" v="485"/>
          <ac:spMkLst>
            <pc:docMk/>
            <pc:sldMk cId="971951949" sldId="283"/>
            <ac:spMk id="3" creationId="{16174363-5D86-2FF0-6C97-85924EEC7F8B}"/>
          </ac:spMkLst>
        </pc:spChg>
        <pc:graphicFrameChg chg="mod modGraphic">
          <ac:chgData name="박 지용" userId="c82824c0972a1f5e" providerId="Windows Live" clId="Web-{8FD4B33F-C717-4013-9966-7A0C174971CC}" dt="2023-01-07T02:23:15.930" v="356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8:50.452" v="497" actId="20577"/>
        <pc:sldMkLst>
          <pc:docMk/>
          <pc:sldMk cId="2315902644" sldId="284"/>
        </pc:sldMkLst>
        <pc:spChg chg="add mod">
          <ac:chgData name="박 지용" userId="c82824c0972a1f5e" providerId="Windows Live" clId="Web-{8FD4B33F-C717-4013-9966-7A0C174971CC}" dt="2023-01-07T02:28:50.452" v="497" actId="20577"/>
          <ac:spMkLst>
            <pc:docMk/>
            <pc:sldMk cId="2315902644" sldId="284"/>
            <ac:spMk id="3" creationId="{2CF76D0C-5457-751A-C349-CDFF0EC04A9E}"/>
          </ac:spMkLst>
        </pc:spChg>
        <pc:graphicFrameChg chg="mod modGraphic">
          <ac:chgData name="박 지용" userId="c82824c0972a1f5e" providerId="Windows Live" clId="Web-{8FD4B33F-C717-4013-9966-7A0C174971CC}" dt="2023-01-07T02:26:36.152" v="449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9:04.624" v="508" actId="20577"/>
        <pc:sldMkLst>
          <pc:docMk/>
          <pc:sldMk cId="2994062088" sldId="285"/>
        </pc:sldMkLst>
        <pc:spChg chg="add mod">
          <ac:chgData name="박 지용" userId="c82824c0972a1f5e" providerId="Windows Live" clId="Web-{8FD4B33F-C717-4013-9966-7A0C174971CC}" dt="2023-01-07T02:29:04.624" v="508" actId="20577"/>
          <ac:spMkLst>
            <pc:docMk/>
            <pc:sldMk cId="2994062088" sldId="285"/>
            <ac:spMk id="3" creationId="{4BF78739-F8AA-9E6F-EB67-F008DE95DEC5}"/>
          </ac:spMkLst>
        </pc:spChg>
      </pc:sldChg>
    </pc:docChg>
  </pc:docChgLst>
  <pc:docChgLst>
    <pc:chgData name="박 지용" userId="c82824c0972a1f5e" providerId="Windows Live" clId="Web-{72E75AE0-F5FD-4E67-87A7-3F361C04B86B}"/>
    <pc:docChg chg="addSld modSld sldOrd modSection">
      <pc:chgData name="박 지용" userId="c82824c0972a1f5e" providerId="Windows Live" clId="Web-{72E75AE0-F5FD-4E67-87A7-3F361C04B86B}" dt="2023-01-03T13:15:12.020" v="1356"/>
      <pc:docMkLst>
        <pc:docMk/>
      </pc:docMkLst>
      <pc:sldChg chg="modSp">
        <pc:chgData name="박 지용" userId="c82824c0972a1f5e" providerId="Windows Live" clId="Web-{72E75AE0-F5FD-4E67-87A7-3F361C04B86B}" dt="2023-01-03T12:44:24.023" v="59" actId="20577"/>
        <pc:sldMkLst>
          <pc:docMk/>
          <pc:sldMk cId="388914960" sldId="278"/>
        </pc:sldMkLst>
        <pc:spChg chg="mod">
          <ac:chgData name="박 지용" userId="c82824c0972a1f5e" providerId="Windows Live" clId="Web-{72E75AE0-F5FD-4E67-87A7-3F361C04B86B}" dt="2023-01-03T12:44:24.023" v="59" actId="20577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72E75AE0-F5FD-4E67-87A7-3F361C04B86B}" dt="2023-01-03T12:44:15.148" v="48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72E75AE0-F5FD-4E67-87A7-3F361C04B86B}" dt="2023-01-03T13:06:22.846" v="713"/>
        <pc:sldMkLst>
          <pc:docMk/>
          <pc:sldMk cId="2107642997" sldId="280"/>
        </pc:sldMkLst>
        <pc:spChg chg="mod">
          <ac:chgData name="박 지용" userId="c82824c0972a1f5e" providerId="Windows Live" clId="Web-{72E75AE0-F5FD-4E67-87A7-3F361C04B86B}" dt="2023-01-03T12:45:02.462" v="74" actId="20577"/>
          <ac:spMkLst>
            <pc:docMk/>
            <pc:sldMk cId="2107642997" sldId="280"/>
            <ac:spMk id="61" creationId="{F9103ECE-4C25-7087-6338-E1711B8803E5}"/>
          </ac:spMkLst>
        </pc:spChg>
        <pc:graphicFrameChg chg="mod modGraphic">
          <ac:chgData name="박 지용" userId="c82824c0972a1f5e" providerId="Windows Live" clId="Web-{72E75AE0-F5FD-4E67-87A7-3F361C04B86B}" dt="2023-01-03T13:06:22.846" v="713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72E75AE0-F5FD-4E67-87A7-3F361C04B86B}" dt="2023-01-03T13:06:02.877" v="679"/>
        <pc:sldMkLst>
          <pc:docMk/>
          <pc:sldMk cId="971951949" sldId="283"/>
        </pc:sldMkLst>
        <pc:graphicFrameChg chg="mod modGraphic">
          <ac:chgData name="박 지용" userId="c82824c0972a1f5e" providerId="Windows Live" clId="Web-{72E75AE0-F5FD-4E67-87A7-3F361C04B86B}" dt="2023-01-03T13:06:02.877" v="679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modSp add replId">
        <pc:chgData name="박 지용" userId="c82824c0972a1f5e" providerId="Windows Live" clId="Web-{72E75AE0-F5FD-4E67-87A7-3F361C04B86B}" dt="2023-01-03T13:10:41.104" v="1020"/>
        <pc:sldMkLst>
          <pc:docMk/>
          <pc:sldMk cId="2315902644" sldId="284"/>
        </pc:sldMkLst>
        <pc:spChg chg="mod">
          <ac:chgData name="박 지용" userId="c82824c0972a1f5e" providerId="Windows Live" clId="Web-{72E75AE0-F5FD-4E67-87A7-3F361C04B86B}" dt="2023-01-03T13:08:40.632" v="878" actId="20577"/>
          <ac:spMkLst>
            <pc:docMk/>
            <pc:sldMk cId="2315902644" sldId="284"/>
            <ac:spMk id="41" creationId="{8504C7D4-E8EE-2BD3-D3A1-156E9B16F41A}"/>
          </ac:spMkLst>
        </pc:spChg>
        <pc:graphicFrameChg chg="mod modGraphic">
          <ac:chgData name="박 지용" userId="c82824c0972a1f5e" providerId="Windows Live" clId="Web-{72E75AE0-F5FD-4E67-87A7-3F361C04B86B}" dt="2023-01-03T13:10:41.104" v="102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 add ord replId">
        <pc:chgData name="박 지용" userId="c82824c0972a1f5e" providerId="Windows Live" clId="Web-{72E75AE0-F5FD-4E67-87A7-3F361C04B86B}" dt="2023-01-03T13:15:12.020" v="1356"/>
        <pc:sldMkLst>
          <pc:docMk/>
          <pc:sldMk cId="2994062088" sldId="285"/>
        </pc:sldMkLst>
        <pc:graphicFrameChg chg="mod modGraphic">
          <ac:chgData name="박 지용" userId="c82824c0972a1f5e" providerId="Windows Live" clId="Web-{72E75AE0-F5FD-4E67-87A7-3F361C04B86B}" dt="2023-01-03T13:15:12.020" v="1356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D60026B-B96B-48D2-A9F5-537738267AF9}"/>
    <pc:docChg chg="modSld">
      <pc:chgData name="박 지용" userId="c82824c0972a1f5e" providerId="Windows Live" clId="Web-{8D60026B-B96B-48D2-A9F5-537738267AF9}" dt="2022-09-05T07:18:35.367" v="165" actId="20577"/>
      <pc:docMkLst>
        <pc:docMk/>
      </pc:docMkLst>
      <pc:sldChg chg="modSp">
        <pc:chgData name="박 지용" userId="c82824c0972a1f5e" providerId="Windows Live" clId="Web-{8D60026B-B96B-48D2-A9F5-537738267AF9}" dt="2022-09-05T07:17:27.490" v="147" actId="1076"/>
        <pc:sldMkLst>
          <pc:docMk/>
          <pc:sldMk cId="4009166707" sldId="267"/>
        </pc:sldMkLst>
        <pc:spChg chg="mod">
          <ac:chgData name="박 지용" userId="c82824c0972a1f5e" providerId="Windows Live" clId="Web-{8D60026B-B96B-48D2-A9F5-537738267AF9}" dt="2022-09-05T07:17:27.490" v="147" actId="1076"/>
          <ac:spMkLst>
            <pc:docMk/>
            <pc:sldMk cId="4009166707" sldId="267"/>
            <ac:spMk id="2" creationId="{69A7B2F2-E3F7-4AFF-A75E-77B5C2C994F7}"/>
          </ac:spMkLst>
        </pc:spChg>
        <pc:spChg chg="mod">
          <ac:chgData name="박 지용" userId="c82824c0972a1f5e" providerId="Windows Live" clId="Web-{8D60026B-B96B-48D2-A9F5-537738267AF9}" dt="2022-09-05T07:15:54.660" v="120" actId="1076"/>
          <ac:spMkLst>
            <pc:docMk/>
            <pc:sldMk cId="4009166707" sldId="267"/>
            <ac:spMk id="160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7:26.771" v="146" actId="1076"/>
          <ac:grpSpMkLst>
            <pc:docMk/>
            <pc:sldMk cId="4009166707" sldId="267"/>
            <ac:grpSpMk id="164" creationId="{00000000-0000-0000-0000-000000000000}"/>
          </ac:grpSpMkLst>
        </pc:grpChg>
      </pc:sldChg>
      <pc:sldChg chg="addSp delSp modSp">
        <pc:chgData name="박 지용" userId="c82824c0972a1f5e" providerId="Windows Live" clId="Web-{8D60026B-B96B-48D2-A9F5-537738267AF9}" dt="2022-09-05T07:18:35.367" v="165" actId="20577"/>
        <pc:sldMkLst>
          <pc:docMk/>
          <pc:sldMk cId="1894519396" sldId="268"/>
        </pc:sldMkLst>
        <pc:spChg chg="del">
          <ac:chgData name="박 지용" userId="c82824c0972a1f5e" providerId="Windows Live" clId="Web-{8D60026B-B96B-48D2-A9F5-537738267AF9}" dt="2022-09-05T07:02:45.797" v="13"/>
          <ac:spMkLst>
            <pc:docMk/>
            <pc:sldMk cId="1894519396" sldId="268"/>
            <ac:spMk id="2" creationId="{69A7B2F2-E3F7-4AFF-A75E-77B5C2C994F7}"/>
          </ac:spMkLst>
        </pc:spChg>
        <pc:spChg chg="del">
          <ac:chgData name="박 지용" userId="c82824c0972a1f5e" providerId="Windows Live" clId="Web-{8D60026B-B96B-48D2-A9F5-537738267AF9}" dt="2022-09-05T07:03:25.017" v="40"/>
          <ac:spMkLst>
            <pc:docMk/>
            <pc:sldMk cId="1894519396" sldId="268"/>
            <ac:spMk id="134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3:48.830" v="56" actId="20577"/>
          <ac:spMkLst>
            <pc:docMk/>
            <pc:sldMk cId="1894519396" sldId="268"/>
            <ac:spMk id="135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9"/>
          <ac:spMkLst>
            <pc:docMk/>
            <pc:sldMk cId="1894519396" sldId="268"/>
            <ac:spMk id="146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8"/>
          <ac:spMkLst>
            <pc:docMk/>
            <pc:sldMk cId="1894519396" sldId="268"/>
            <ac:spMk id="147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25.017" v="37"/>
          <ac:spMkLst>
            <pc:docMk/>
            <pc:sldMk cId="1894519396" sldId="268"/>
            <ac:spMk id="148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32.189" v="46"/>
          <ac:spMkLst>
            <pc:docMk/>
            <pc:sldMk cId="1894519396" sldId="268"/>
            <ac:spMk id="149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1:08.076" v="5" actId="20577"/>
          <ac:spMkLst>
            <pc:docMk/>
            <pc:sldMk cId="1894519396" sldId="268"/>
            <ac:spMk id="15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6"/>
          <ac:spMkLst>
            <pc:docMk/>
            <pc:sldMk cId="1894519396" sldId="268"/>
            <ac:spMk id="160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5"/>
          <ac:spMkLst>
            <pc:docMk/>
            <pc:sldMk cId="1894519396" sldId="268"/>
            <ac:spMk id="16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4"/>
          <ac:spMkLst>
            <pc:docMk/>
            <pc:sldMk cId="1894519396" sldId="268"/>
            <ac:spMk id="162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8.438" v="43"/>
          <ac:spMkLst>
            <pc:docMk/>
            <pc:sldMk cId="1894519396" sldId="268"/>
            <ac:spMk id="163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2"/>
          <ac:spMkLst>
            <pc:docMk/>
            <pc:sldMk cId="1894519396" sldId="268"/>
            <ac:spMk id="174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1"/>
          <ac:spMkLst>
            <pc:docMk/>
            <pc:sldMk cId="1894519396" sldId="268"/>
            <ac:spMk id="175" creationId="{00000000-0000-0000-0000-000000000000}"/>
          </ac:spMkLst>
        </pc:spChg>
        <pc:grpChg chg="del">
          <ac:chgData name="박 지용" userId="c82824c0972a1f5e" providerId="Windows Live" clId="Web-{8D60026B-B96B-48D2-A9F5-537738267AF9}" dt="2022-09-05T07:03:25.017" v="41"/>
          <ac:grpSpMkLst>
            <pc:docMk/>
            <pc:sldMk cId="1894519396" sldId="268"/>
            <ac:grpSpMk id="4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0.126" v="30"/>
          <ac:grpSpMkLst>
            <pc:docMk/>
            <pc:sldMk cId="1894519396" sldId="268"/>
            <ac:grpSpMk id="136" creationId="{00000000-0000-0000-0000-000000000000}"/>
          </ac:grpSpMkLst>
        </pc:grpChg>
        <pc:grpChg chg="del mod">
          <ac:chgData name="박 지용" userId="c82824c0972a1f5e" providerId="Windows Live" clId="Web-{8D60026B-B96B-48D2-A9F5-537738267AF9}" dt="2022-09-05T07:02:45.234" v="12"/>
          <ac:grpSpMkLst>
            <pc:docMk/>
            <pc:sldMk cId="1894519396" sldId="268"/>
            <ac:grpSpMk id="150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5.017" v="33"/>
          <ac:grpSpMkLst>
            <pc:docMk/>
            <pc:sldMk cId="1894519396" sldId="268"/>
            <ac:grpSpMk id="164" creationId="{00000000-0000-0000-0000-000000000000}"/>
          </ac:grpSpMkLst>
        </pc:grpChg>
        <pc:graphicFrameChg chg="add del mod modGraphic">
          <ac:chgData name="박 지용" userId="c82824c0972a1f5e" providerId="Windows Live" clId="Web-{8D60026B-B96B-48D2-A9F5-537738267AF9}" dt="2022-09-05T07:07:16.616" v="84"/>
          <ac:graphicFrameMkLst>
            <pc:docMk/>
            <pc:sldMk cId="1894519396" sldId="268"/>
            <ac:graphicFrameMk id="5" creationId="{DA906079-4F3A-B0B6-2E79-03AE1C704D81}"/>
          </ac:graphicFrameMkLst>
        </pc:graphicFrameChg>
        <pc:graphicFrameChg chg="add mod modGraphic">
          <ac:chgData name="박 지용" userId="c82824c0972a1f5e" providerId="Windows Live" clId="Web-{8D60026B-B96B-48D2-A9F5-537738267AF9}" dt="2022-09-05T07:18:35.367" v="165" actId="20577"/>
          <ac:graphicFrameMkLst>
            <pc:docMk/>
            <pc:sldMk cId="1894519396" sldId="268"/>
            <ac:graphicFrameMk id="265" creationId="{15643246-F280-4A50-2B30-27CA87543A35}"/>
          </ac:graphicFrameMkLst>
        </pc:graphicFrameChg>
        <pc:cxnChg chg="del">
          <ac:chgData name="박 지용" userId="c82824c0972a1f5e" providerId="Windows Live" clId="Web-{8D60026B-B96B-48D2-A9F5-537738267AF9}" dt="2022-09-05T07:03:25.017" v="42"/>
          <ac:cxnSpMkLst>
            <pc:docMk/>
            <pc:sldMk cId="1894519396" sldId="268"/>
            <ac:cxnSpMk id="7" creationId="{D387C16B-7766-4162-8D85-5460657A2083}"/>
          </ac:cxnSpMkLst>
        </pc:cxnChg>
      </pc:sldChg>
      <pc:sldChg chg="modSp">
        <pc:chgData name="박 지용" userId="c82824c0972a1f5e" providerId="Windows Live" clId="Web-{8D60026B-B96B-48D2-A9F5-537738267AF9}" dt="2022-09-05T07:09:09.822" v="108" actId="1076"/>
        <pc:sldMkLst>
          <pc:docMk/>
          <pc:sldMk cId="1907570628" sldId="270"/>
        </pc:sldMkLst>
        <pc:spChg chg="mod">
          <ac:chgData name="박 지용" userId="c82824c0972a1f5e" providerId="Windows Live" clId="Web-{8D60026B-B96B-48D2-A9F5-537738267AF9}" dt="2022-09-05T07:09:01.572" v="106" actId="688"/>
          <ac:spMkLst>
            <pc:docMk/>
            <pc:sldMk cId="1907570628" sldId="270"/>
            <ac:spMk id="88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09:09.822" v="108" actId="1076"/>
          <ac:grpSpMkLst>
            <pc:docMk/>
            <pc:sldMk cId="1907570628" sldId="270"/>
            <ac:grpSpMk id="65" creationId="{00000000-0000-0000-0000-000000000000}"/>
          </ac:grpSpMkLst>
        </pc:grpChg>
      </pc:sldChg>
      <pc:sldChg chg="modSp">
        <pc:chgData name="박 지용" userId="c82824c0972a1f5e" providerId="Windows Live" clId="Web-{8D60026B-B96B-48D2-A9F5-537738267AF9}" dt="2022-09-05T07:15:11.893" v="115" actId="1076"/>
        <pc:sldMkLst>
          <pc:docMk/>
          <pc:sldMk cId="1609764581" sldId="274"/>
        </pc:sldMkLst>
        <pc:spChg chg="mod">
          <ac:chgData name="박 지용" userId="c82824c0972a1f5e" providerId="Windows Live" clId="Web-{8D60026B-B96B-48D2-A9F5-537738267AF9}" dt="2022-09-05T07:15:11.893" v="115" actId="1076"/>
          <ac:spMkLst>
            <pc:docMk/>
            <pc:sldMk cId="1609764581" sldId="274"/>
            <ac:spMk id="53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4:46.236" v="110" actId="1076"/>
          <ac:grpSpMkLst>
            <pc:docMk/>
            <pc:sldMk cId="1609764581" sldId="274"/>
            <ac:grpSpMk id="36" creationId="{00000000-0000-0000-0000-000000000000}"/>
          </ac:grpSpMkLst>
        </pc:grpChg>
      </pc:sldChg>
    </pc:docChg>
  </pc:docChgLst>
  <pc:docChgLst>
    <pc:chgData name="박 지용" userId="c82824c0972a1f5e" providerId="Windows Live" clId="Web-{2BFFCB0D-B432-42E7-AE1D-9F03441BD531}"/>
    <pc:docChg chg="modSld">
      <pc:chgData name="박 지용" userId="c82824c0972a1f5e" providerId="Windows Live" clId="Web-{2BFFCB0D-B432-42E7-AE1D-9F03441BD531}" dt="2023-01-07T08:39:14.832" v="15" actId="20577"/>
      <pc:docMkLst>
        <pc:docMk/>
      </pc:docMkLst>
      <pc:sldChg chg="modSp">
        <pc:chgData name="박 지용" userId="c82824c0972a1f5e" providerId="Windows Live" clId="Web-{2BFFCB0D-B432-42E7-AE1D-9F03441BD531}" dt="2023-01-07T08:39:14.832" v="15" actId="20577"/>
        <pc:sldMkLst>
          <pc:docMk/>
          <pc:sldMk cId="388914960" sldId="278"/>
        </pc:sldMkLst>
        <pc:spChg chg="mod">
          <ac:chgData name="박 지용" userId="c82824c0972a1f5e" providerId="Windows Live" clId="Web-{2BFFCB0D-B432-42E7-AE1D-9F03441BD531}" dt="2023-01-07T08:39:10.879" v="13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2BFFCB0D-B432-42E7-AE1D-9F03441BD531}" dt="2023-01-07T08:39:14.832" v="15" actId="20577"/>
          <ac:spMkLst>
            <pc:docMk/>
            <pc:sldMk cId="388914960" sldId="278"/>
            <ac:spMk id="89" creationId="{1EFCB272-F0E8-42A5-A0F1-CE48B925D9F4}"/>
          </ac:spMkLst>
        </pc:spChg>
      </pc:sldChg>
    </pc:docChg>
  </pc:docChgLst>
  <pc:docChgLst>
    <pc:chgData name="박 지용" userId="c82824c0972a1f5e" providerId="Windows Live" clId="Web-{AC3C4DBF-6F78-45B2-ABD8-200937E61B0F}"/>
    <pc:docChg chg="delSld modSld modSection">
      <pc:chgData name="박 지용" userId="c82824c0972a1f5e" providerId="Windows Live" clId="Web-{AC3C4DBF-6F78-45B2-ABD8-200937E61B0F}" dt="2023-01-03T12:43:13.386" v="509" actId="20577"/>
      <pc:docMkLst>
        <pc:docMk/>
      </pc:docMkLst>
      <pc:sldChg chg="del">
        <pc:chgData name="박 지용" userId="c82824c0972a1f5e" providerId="Windows Live" clId="Web-{AC3C4DBF-6F78-45B2-ABD8-200937E61B0F}" dt="2023-01-03T10:49:15.518" v="0"/>
        <pc:sldMkLst>
          <pc:docMk/>
          <pc:sldMk cId="2784897956" sldId="266"/>
        </pc:sldMkLst>
      </pc:sldChg>
      <pc:sldChg chg="del">
        <pc:chgData name="박 지용" userId="c82824c0972a1f5e" providerId="Windows Live" clId="Web-{AC3C4DBF-6F78-45B2-ABD8-200937E61B0F}" dt="2023-01-03T10:49:17.049" v="1"/>
        <pc:sldMkLst>
          <pc:docMk/>
          <pc:sldMk cId="1894519396" sldId="268"/>
        </pc:sldMkLst>
      </pc:sldChg>
      <pc:sldChg chg="del">
        <pc:chgData name="박 지용" userId="c82824c0972a1f5e" providerId="Windows Live" clId="Web-{AC3C4DBF-6F78-45B2-ABD8-200937E61B0F}" dt="2023-01-03T10:49:18.112" v="2"/>
        <pc:sldMkLst>
          <pc:docMk/>
          <pc:sldMk cId="1907570628" sldId="270"/>
        </pc:sldMkLst>
      </pc:sldChg>
      <pc:sldChg chg="modSp">
        <pc:chgData name="박 지용" userId="c82824c0972a1f5e" providerId="Windows Live" clId="Web-{AC3C4DBF-6F78-45B2-ABD8-200937E61B0F}" dt="2023-01-03T12:43:13.386" v="509" actId="20577"/>
        <pc:sldMkLst>
          <pc:docMk/>
          <pc:sldMk cId="388914960" sldId="278"/>
        </pc:sldMkLst>
        <pc:spChg chg="mod">
          <ac:chgData name="박 지용" userId="c82824c0972a1f5e" providerId="Windows Live" clId="Web-{AC3C4DBF-6F78-45B2-ABD8-200937E61B0F}" dt="2023-01-03T12:38:37.738" v="287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AC3C4DBF-6F78-45B2-ABD8-200937E61B0F}" dt="2023-01-03T12:39:09.364" v="327" actId="1076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AC3C4DBF-6F78-45B2-ABD8-200937E61B0F}" dt="2023-01-03T10:49:27.362" v="4" actId="20577"/>
          <ac:spMkLst>
            <pc:docMk/>
            <pc:sldMk cId="388914960" sldId="278"/>
            <ac:spMk id="69" creationId="{010EE820-EFD5-4FC3-9C18-6B06AED7DEE5}"/>
          </ac:spMkLst>
        </pc:spChg>
        <pc:spChg chg="mod">
          <ac:chgData name="박 지용" userId="c82824c0972a1f5e" providerId="Windows Live" clId="Web-{AC3C4DBF-6F78-45B2-ABD8-200937E61B0F}" dt="2023-01-03T12:37:37.846" v="260" actId="20577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AC3C4DBF-6F78-45B2-ABD8-200937E61B0F}" dt="2023-01-03T12:38:03.925" v="26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AC3C4DBF-6F78-45B2-ABD8-200937E61B0F}" dt="2023-01-03T10:49:31.737" v="6" actId="20577"/>
          <ac:spMkLst>
            <pc:docMk/>
            <pc:sldMk cId="388914960" sldId="278"/>
            <ac:spMk id="73" creationId="{7BE2B446-7D72-47C6-8358-63370D7005E2}"/>
          </ac:spMkLst>
        </pc:spChg>
        <pc:spChg chg="mod">
          <ac:chgData name="박 지용" userId="c82824c0972a1f5e" providerId="Windows Live" clId="Web-{AC3C4DBF-6F78-45B2-ABD8-200937E61B0F}" dt="2023-01-03T12:40:44.257" v="399" actId="20577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AC3C4DBF-6F78-45B2-ABD8-200937E61B0F}" dt="2023-01-03T12:41:38.477" v="443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AC3C4DBF-6F78-45B2-ABD8-200937E61B0F}" dt="2023-01-03T10:49:34.674" v="11" actId="20577"/>
          <ac:spMkLst>
            <pc:docMk/>
            <pc:sldMk cId="388914960" sldId="278"/>
            <ac:spMk id="90" creationId="{31A0AC61-7B4C-4157-870B-A1B320C13B84}"/>
          </ac:spMkLst>
        </pc:spChg>
        <pc:spChg chg="mod">
          <ac:chgData name="박 지용" userId="c82824c0972a1f5e" providerId="Windows Live" clId="Web-{AC3C4DBF-6F78-45B2-ABD8-200937E61B0F}" dt="2023-01-03T12:43:13.386" v="509" actId="20577"/>
          <ac:spMkLst>
            <pc:docMk/>
            <pc:sldMk cId="388914960" sldId="278"/>
            <ac:spMk id="94" creationId="{60193162-BDC9-4DA2-9B75-91632E5E9B1F}"/>
          </ac:spMkLst>
        </pc:spChg>
        <pc:spChg chg="mod">
          <ac:chgData name="박 지용" userId="c82824c0972a1f5e" providerId="Windows Live" clId="Web-{AC3C4DBF-6F78-45B2-ABD8-200937E61B0F}" dt="2023-01-03T10:49:40.362" v="15" actId="20577"/>
          <ac:spMkLst>
            <pc:docMk/>
            <pc:sldMk cId="388914960" sldId="278"/>
            <ac:spMk id="95" creationId="{64254588-C500-4726-9F7F-31D653DF89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F29-5B61-4D76-9764-777A197A8D4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졸업 작품 팀 명단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0366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Things to do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언리얼5의 기능을 익히고 </a:t>
            </a:r>
            <a:r>
              <a:rPr lang="ko-KR" altLang="en-US" sz="1200" b="1" err="1">
                <a:ea typeface="맑은 고딕"/>
              </a:rPr>
              <a:t>맵제작하기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">
            <a:extLst>
              <a:ext uri="{FF2B5EF4-FFF2-40B4-BE49-F238E27FC236}">
                <a16:creationId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23">
            <a:extLst>
              <a:ext uri="{FF2B5EF4-FFF2-40B4-BE49-F238E27FC236}">
                <a16:creationId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734632" y="4325094"/>
            <a:ext cx="19798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언리얼5 신기능, 맵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기존 언리얼4를 사용하다 바뀐 </a:t>
            </a:r>
            <a:r>
              <a:rPr lang="ko-KR" altLang="en-US" sz="1050" err="1">
                <a:ea typeface="맑은 고딕"/>
              </a:rPr>
              <a:t>언리얼</a:t>
            </a:r>
            <a:r>
              <a:rPr lang="ko-KR" altLang="en-US" sz="1050">
                <a:ea typeface="맑은 고딕"/>
              </a:rPr>
              <a:t> 5의 새로운 기능과 조작을 익힘, 게임에 사용할 맵 제작하기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1월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33154" y="4978506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캐릭터와 몬스터 제작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886739" y="3687808"/>
            <a:ext cx="2063524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캐릭터, 몬스터, </a:t>
            </a:r>
            <a:r>
              <a:rPr lang="ko-KR" altLang="en-US" sz="1100" b="1" dirty="0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(1)</a:t>
            </a:r>
            <a:endParaRPr lang="ko-KR" dirty="0">
              <a:solidFill>
                <a:srgbClr val="000000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000000"/>
                </a:solidFill>
                <a:ea typeface="맑은 고딕"/>
              </a:rPr>
              <a:t> 게임 주인공인 캐릭터와 몬스터의 제작을 위해 직접 만든 애니메이션과 </a:t>
            </a:r>
            <a:r>
              <a:rPr lang="ko-KR" altLang="en-US" sz="1050" dirty="0" err="1">
                <a:solidFill>
                  <a:srgbClr val="000000"/>
                </a:solidFill>
                <a:ea typeface="맑은 고딕"/>
              </a:rPr>
              <a:t>에셋</a:t>
            </a:r>
            <a:r>
              <a:rPr lang="ko-KR" altLang="en-US" sz="1050" dirty="0">
                <a:solidFill>
                  <a:srgbClr val="000000"/>
                </a:solidFill>
                <a:ea typeface="맑은 고딕"/>
              </a:rPr>
              <a:t> 적용  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2월 후반부터 </a:t>
            </a:r>
            <a:r>
              <a:rPr lang="ko-KR" altLang="en-US" sz="1050" dirty="0" err="1">
                <a:ea typeface="맑은 고딕"/>
              </a:rPr>
              <a:t>Ai</a:t>
            </a:r>
            <a:r>
              <a:rPr lang="ko-KR" altLang="en-US" sz="1050" dirty="0">
                <a:ea typeface="맑은 고딕"/>
              </a:rPr>
              <a:t> 구성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2월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068895" y="4403482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err="1">
                <a:ea typeface="맑은 고딕"/>
              </a:rPr>
              <a:t>아군AI</a:t>
            </a:r>
            <a:r>
              <a:rPr lang="ko-KR" altLang="en-US" sz="1200" b="1">
                <a:ea typeface="맑은 고딕"/>
              </a:rPr>
              <a:t> 제작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06113" y="3159248"/>
            <a:ext cx="19798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en-US" altLang="ko-KR" sz="1100" b="1" dirty="0">
                <a:solidFill>
                  <a:srgbClr val="44546A"/>
                </a:solidFill>
                <a:ea typeface="맑은 고딕"/>
              </a:rPr>
              <a:t>(2), </a:t>
            </a:r>
            <a:r>
              <a:rPr lang="en-US" altLang="ko-KR" sz="1100" b="1" dirty="0" err="1">
                <a:solidFill>
                  <a:srgbClr val="44546A"/>
                </a:solidFill>
                <a:ea typeface="맑은 고딕"/>
              </a:rPr>
              <a:t>서버</a:t>
            </a:r>
            <a:endParaRPr lang="en-US" altLang="ko-KR" sz="1100" b="1" dirty="0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중점 연구분야인 아군 </a:t>
            </a:r>
            <a:r>
              <a:rPr lang="ko-KR" altLang="en-US" sz="1050" dirty="0" err="1">
                <a:ea typeface="맑은 고딕"/>
              </a:rPr>
              <a:t>AI를</a:t>
            </a:r>
            <a:r>
              <a:rPr lang="ko-KR" altLang="en-US" sz="1050" dirty="0">
                <a:ea typeface="맑은 고딕"/>
              </a:rPr>
              <a:t> 직접 제작한다. </a:t>
            </a:r>
            <a:r>
              <a:rPr lang="ko-KR" altLang="en-US" sz="1050" dirty="0" err="1">
                <a:ea typeface="맑은 고딕"/>
              </a:rPr>
              <a:t>데디케이트</a:t>
            </a:r>
            <a:r>
              <a:rPr lang="ko-KR" altLang="en-US" sz="1050" dirty="0">
                <a:ea typeface="맑은 고딕"/>
              </a:rPr>
              <a:t> 서버를 적용시켜 2인용 게임을 만든다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3월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23222" y="3781994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게임 컨텐츠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2099290" cy="10190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44546A"/>
                </a:solidFill>
                <a:ea typeface="맑은 고딕"/>
              </a:rPr>
              <a:t>게임 컨텐츠 관련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본 게임에 적용되는 세부적인 컨텐츠를 제작한다. </a:t>
            </a:r>
            <a:r>
              <a:rPr lang="ko-KR" altLang="en-US" sz="1050" err="1">
                <a:ea typeface="맑은 고딕"/>
              </a:rPr>
              <a:t>Ex</a:t>
            </a:r>
            <a:r>
              <a:rPr lang="ko-KR" altLang="en-US" sz="1050">
                <a:ea typeface="맑은 고딕"/>
              </a:rPr>
              <a:t>(패턴 상호작용, </a:t>
            </a:r>
            <a:r>
              <a:rPr lang="ko-KR" altLang="en-US" sz="1050" err="1">
                <a:ea typeface="맑은 고딕"/>
              </a:rPr>
              <a:t>맵이동</a:t>
            </a:r>
            <a:r>
              <a:rPr lang="ko-KR" altLang="en-US" sz="1050">
                <a:ea typeface="맑은 고딕"/>
              </a:rPr>
              <a:t>, 속도)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4월~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2" name="평행 사변형 101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endParaRPr lang="en-US" altLang="ko-KR" sz="1600" b="1" i="1" kern="0"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84C1199E-A75A-DB1F-D7D2-F1E33C2D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82066"/>
              </p:ext>
            </p:extLst>
          </p:nvPr>
        </p:nvGraphicFramePr>
        <p:xfrm>
          <a:off x="1993095" y="2422937"/>
          <a:ext cx="8168639" cy="22625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73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 </a:t>
                      </a: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1주차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언리얼5 신기능 적용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371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랜드 </a:t>
                      </a:r>
                      <a:r>
                        <a:rPr lang="ko-KR" altLang="en-US" dirty="0" err="1"/>
                        <a:t>스케이프를</a:t>
                      </a:r>
                      <a:r>
                        <a:rPr lang="ko-KR" altLang="en-US" dirty="0"/>
                        <a:t> 이용한 맵 표현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디테일한 맵 제작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4주차~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맵에</a:t>
                      </a:r>
                      <a:r>
                        <a:rPr lang="ko-KR" altLang="en-US" dirty="0"/>
                        <a:t> 표현된 장애물 구현 및 간단한 캐릭터와 테스트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9103ECE-4C25-7087-6338-E1711B8803E5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 1)</a:t>
            </a:r>
            <a:endParaRPr lang="ko-KR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52F5EBA-E286-B00D-96AF-0CAAFAA70267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맵 제작</a:t>
            </a:r>
          </a:p>
        </p:txBody>
      </p:sp>
    </p:spTree>
    <p:extLst>
      <p:ext uri="{BB962C8B-B14F-4D97-AF65-F5344CB8AC3E}">
        <p14:creationId xmlns:p14="http://schemas.microsoft.com/office/powerpoint/2010/main" val="210764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64951"/>
              </p:ext>
            </p:extLst>
          </p:nvPr>
        </p:nvGraphicFramePr>
        <p:xfrm>
          <a:off x="1993095" y="2422937"/>
          <a:ext cx="8168639" cy="21499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캐릭터 키 이동 및 제작된 </a:t>
                      </a:r>
                      <a:r>
                        <a:rPr lang="ko-KR" altLang="en-US" dirty="0" err="1"/>
                        <a:t>에셋</a:t>
                      </a:r>
                      <a:r>
                        <a:rPr lang="ko-KR" altLang="en-US" dirty="0"/>
                        <a:t>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제작된 다양한 애니메이션 적용 (캐릭터, 몬스터)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캐릭터와 몬스터의 상호작용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4주차~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아군Ai에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사용될 애니메이션과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에셋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적용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187FD00B-8118-9144-44E3-F130A20DA64D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캐릭터, 몬스터 제작</a:t>
            </a:r>
          </a:p>
        </p:txBody>
      </p:sp>
    </p:spTree>
    <p:extLst>
      <p:ext uri="{BB962C8B-B14F-4D97-AF65-F5344CB8AC3E}">
        <p14:creationId xmlns:p14="http://schemas.microsoft.com/office/powerpoint/2010/main" val="9719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79479"/>
              </p:ext>
            </p:extLst>
          </p:nvPr>
        </p:nvGraphicFramePr>
        <p:xfrm>
          <a:off x="1993095" y="2422937"/>
          <a:ext cx="8168639" cy="217137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9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449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캐릭터가 죽고 살아나는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아군Ai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표현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9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2주차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캐릭터의 누적데이터 전달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r>
                        <a:rPr lang="ko-KR" altLang="en-US" dirty="0" err="1"/>
                        <a:t>아군Ai의</a:t>
                      </a:r>
                      <a:r>
                        <a:rPr lang="ko-KR" altLang="en-US" dirty="0"/>
                        <a:t> 행동패턴 적용 및 몬스터와 상호작용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맵 정보를 얻어와 길 찾기 알고리즘을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449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37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4주차~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Detail3)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2CF76D0C-5457-751A-C349-CDFF0EC04A9E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Ai</a:t>
            </a:r>
            <a:r>
              <a:rPr lang="ko-KR" altLang="en-US" sz="1200" dirty="0">
                <a:ea typeface="맑은 고딕"/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2315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48001"/>
              </p:ext>
            </p:extLst>
          </p:nvPr>
        </p:nvGraphicFramePr>
        <p:xfrm>
          <a:off x="1993095" y="2422937"/>
          <a:ext cx="8168639" cy="20958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4월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/>
                        <a:t>맵에</a:t>
                      </a:r>
                      <a:r>
                        <a:rPr lang="ko-KR" altLang="en-US"/>
                        <a:t> 있는 각종 패턴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패턴에 필요한 제작된 이펙트와 상호작용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2인 협력에 관련된 상호작용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4주차~5월 중순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게임 디버그 및 데모 게임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BF78739-F8AA-9E6F-EB67-F008DE95DEC5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데모 게임 완성</a:t>
            </a:r>
          </a:p>
        </p:txBody>
      </p:sp>
    </p:spTree>
    <p:extLst>
      <p:ext uri="{BB962C8B-B14F-4D97-AF65-F5344CB8AC3E}">
        <p14:creationId xmlns:p14="http://schemas.microsoft.com/office/powerpoint/2010/main" val="299406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Thanks for watching my PPT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7968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pjy3515@naver.com</dc:creator>
  <cp:revision>83</cp:revision>
  <dcterms:created xsi:type="dcterms:W3CDTF">2022-09-04T13:48:04Z</dcterms:created>
  <dcterms:modified xsi:type="dcterms:W3CDTF">2023-01-07T08:39:16Z</dcterms:modified>
</cp:coreProperties>
</file>