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03" r:id="rId2"/>
    <p:sldId id="279" r:id="rId3"/>
    <p:sldId id="302" r:id="rId4"/>
    <p:sldId id="289" r:id="rId5"/>
    <p:sldId id="292" r:id="rId6"/>
    <p:sldId id="295" r:id="rId7"/>
    <p:sldId id="293" r:id="rId8"/>
    <p:sldId id="301" r:id="rId9"/>
    <p:sldId id="280" r:id="rId10"/>
    <p:sldId id="300" r:id="rId11"/>
    <p:sldId id="298"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4595"/>
  </p:normalViewPr>
  <p:slideViewPr>
    <p:cSldViewPr snapToGrid="0" snapToObjects="1">
      <p:cViewPr varScale="1">
        <p:scale>
          <a:sx n="109" d="100"/>
          <a:sy n="109" d="100"/>
        </p:scale>
        <p:origin x="126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cintyre" userId="S::andrew.mcintyre@acadiau.ca::80d54d95-e96b-41ab-b1ea-34c905f7026e" providerId="AD" clId="Web-{D43639CB-535E-2D44-291A-317A864511CC}"/>
    <pc:docChg chg="addSld delSld modSld sldOrd">
      <pc:chgData name="Andrew Mcintyre" userId="S::andrew.mcintyre@acadiau.ca::80d54d95-e96b-41ab-b1ea-34c905f7026e" providerId="AD" clId="Web-{D43639CB-535E-2D44-291A-317A864511CC}" dt="2019-03-20T20:21:01.846" v="29" actId="20577"/>
      <pc:docMkLst>
        <pc:docMk/>
      </pc:docMkLst>
      <pc:sldChg chg="del">
        <pc:chgData name="Andrew Mcintyre" userId="S::andrew.mcintyre@acadiau.ca::80d54d95-e96b-41ab-b1ea-34c905f7026e" providerId="AD" clId="Web-{D43639CB-535E-2D44-291A-317A864511CC}" dt="2019-03-20T20:20:24.158" v="0"/>
        <pc:sldMkLst>
          <pc:docMk/>
          <pc:sldMk cId="471678021" sldId="256"/>
        </pc:sldMkLst>
      </pc:sldChg>
      <pc:sldChg chg="modSp add ord">
        <pc:chgData name="Andrew Mcintyre" userId="S::andrew.mcintyre@acadiau.ca::80d54d95-e96b-41ab-b1ea-34c905f7026e" providerId="AD" clId="Web-{D43639CB-535E-2D44-291A-317A864511CC}" dt="2019-03-20T20:20:59.705" v="28" actId="20577"/>
        <pc:sldMkLst>
          <pc:docMk/>
          <pc:sldMk cId="3977246218" sldId="303"/>
        </pc:sldMkLst>
        <pc:spChg chg="mod">
          <ac:chgData name="Andrew Mcintyre" userId="S::andrew.mcintyre@acadiau.ca::80d54d95-e96b-41ab-b1ea-34c905f7026e" providerId="AD" clId="Web-{D43639CB-535E-2D44-291A-317A864511CC}" dt="2019-03-20T20:20:59.705" v="28" actId="20577"/>
          <ac:spMkLst>
            <pc:docMk/>
            <pc:sldMk cId="3977246218" sldId="303"/>
            <ac:spMk id="2" creationId="{00000000-0000-0000-0000-000000000000}"/>
          </ac:spMkLst>
        </pc:spChg>
      </pc:sldChg>
    </pc:docChg>
  </pc:docChgLst>
  <pc:docChgLst>
    <pc:chgData name="Andrew Mcintyre" userId="S::andrew.mcintyre@acadiau.ca::80d54d95-e96b-41ab-b1ea-34c905f7026e" providerId="AD" clId="Web-{7E4A6E7C-8A7D-C01C-CCCC-8601D2CBDB71}"/>
    <pc:docChg chg="modSld">
      <pc:chgData name="Andrew Mcintyre" userId="S::andrew.mcintyre@acadiau.ca::80d54d95-e96b-41ab-b1ea-34c905f7026e" providerId="AD" clId="Web-{7E4A6E7C-8A7D-C01C-CCCC-8601D2CBDB71}" dt="2019-06-12T19:42:23.683" v="7" actId="20577"/>
      <pc:docMkLst>
        <pc:docMk/>
      </pc:docMkLst>
      <pc:sldChg chg="modSp">
        <pc:chgData name="Andrew Mcintyre" userId="S::andrew.mcintyre@acadiau.ca::80d54d95-e96b-41ab-b1ea-34c905f7026e" providerId="AD" clId="Web-{7E4A6E7C-8A7D-C01C-CCCC-8601D2CBDB71}" dt="2019-06-12T19:42:23.668" v="6" actId="20577"/>
        <pc:sldMkLst>
          <pc:docMk/>
          <pc:sldMk cId="125503685" sldId="278"/>
        </pc:sldMkLst>
        <pc:spChg chg="mod">
          <ac:chgData name="Andrew Mcintyre" userId="S::andrew.mcintyre@acadiau.ca::80d54d95-e96b-41ab-b1ea-34c905f7026e" providerId="AD" clId="Web-{7E4A6E7C-8A7D-C01C-CCCC-8601D2CBDB71}" dt="2019-06-12T19:42:23.668" v="6" actId="20577"/>
          <ac:spMkLst>
            <pc:docMk/>
            <pc:sldMk cId="125503685" sldId="278"/>
            <ac:spMk id="192515" creationId="{00000000-0000-0000-0000-000000000000}"/>
          </ac:spMkLst>
        </pc:spChg>
      </pc:sldChg>
    </pc:docChg>
  </pc:docChgLst>
  <pc:docChgLst>
    <pc:chgData name="Andrew Mcintyre" userId="S::andrew.mcintyre@acadiau.ca::80d54d95-e96b-41ab-b1ea-34c905f7026e" providerId="AD" clId="Web-{7B6807FF-10A1-02F5-D1A3-9C758A0AA029}"/>
    <pc:docChg chg="delSld modSld">
      <pc:chgData name="Andrew Mcintyre" userId="S::andrew.mcintyre@acadiau.ca::80d54d95-e96b-41ab-b1ea-34c905f7026e" providerId="AD" clId="Web-{7B6807FF-10A1-02F5-D1A3-9C758A0AA029}" dt="2019-03-20T02:03:40.453" v="179" actId="20577"/>
      <pc:docMkLst>
        <pc:docMk/>
      </pc:docMkLst>
      <pc:sldChg chg="modSp">
        <pc:chgData name="Andrew Mcintyre" userId="S::andrew.mcintyre@acadiau.ca::80d54d95-e96b-41ab-b1ea-34c905f7026e" providerId="AD" clId="Web-{7B6807FF-10A1-02F5-D1A3-9C758A0AA029}" dt="2019-03-20T01:58:41.500" v="64" actId="20577"/>
        <pc:sldMkLst>
          <pc:docMk/>
          <pc:sldMk cId="125503685" sldId="278"/>
        </pc:sldMkLst>
        <pc:spChg chg="mod">
          <ac:chgData name="Andrew Mcintyre" userId="S::andrew.mcintyre@acadiau.ca::80d54d95-e96b-41ab-b1ea-34c905f7026e" providerId="AD" clId="Web-{7B6807FF-10A1-02F5-D1A3-9C758A0AA029}" dt="2019-03-20T01:58:41.500" v="64" actId="20577"/>
          <ac:spMkLst>
            <pc:docMk/>
            <pc:sldMk cId="125503685" sldId="278"/>
            <ac:spMk id="192515" creationId="{00000000-0000-0000-0000-000000000000}"/>
          </ac:spMkLst>
        </pc:spChg>
      </pc:sldChg>
      <pc:sldChg chg="del">
        <pc:chgData name="Andrew Mcintyre" userId="S::andrew.mcintyre@acadiau.ca::80d54d95-e96b-41ab-b1ea-34c905f7026e" providerId="AD" clId="Web-{7B6807FF-10A1-02F5-D1A3-9C758A0AA029}" dt="2019-03-20T01:56:34.344" v="44"/>
        <pc:sldMkLst>
          <pc:docMk/>
          <pc:sldMk cId="774645319" sldId="288"/>
        </pc:sldMkLst>
      </pc:sldChg>
      <pc:sldChg chg="del">
        <pc:chgData name="Andrew Mcintyre" userId="S::andrew.mcintyre@acadiau.ca::80d54d95-e96b-41ab-b1ea-34c905f7026e" providerId="AD" clId="Web-{7B6807FF-10A1-02F5-D1A3-9C758A0AA029}" dt="2019-03-20T01:58:31.594" v="51"/>
        <pc:sldMkLst>
          <pc:docMk/>
          <pc:sldMk cId="1186998560" sldId="294"/>
        </pc:sldMkLst>
      </pc:sldChg>
      <pc:sldChg chg="addSp delSp modSp">
        <pc:chgData name="Andrew Mcintyre" userId="S::andrew.mcintyre@acadiau.ca::80d54d95-e96b-41ab-b1ea-34c905f7026e" providerId="AD" clId="Web-{7B6807FF-10A1-02F5-D1A3-9C758A0AA029}" dt="2019-03-20T02:03:40.437" v="178" actId="20577"/>
        <pc:sldMkLst>
          <pc:docMk/>
          <pc:sldMk cId="1728306620" sldId="295"/>
        </pc:sldMkLst>
        <pc:spChg chg="add">
          <ac:chgData name="Andrew Mcintyre" userId="S::andrew.mcintyre@acadiau.ca::80d54d95-e96b-41ab-b1ea-34c905f7026e" providerId="AD" clId="Web-{7B6807FF-10A1-02F5-D1A3-9C758A0AA029}" dt="2019-03-20T02:03:13.484" v="122"/>
          <ac:spMkLst>
            <pc:docMk/>
            <pc:sldMk cId="1728306620" sldId="295"/>
            <ac:spMk id="2" creationId="{0C6CAC64-97F2-4E2E-8E31-B1B9B05688E7}"/>
          </ac:spMkLst>
        </pc:spChg>
        <pc:spChg chg="add">
          <ac:chgData name="Andrew Mcintyre" userId="S::andrew.mcintyre@acadiau.ca::80d54d95-e96b-41ab-b1ea-34c905f7026e" providerId="AD" clId="Web-{7B6807FF-10A1-02F5-D1A3-9C758A0AA029}" dt="2019-03-20T02:03:13.500" v="123"/>
          <ac:spMkLst>
            <pc:docMk/>
            <pc:sldMk cId="1728306620" sldId="295"/>
            <ac:spMk id="3" creationId="{7074531C-162D-4C37-A680-481EA90F1C7F}"/>
          </ac:spMkLst>
        </pc:spChg>
        <pc:spChg chg="add">
          <ac:chgData name="Andrew Mcintyre" userId="S::andrew.mcintyre@acadiau.ca::80d54d95-e96b-41ab-b1ea-34c905f7026e" providerId="AD" clId="Web-{7B6807FF-10A1-02F5-D1A3-9C758A0AA029}" dt="2019-03-20T02:03:13.515" v="124"/>
          <ac:spMkLst>
            <pc:docMk/>
            <pc:sldMk cId="1728306620" sldId="295"/>
            <ac:spMk id="4" creationId="{768B0B84-1677-4492-98F2-4AE613BCE571}"/>
          </ac:spMkLst>
        </pc:spChg>
        <pc:spChg chg="add">
          <ac:chgData name="Andrew Mcintyre" userId="S::andrew.mcintyre@acadiau.ca::80d54d95-e96b-41ab-b1ea-34c905f7026e" providerId="AD" clId="Web-{7B6807FF-10A1-02F5-D1A3-9C758A0AA029}" dt="2019-03-20T02:03:13.531" v="125"/>
          <ac:spMkLst>
            <pc:docMk/>
            <pc:sldMk cId="1728306620" sldId="295"/>
            <ac:spMk id="5" creationId="{EB394115-2EED-4BB4-BA56-04933B2795AA}"/>
          </ac:spMkLst>
        </pc:spChg>
        <pc:spChg chg="add">
          <ac:chgData name="Andrew Mcintyre" userId="S::andrew.mcintyre@acadiau.ca::80d54d95-e96b-41ab-b1ea-34c905f7026e" providerId="AD" clId="Web-{7B6807FF-10A1-02F5-D1A3-9C758A0AA029}" dt="2019-03-20T02:03:13.546" v="126"/>
          <ac:spMkLst>
            <pc:docMk/>
            <pc:sldMk cId="1728306620" sldId="295"/>
            <ac:spMk id="6" creationId="{7152B6D4-1861-4DBE-A12A-C23A11215D25}"/>
          </ac:spMkLst>
        </pc:spChg>
        <pc:spChg chg="add">
          <ac:chgData name="Andrew Mcintyre" userId="S::andrew.mcintyre@acadiau.ca::80d54d95-e96b-41ab-b1ea-34c905f7026e" providerId="AD" clId="Web-{7B6807FF-10A1-02F5-D1A3-9C758A0AA029}" dt="2019-03-20T02:03:13.567" v="127"/>
          <ac:spMkLst>
            <pc:docMk/>
            <pc:sldMk cId="1728306620" sldId="295"/>
            <ac:spMk id="7" creationId="{E8620DF7-1ECC-47DB-B7E0-55EE51B4D8B3}"/>
          </ac:spMkLst>
        </pc:spChg>
        <pc:spChg chg="add">
          <ac:chgData name="Andrew Mcintyre" userId="S::andrew.mcintyre@acadiau.ca::80d54d95-e96b-41ab-b1ea-34c905f7026e" providerId="AD" clId="Web-{7B6807FF-10A1-02F5-D1A3-9C758A0AA029}" dt="2019-03-20T02:03:13.734" v="137"/>
          <ac:spMkLst>
            <pc:docMk/>
            <pc:sldMk cId="1728306620" sldId="295"/>
            <ac:spMk id="17" creationId="{CC915F6F-0592-4551-ABBE-B7B2EE519125}"/>
          </ac:spMkLst>
        </pc:spChg>
        <pc:spChg chg="add">
          <ac:chgData name="Andrew Mcintyre" userId="S::andrew.mcintyre@acadiau.ca::80d54d95-e96b-41ab-b1ea-34c905f7026e" providerId="AD" clId="Web-{7B6807FF-10A1-02F5-D1A3-9C758A0AA029}" dt="2019-03-20T02:03:13.750" v="138"/>
          <ac:spMkLst>
            <pc:docMk/>
            <pc:sldMk cId="1728306620" sldId="295"/>
            <ac:spMk id="18" creationId="{531519FE-CD9B-467D-9AB5-E8995050076C}"/>
          </ac:spMkLst>
        </pc:spChg>
        <pc:spChg chg="add">
          <ac:chgData name="Andrew Mcintyre" userId="S::andrew.mcintyre@acadiau.ca::80d54d95-e96b-41ab-b1ea-34c905f7026e" providerId="AD" clId="Web-{7B6807FF-10A1-02F5-D1A3-9C758A0AA029}" dt="2019-03-20T02:03:13.781" v="139"/>
          <ac:spMkLst>
            <pc:docMk/>
            <pc:sldMk cId="1728306620" sldId="295"/>
            <ac:spMk id="19" creationId="{8A630B91-58C6-44F3-AB6F-1435B7266D6E}"/>
          </ac:spMkLst>
        </pc:spChg>
        <pc:spChg chg="add">
          <ac:chgData name="Andrew Mcintyre" userId="S::andrew.mcintyre@acadiau.ca::80d54d95-e96b-41ab-b1ea-34c905f7026e" providerId="AD" clId="Web-{7B6807FF-10A1-02F5-D1A3-9C758A0AA029}" dt="2019-03-20T02:03:13.953" v="149"/>
          <ac:spMkLst>
            <pc:docMk/>
            <pc:sldMk cId="1728306620" sldId="295"/>
            <ac:spMk id="29" creationId="{0A9F89E5-4553-483F-9115-51419E2E494A}"/>
          </ac:spMkLst>
        </pc:spChg>
        <pc:spChg chg="add">
          <ac:chgData name="Andrew Mcintyre" userId="S::andrew.mcintyre@acadiau.ca::80d54d95-e96b-41ab-b1ea-34c905f7026e" providerId="AD" clId="Web-{7B6807FF-10A1-02F5-D1A3-9C758A0AA029}" dt="2019-03-20T02:03:13.968" v="150"/>
          <ac:spMkLst>
            <pc:docMk/>
            <pc:sldMk cId="1728306620" sldId="295"/>
            <ac:spMk id="30" creationId="{7DF49303-B3B1-42F4-8D40-A3D68A662B94}"/>
          </ac:spMkLst>
        </pc:spChg>
        <pc:spChg chg="add">
          <ac:chgData name="Andrew Mcintyre" userId="S::andrew.mcintyre@acadiau.ca::80d54d95-e96b-41ab-b1ea-34c905f7026e" providerId="AD" clId="Web-{7B6807FF-10A1-02F5-D1A3-9C758A0AA029}" dt="2019-03-20T02:03:13.984" v="151"/>
          <ac:spMkLst>
            <pc:docMk/>
            <pc:sldMk cId="1728306620" sldId="295"/>
            <ac:spMk id="31" creationId="{2255208E-B7A1-455B-B8A8-F7F8CABF94BB}"/>
          </ac:spMkLst>
        </pc:spChg>
        <pc:spChg chg="add">
          <ac:chgData name="Andrew Mcintyre" userId="S::andrew.mcintyre@acadiau.ca::80d54d95-e96b-41ab-b1ea-34c905f7026e" providerId="AD" clId="Web-{7B6807FF-10A1-02F5-D1A3-9C758A0AA029}" dt="2019-03-20T02:03:14" v="152"/>
          <ac:spMkLst>
            <pc:docMk/>
            <pc:sldMk cId="1728306620" sldId="295"/>
            <ac:spMk id="32" creationId="{E7707C96-4754-409E-838F-6C32861C5D4D}"/>
          </ac:spMkLst>
        </pc:spChg>
        <pc:spChg chg="add">
          <ac:chgData name="Andrew Mcintyre" userId="S::andrew.mcintyre@acadiau.ca::80d54d95-e96b-41ab-b1ea-34c905f7026e" providerId="AD" clId="Web-{7B6807FF-10A1-02F5-D1A3-9C758A0AA029}" dt="2019-03-20T02:03:14.015" v="153"/>
          <ac:spMkLst>
            <pc:docMk/>
            <pc:sldMk cId="1728306620" sldId="295"/>
            <ac:spMk id="33" creationId="{2019060C-CFC3-4C0C-8287-261E605EC373}"/>
          </ac:spMkLst>
        </pc:spChg>
        <pc:spChg chg="add">
          <ac:chgData name="Andrew Mcintyre" userId="S::andrew.mcintyre@acadiau.ca::80d54d95-e96b-41ab-b1ea-34c905f7026e" providerId="AD" clId="Web-{7B6807FF-10A1-02F5-D1A3-9C758A0AA029}" dt="2019-03-20T02:03:14.031" v="154"/>
          <ac:spMkLst>
            <pc:docMk/>
            <pc:sldMk cId="1728306620" sldId="295"/>
            <ac:spMk id="34" creationId="{6A49BF2E-B15F-4907-850A-A7B7016DA2EE}"/>
          </ac:spMkLst>
        </pc:spChg>
        <pc:spChg chg="add">
          <ac:chgData name="Andrew Mcintyre" userId="S::andrew.mcintyre@acadiau.ca::80d54d95-e96b-41ab-b1ea-34c905f7026e" providerId="AD" clId="Web-{7B6807FF-10A1-02F5-D1A3-9C758A0AA029}" dt="2019-03-20T02:03:14.046" v="155"/>
          <ac:spMkLst>
            <pc:docMk/>
            <pc:sldMk cId="1728306620" sldId="295"/>
            <ac:spMk id="35" creationId="{DCD32C69-23A8-4E2F-AE6A-0A6E74CDFFB6}"/>
          </ac:spMkLst>
        </pc:spChg>
        <pc:spChg chg="add">
          <ac:chgData name="Andrew Mcintyre" userId="S::andrew.mcintyre@acadiau.ca::80d54d95-e96b-41ab-b1ea-34c905f7026e" providerId="AD" clId="Web-{7B6807FF-10A1-02F5-D1A3-9C758A0AA029}" dt="2019-03-20T02:03:14.062" v="156"/>
          <ac:spMkLst>
            <pc:docMk/>
            <pc:sldMk cId="1728306620" sldId="295"/>
            <ac:spMk id="36" creationId="{DB2DC49E-DC79-4D45-8909-E074F3CEEB4B}"/>
          </ac:spMkLst>
        </pc:spChg>
        <pc:spChg chg="add">
          <ac:chgData name="Andrew Mcintyre" userId="S::andrew.mcintyre@acadiau.ca::80d54d95-e96b-41ab-b1ea-34c905f7026e" providerId="AD" clId="Web-{7B6807FF-10A1-02F5-D1A3-9C758A0AA029}" dt="2019-03-20T02:03:14.078" v="157"/>
          <ac:spMkLst>
            <pc:docMk/>
            <pc:sldMk cId="1728306620" sldId="295"/>
            <ac:spMk id="37" creationId="{B3E33B82-CC94-483D-9914-26824146FD67}"/>
          </ac:spMkLst>
        </pc:spChg>
        <pc:spChg chg="add">
          <ac:chgData name="Andrew Mcintyre" userId="S::andrew.mcintyre@acadiau.ca::80d54d95-e96b-41ab-b1ea-34c905f7026e" providerId="AD" clId="Web-{7B6807FF-10A1-02F5-D1A3-9C758A0AA029}" dt="2019-03-20T02:03:14.093" v="158"/>
          <ac:spMkLst>
            <pc:docMk/>
            <pc:sldMk cId="1728306620" sldId="295"/>
            <ac:spMk id="38" creationId="{29D0206E-60EB-4072-8588-7A786C08B1A7}"/>
          </ac:spMkLst>
        </pc:spChg>
        <pc:spChg chg="add">
          <ac:chgData name="Andrew Mcintyre" userId="S::andrew.mcintyre@acadiau.ca::80d54d95-e96b-41ab-b1ea-34c905f7026e" providerId="AD" clId="Web-{7B6807FF-10A1-02F5-D1A3-9C758A0AA029}" dt="2019-03-20T02:03:14.109" v="159"/>
          <ac:spMkLst>
            <pc:docMk/>
            <pc:sldMk cId="1728306620" sldId="295"/>
            <ac:spMk id="39" creationId="{C5498A47-3F71-40DB-93DC-BF2CC4229FDE}"/>
          </ac:spMkLst>
        </pc:spChg>
        <pc:spChg chg="add">
          <ac:chgData name="Andrew Mcintyre" userId="S::andrew.mcintyre@acadiau.ca::80d54d95-e96b-41ab-b1ea-34c905f7026e" providerId="AD" clId="Web-{7B6807FF-10A1-02F5-D1A3-9C758A0AA029}" dt="2019-03-20T02:03:14.375" v="175"/>
          <ac:spMkLst>
            <pc:docMk/>
            <pc:sldMk cId="1728306620" sldId="295"/>
            <ac:spMk id="55" creationId="{3BE95776-140A-40C5-9A2C-3B8F7FDBCAF3}"/>
          </ac:spMkLst>
        </pc:spChg>
        <pc:spChg chg="del">
          <ac:chgData name="Andrew Mcintyre" userId="S::andrew.mcintyre@acadiau.ca::80d54d95-e96b-41ab-b1ea-34c905f7026e" providerId="AD" clId="Web-{7B6807FF-10A1-02F5-D1A3-9C758A0AA029}" dt="2019-03-20T02:03:00.531" v="88"/>
          <ac:spMkLst>
            <pc:docMk/>
            <pc:sldMk cId="1728306620" sldId="295"/>
            <ac:spMk id="85" creationId="{00000000-0000-0000-0000-000000000000}"/>
          </ac:spMkLst>
        </pc:spChg>
        <pc:spChg chg="del">
          <ac:chgData name="Andrew Mcintyre" userId="S::andrew.mcintyre@acadiau.ca::80d54d95-e96b-41ab-b1ea-34c905f7026e" providerId="AD" clId="Web-{7B6807FF-10A1-02F5-D1A3-9C758A0AA029}" dt="2019-03-20T02:03:00.531" v="87"/>
          <ac:spMkLst>
            <pc:docMk/>
            <pc:sldMk cId="1728306620" sldId="295"/>
            <ac:spMk id="86" creationId="{00000000-0000-0000-0000-000000000000}"/>
          </ac:spMkLst>
        </pc:spChg>
        <pc:spChg chg="del">
          <ac:chgData name="Andrew Mcintyre" userId="S::andrew.mcintyre@acadiau.ca::80d54d95-e96b-41ab-b1ea-34c905f7026e" providerId="AD" clId="Web-{7B6807FF-10A1-02F5-D1A3-9C758A0AA029}" dt="2019-03-20T02:03:00.531" v="86"/>
          <ac:spMkLst>
            <pc:docMk/>
            <pc:sldMk cId="1728306620" sldId="295"/>
            <ac:spMk id="87" creationId="{00000000-0000-0000-0000-000000000000}"/>
          </ac:spMkLst>
        </pc:spChg>
        <pc:spChg chg="del">
          <ac:chgData name="Andrew Mcintyre" userId="S::andrew.mcintyre@acadiau.ca::80d54d95-e96b-41ab-b1ea-34c905f7026e" providerId="AD" clId="Web-{7B6807FF-10A1-02F5-D1A3-9C758A0AA029}" dt="2019-03-20T02:03:00.531" v="85"/>
          <ac:spMkLst>
            <pc:docMk/>
            <pc:sldMk cId="1728306620" sldId="295"/>
            <ac:spMk id="88" creationId="{00000000-0000-0000-0000-000000000000}"/>
          </ac:spMkLst>
        </pc:spChg>
        <pc:spChg chg="del">
          <ac:chgData name="Andrew Mcintyre" userId="S::andrew.mcintyre@acadiau.ca::80d54d95-e96b-41ab-b1ea-34c905f7026e" providerId="AD" clId="Web-{7B6807FF-10A1-02F5-D1A3-9C758A0AA029}" dt="2019-03-20T02:03:00.531" v="84"/>
          <ac:spMkLst>
            <pc:docMk/>
            <pc:sldMk cId="1728306620" sldId="295"/>
            <ac:spMk id="89" creationId="{00000000-0000-0000-0000-000000000000}"/>
          </ac:spMkLst>
        </pc:spChg>
        <pc:spChg chg="del">
          <ac:chgData name="Andrew Mcintyre" userId="S::andrew.mcintyre@acadiau.ca::80d54d95-e96b-41ab-b1ea-34c905f7026e" providerId="AD" clId="Web-{7B6807FF-10A1-02F5-D1A3-9C758A0AA029}" dt="2019-03-20T02:03:00.531" v="83"/>
          <ac:spMkLst>
            <pc:docMk/>
            <pc:sldMk cId="1728306620" sldId="295"/>
            <ac:spMk id="90" creationId="{00000000-0000-0000-0000-000000000000}"/>
          </ac:spMkLst>
        </pc:spChg>
        <pc:spChg chg="del">
          <ac:chgData name="Andrew Mcintyre" userId="S::andrew.mcintyre@acadiau.ca::80d54d95-e96b-41ab-b1ea-34c905f7026e" providerId="AD" clId="Web-{7B6807FF-10A1-02F5-D1A3-9C758A0AA029}" dt="2019-03-20T02:03:00.531" v="82"/>
          <ac:spMkLst>
            <pc:docMk/>
            <pc:sldMk cId="1728306620" sldId="295"/>
            <ac:spMk id="91" creationId="{00000000-0000-0000-0000-000000000000}"/>
          </ac:spMkLst>
        </pc:spChg>
        <pc:spChg chg="del">
          <ac:chgData name="Andrew Mcintyre" userId="S::andrew.mcintyre@acadiau.ca::80d54d95-e96b-41ab-b1ea-34c905f7026e" providerId="AD" clId="Web-{7B6807FF-10A1-02F5-D1A3-9C758A0AA029}" dt="2019-03-20T02:03:00.531" v="81"/>
          <ac:spMkLst>
            <pc:docMk/>
            <pc:sldMk cId="1728306620" sldId="295"/>
            <ac:spMk id="92" creationId="{00000000-0000-0000-0000-000000000000}"/>
          </ac:spMkLst>
        </pc:spChg>
        <pc:spChg chg="del">
          <ac:chgData name="Andrew Mcintyre" userId="S::andrew.mcintyre@acadiau.ca::80d54d95-e96b-41ab-b1ea-34c905f7026e" providerId="AD" clId="Web-{7B6807FF-10A1-02F5-D1A3-9C758A0AA029}" dt="2019-03-20T02:03:00.531" v="80"/>
          <ac:spMkLst>
            <pc:docMk/>
            <pc:sldMk cId="1728306620" sldId="295"/>
            <ac:spMk id="93" creationId="{00000000-0000-0000-0000-000000000000}"/>
          </ac:spMkLst>
        </pc:spChg>
        <pc:spChg chg="del">
          <ac:chgData name="Andrew Mcintyre" userId="S::andrew.mcintyre@acadiau.ca::80d54d95-e96b-41ab-b1ea-34c905f7026e" providerId="AD" clId="Web-{7B6807FF-10A1-02F5-D1A3-9C758A0AA029}" dt="2019-03-20T02:03:00.515" v="79"/>
          <ac:spMkLst>
            <pc:docMk/>
            <pc:sldMk cId="1728306620" sldId="295"/>
            <ac:spMk id="94" creationId="{00000000-0000-0000-0000-000000000000}"/>
          </ac:spMkLst>
        </pc:spChg>
        <pc:spChg chg="del">
          <ac:chgData name="Andrew Mcintyre" userId="S::andrew.mcintyre@acadiau.ca::80d54d95-e96b-41ab-b1ea-34c905f7026e" providerId="AD" clId="Web-{7B6807FF-10A1-02F5-D1A3-9C758A0AA029}" dt="2019-03-20T02:03:00.515" v="78"/>
          <ac:spMkLst>
            <pc:docMk/>
            <pc:sldMk cId="1728306620" sldId="295"/>
            <ac:spMk id="95" creationId="{00000000-0000-0000-0000-000000000000}"/>
          </ac:spMkLst>
        </pc:spChg>
        <pc:spChg chg="del">
          <ac:chgData name="Andrew Mcintyre" userId="S::andrew.mcintyre@acadiau.ca::80d54d95-e96b-41ab-b1ea-34c905f7026e" providerId="AD" clId="Web-{7B6807FF-10A1-02F5-D1A3-9C758A0AA029}" dt="2019-03-20T02:03:00.515" v="77"/>
          <ac:spMkLst>
            <pc:docMk/>
            <pc:sldMk cId="1728306620" sldId="295"/>
            <ac:spMk id="96" creationId="{00000000-0000-0000-0000-000000000000}"/>
          </ac:spMkLst>
        </pc:spChg>
        <pc:spChg chg="del">
          <ac:chgData name="Andrew Mcintyre" userId="S::andrew.mcintyre@acadiau.ca::80d54d95-e96b-41ab-b1ea-34c905f7026e" providerId="AD" clId="Web-{7B6807FF-10A1-02F5-D1A3-9C758A0AA029}" dt="2019-03-20T02:03:00.515" v="76"/>
          <ac:spMkLst>
            <pc:docMk/>
            <pc:sldMk cId="1728306620" sldId="295"/>
            <ac:spMk id="97" creationId="{00000000-0000-0000-0000-000000000000}"/>
          </ac:spMkLst>
        </pc:spChg>
        <pc:spChg chg="del">
          <ac:chgData name="Andrew Mcintyre" userId="S::andrew.mcintyre@acadiau.ca::80d54d95-e96b-41ab-b1ea-34c905f7026e" providerId="AD" clId="Web-{7B6807FF-10A1-02F5-D1A3-9C758A0AA029}" dt="2019-03-20T02:03:00.515" v="75"/>
          <ac:spMkLst>
            <pc:docMk/>
            <pc:sldMk cId="1728306620" sldId="295"/>
            <ac:spMk id="98" creationId="{00000000-0000-0000-0000-000000000000}"/>
          </ac:spMkLst>
        </pc:spChg>
        <pc:spChg chg="del">
          <ac:chgData name="Andrew Mcintyre" userId="S::andrew.mcintyre@acadiau.ca::80d54d95-e96b-41ab-b1ea-34c905f7026e" providerId="AD" clId="Web-{7B6807FF-10A1-02F5-D1A3-9C758A0AA029}" dt="2019-03-20T02:03:00.515" v="74"/>
          <ac:spMkLst>
            <pc:docMk/>
            <pc:sldMk cId="1728306620" sldId="295"/>
            <ac:spMk id="99" creationId="{00000000-0000-0000-0000-000000000000}"/>
          </ac:spMkLst>
        </pc:spChg>
        <pc:spChg chg="del">
          <ac:chgData name="Andrew Mcintyre" userId="S::andrew.mcintyre@acadiau.ca::80d54d95-e96b-41ab-b1ea-34c905f7026e" providerId="AD" clId="Web-{7B6807FF-10A1-02F5-D1A3-9C758A0AA029}" dt="2019-03-20T02:03:00.515" v="73"/>
          <ac:spMkLst>
            <pc:docMk/>
            <pc:sldMk cId="1728306620" sldId="295"/>
            <ac:spMk id="100" creationId="{00000000-0000-0000-0000-000000000000}"/>
          </ac:spMkLst>
        </pc:spChg>
        <pc:spChg chg="del">
          <ac:chgData name="Andrew Mcintyre" userId="S::andrew.mcintyre@acadiau.ca::80d54d95-e96b-41ab-b1ea-34c905f7026e" providerId="AD" clId="Web-{7B6807FF-10A1-02F5-D1A3-9C758A0AA029}" dt="2019-03-20T02:03:00.515" v="72"/>
          <ac:spMkLst>
            <pc:docMk/>
            <pc:sldMk cId="1728306620" sldId="295"/>
            <ac:spMk id="101" creationId="{00000000-0000-0000-0000-000000000000}"/>
          </ac:spMkLst>
        </pc:spChg>
        <pc:spChg chg="del">
          <ac:chgData name="Andrew Mcintyre" userId="S::andrew.mcintyre@acadiau.ca::80d54d95-e96b-41ab-b1ea-34c905f7026e" providerId="AD" clId="Web-{7B6807FF-10A1-02F5-D1A3-9C758A0AA029}" dt="2019-03-20T02:03:00.515" v="71"/>
          <ac:spMkLst>
            <pc:docMk/>
            <pc:sldMk cId="1728306620" sldId="295"/>
            <ac:spMk id="102" creationId="{00000000-0000-0000-0000-000000000000}"/>
          </ac:spMkLst>
        </pc:spChg>
        <pc:spChg chg="del">
          <ac:chgData name="Andrew Mcintyre" userId="S::andrew.mcintyre@acadiau.ca::80d54d95-e96b-41ab-b1ea-34c905f7026e" providerId="AD" clId="Web-{7B6807FF-10A1-02F5-D1A3-9C758A0AA029}" dt="2019-03-20T02:03:00.515" v="70"/>
          <ac:spMkLst>
            <pc:docMk/>
            <pc:sldMk cId="1728306620" sldId="295"/>
            <ac:spMk id="103" creationId="{00000000-0000-0000-0000-000000000000}"/>
          </ac:spMkLst>
        </pc:spChg>
        <pc:spChg chg="del">
          <ac:chgData name="Andrew Mcintyre" userId="S::andrew.mcintyre@acadiau.ca::80d54d95-e96b-41ab-b1ea-34c905f7026e" providerId="AD" clId="Web-{7B6807FF-10A1-02F5-D1A3-9C758A0AA029}" dt="2019-03-20T02:03:00.515" v="69"/>
          <ac:spMkLst>
            <pc:docMk/>
            <pc:sldMk cId="1728306620" sldId="295"/>
            <ac:spMk id="104" creationId="{00000000-0000-0000-0000-000000000000}"/>
          </ac:spMkLst>
        </pc:spChg>
        <pc:spChg chg="mod">
          <ac:chgData name="Andrew Mcintyre" userId="S::andrew.mcintyre@acadiau.ca::80d54d95-e96b-41ab-b1ea-34c905f7026e" providerId="AD" clId="Web-{7B6807FF-10A1-02F5-D1A3-9C758A0AA029}" dt="2019-03-20T02:03:40.437" v="178" actId="20577"/>
          <ac:spMkLst>
            <pc:docMk/>
            <pc:sldMk cId="1728306620" sldId="295"/>
            <ac:spMk id="107" creationId="{00000000-0000-0000-0000-000000000000}"/>
          </ac:spMkLst>
        </pc:spChg>
        <pc:spChg chg="del">
          <ac:chgData name="Andrew Mcintyre" userId="S::andrew.mcintyre@acadiau.ca::80d54d95-e96b-41ab-b1ea-34c905f7026e" providerId="AD" clId="Web-{7B6807FF-10A1-02F5-D1A3-9C758A0AA029}" dt="2019-03-20T02:03:00.546" v="116"/>
          <ac:spMkLst>
            <pc:docMk/>
            <pc:sldMk cId="1728306620" sldId="295"/>
            <ac:spMk id="27657" creationId="{00000000-0000-0000-0000-000000000000}"/>
          </ac:spMkLst>
        </pc:spChg>
        <pc:spChg chg="del">
          <ac:chgData name="Andrew Mcintyre" userId="S::andrew.mcintyre@acadiau.ca::80d54d95-e96b-41ab-b1ea-34c905f7026e" providerId="AD" clId="Web-{7B6807FF-10A1-02F5-D1A3-9C758A0AA029}" dt="2019-03-20T02:03:00.546" v="115"/>
          <ac:spMkLst>
            <pc:docMk/>
            <pc:sldMk cId="1728306620" sldId="295"/>
            <ac:spMk id="27658" creationId="{00000000-0000-0000-0000-000000000000}"/>
          </ac:spMkLst>
        </pc:spChg>
        <pc:spChg chg="del">
          <ac:chgData name="Andrew Mcintyre" userId="S::andrew.mcintyre@acadiau.ca::80d54d95-e96b-41ab-b1ea-34c905f7026e" providerId="AD" clId="Web-{7B6807FF-10A1-02F5-D1A3-9C758A0AA029}" dt="2019-03-20T02:03:00.546" v="114"/>
          <ac:spMkLst>
            <pc:docMk/>
            <pc:sldMk cId="1728306620" sldId="295"/>
            <ac:spMk id="27659" creationId="{00000000-0000-0000-0000-000000000000}"/>
          </ac:spMkLst>
        </pc:spChg>
        <pc:spChg chg="del">
          <ac:chgData name="Andrew Mcintyre" userId="S::andrew.mcintyre@acadiau.ca::80d54d95-e96b-41ab-b1ea-34c905f7026e" providerId="AD" clId="Web-{7B6807FF-10A1-02F5-D1A3-9C758A0AA029}" dt="2019-03-20T02:03:00.546" v="113"/>
          <ac:spMkLst>
            <pc:docMk/>
            <pc:sldMk cId="1728306620" sldId="295"/>
            <ac:spMk id="27660" creationId="{00000000-0000-0000-0000-000000000000}"/>
          </ac:spMkLst>
        </pc:spChg>
        <pc:spChg chg="del">
          <ac:chgData name="Andrew Mcintyre" userId="S::andrew.mcintyre@acadiau.ca::80d54d95-e96b-41ab-b1ea-34c905f7026e" providerId="AD" clId="Web-{7B6807FF-10A1-02F5-D1A3-9C758A0AA029}" dt="2019-03-20T02:03:00.546" v="112"/>
          <ac:spMkLst>
            <pc:docMk/>
            <pc:sldMk cId="1728306620" sldId="295"/>
            <ac:spMk id="27679" creationId="{00000000-0000-0000-0000-000000000000}"/>
          </ac:spMkLst>
        </pc:spChg>
        <pc:spChg chg="del">
          <ac:chgData name="Andrew Mcintyre" userId="S::andrew.mcintyre@acadiau.ca::80d54d95-e96b-41ab-b1ea-34c905f7026e" providerId="AD" clId="Web-{7B6807FF-10A1-02F5-D1A3-9C758A0AA029}" dt="2019-03-20T02:03:00.546" v="111"/>
          <ac:spMkLst>
            <pc:docMk/>
            <pc:sldMk cId="1728306620" sldId="295"/>
            <ac:spMk id="27680" creationId="{00000000-0000-0000-0000-000000000000}"/>
          </ac:spMkLst>
        </pc:spChg>
        <pc:spChg chg="del">
          <ac:chgData name="Andrew Mcintyre" userId="S::andrew.mcintyre@acadiau.ca::80d54d95-e96b-41ab-b1ea-34c905f7026e" providerId="AD" clId="Web-{7B6807FF-10A1-02F5-D1A3-9C758A0AA029}" dt="2019-03-20T02:03:00.546" v="110"/>
          <ac:spMkLst>
            <pc:docMk/>
            <pc:sldMk cId="1728306620" sldId="295"/>
            <ac:spMk id="27681" creationId="{00000000-0000-0000-0000-000000000000}"/>
          </ac:spMkLst>
        </pc:spChg>
        <pc:spChg chg="del">
          <ac:chgData name="Andrew Mcintyre" userId="S::andrew.mcintyre@acadiau.ca::80d54d95-e96b-41ab-b1ea-34c905f7026e" providerId="AD" clId="Web-{7B6807FF-10A1-02F5-D1A3-9C758A0AA029}" dt="2019-03-20T02:03:00.546" v="109"/>
          <ac:spMkLst>
            <pc:docMk/>
            <pc:sldMk cId="1728306620" sldId="295"/>
            <ac:spMk id="27682" creationId="{00000000-0000-0000-0000-000000000000}"/>
          </ac:spMkLst>
        </pc:spChg>
        <pc:spChg chg="del">
          <ac:chgData name="Andrew Mcintyre" userId="S::andrew.mcintyre@acadiau.ca::80d54d95-e96b-41ab-b1ea-34c905f7026e" providerId="AD" clId="Web-{7B6807FF-10A1-02F5-D1A3-9C758A0AA029}" dt="2019-03-20T02:03:00.546" v="108"/>
          <ac:spMkLst>
            <pc:docMk/>
            <pc:sldMk cId="1728306620" sldId="295"/>
            <ac:spMk id="27683" creationId="{00000000-0000-0000-0000-000000000000}"/>
          </ac:spMkLst>
        </pc:spChg>
        <pc:spChg chg="del">
          <ac:chgData name="Andrew Mcintyre" userId="S::andrew.mcintyre@acadiau.ca::80d54d95-e96b-41ab-b1ea-34c905f7026e" providerId="AD" clId="Web-{7B6807FF-10A1-02F5-D1A3-9C758A0AA029}" dt="2019-03-20T02:03:00.546" v="107"/>
          <ac:spMkLst>
            <pc:docMk/>
            <pc:sldMk cId="1728306620" sldId="295"/>
            <ac:spMk id="27684" creationId="{00000000-0000-0000-0000-000000000000}"/>
          </ac:spMkLst>
        </pc:spChg>
        <pc:spChg chg="del">
          <ac:chgData name="Andrew Mcintyre" userId="S::andrew.mcintyre@acadiau.ca::80d54d95-e96b-41ab-b1ea-34c905f7026e" providerId="AD" clId="Web-{7B6807FF-10A1-02F5-D1A3-9C758A0AA029}" dt="2019-03-20T02:03:00.546" v="106"/>
          <ac:spMkLst>
            <pc:docMk/>
            <pc:sldMk cId="1728306620" sldId="295"/>
            <ac:spMk id="27685" creationId="{00000000-0000-0000-0000-000000000000}"/>
          </ac:spMkLst>
        </pc:spChg>
        <pc:spChg chg="del">
          <ac:chgData name="Andrew Mcintyre" userId="S::andrew.mcintyre@acadiau.ca::80d54d95-e96b-41ab-b1ea-34c905f7026e" providerId="AD" clId="Web-{7B6807FF-10A1-02F5-D1A3-9C758A0AA029}" dt="2019-03-20T02:03:00.546" v="105"/>
          <ac:spMkLst>
            <pc:docMk/>
            <pc:sldMk cId="1728306620" sldId="295"/>
            <ac:spMk id="27686" creationId="{00000000-0000-0000-0000-000000000000}"/>
          </ac:spMkLst>
        </pc:spChg>
        <pc:spChg chg="del">
          <ac:chgData name="Andrew Mcintyre" userId="S::andrew.mcintyre@acadiau.ca::80d54d95-e96b-41ab-b1ea-34c905f7026e" providerId="AD" clId="Web-{7B6807FF-10A1-02F5-D1A3-9C758A0AA029}" dt="2019-03-20T02:03:00.546" v="104"/>
          <ac:spMkLst>
            <pc:docMk/>
            <pc:sldMk cId="1728306620" sldId="295"/>
            <ac:spMk id="27687" creationId="{00000000-0000-0000-0000-000000000000}"/>
          </ac:spMkLst>
        </pc:spChg>
        <pc:spChg chg="del">
          <ac:chgData name="Andrew Mcintyre" userId="S::andrew.mcintyre@acadiau.ca::80d54d95-e96b-41ab-b1ea-34c905f7026e" providerId="AD" clId="Web-{7B6807FF-10A1-02F5-D1A3-9C758A0AA029}" dt="2019-03-20T02:03:00.546" v="103"/>
          <ac:spMkLst>
            <pc:docMk/>
            <pc:sldMk cId="1728306620" sldId="295"/>
            <ac:spMk id="27688" creationId="{00000000-0000-0000-0000-000000000000}"/>
          </ac:spMkLst>
        </pc:spChg>
        <pc:spChg chg="del">
          <ac:chgData name="Andrew Mcintyre" userId="S::andrew.mcintyre@acadiau.ca::80d54d95-e96b-41ab-b1ea-34c905f7026e" providerId="AD" clId="Web-{7B6807FF-10A1-02F5-D1A3-9C758A0AA029}" dt="2019-03-20T02:03:00.546" v="102"/>
          <ac:spMkLst>
            <pc:docMk/>
            <pc:sldMk cId="1728306620" sldId="295"/>
            <ac:spMk id="27689" creationId="{00000000-0000-0000-0000-000000000000}"/>
          </ac:spMkLst>
        </pc:spChg>
        <pc:spChg chg="del">
          <ac:chgData name="Andrew Mcintyre" userId="S::andrew.mcintyre@acadiau.ca::80d54d95-e96b-41ab-b1ea-34c905f7026e" providerId="AD" clId="Web-{7B6807FF-10A1-02F5-D1A3-9C758A0AA029}" dt="2019-03-20T02:03:00.546" v="101"/>
          <ac:spMkLst>
            <pc:docMk/>
            <pc:sldMk cId="1728306620" sldId="295"/>
            <ac:spMk id="27690" creationId="{00000000-0000-0000-0000-000000000000}"/>
          </ac:spMkLst>
        </pc:spChg>
        <pc:spChg chg="del">
          <ac:chgData name="Andrew Mcintyre" userId="S::andrew.mcintyre@acadiau.ca::80d54d95-e96b-41ab-b1ea-34c905f7026e" providerId="AD" clId="Web-{7B6807FF-10A1-02F5-D1A3-9C758A0AA029}" dt="2019-03-20T02:03:00.546" v="100"/>
          <ac:spMkLst>
            <pc:docMk/>
            <pc:sldMk cId="1728306620" sldId="295"/>
            <ac:spMk id="27691" creationId="{00000000-0000-0000-0000-000000000000}"/>
          </ac:spMkLst>
        </pc:spChg>
        <pc:spChg chg="del">
          <ac:chgData name="Andrew Mcintyre" userId="S::andrew.mcintyre@acadiau.ca::80d54d95-e96b-41ab-b1ea-34c905f7026e" providerId="AD" clId="Web-{7B6807FF-10A1-02F5-D1A3-9C758A0AA029}" dt="2019-03-20T02:03:00.546" v="99"/>
          <ac:spMkLst>
            <pc:docMk/>
            <pc:sldMk cId="1728306620" sldId="295"/>
            <ac:spMk id="27692" creationId="{00000000-0000-0000-0000-000000000000}"/>
          </ac:spMkLst>
        </pc:spChg>
        <pc:spChg chg="del">
          <ac:chgData name="Andrew Mcintyre" userId="S::andrew.mcintyre@acadiau.ca::80d54d95-e96b-41ab-b1ea-34c905f7026e" providerId="AD" clId="Web-{7B6807FF-10A1-02F5-D1A3-9C758A0AA029}" dt="2019-03-20T02:03:00.546" v="98"/>
          <ac:spMkLst>
            <pc:docMk/>
            <pc:sldMk cId="1728306620" sldId="295"/>
            <ac:spMk id="27693" creationId="{00000000-0000-0000-0000-000000000000}"/>
          </ac:spMkLst>
        </pc:spChg>
        <pc:spChg chg="del">
          <ac:chgData name="Andrew Mcintyre" userId="S::andrew.mcintyre@acadiau.ca::80d54d95-e96b-41ab-b1ea-34c905f7026e" providerId="AD" clId="Web-{7B6807FF-10A1-02F5-D1A3-9C758A0AA029}" dt="2019-03-20T02:03:00.531" v="97"/>
          <ac:spMkLst>
            <pc:docMk/>
            <pc:sldMk cId="1728306620" sldId="295"/>
            <ac:spMk id="27694" creationId="{00000000-0000-0000-0000-000000000000}"/>
          </ac:spMkLst>
        </pc:spChg>
        <pc:spChg chg="del">
          <ac:chgData name="Andrew Mcintyre" userId="S::andrew.mcintyre@acadiau.ca::80d54d95-e96b-41ab-b1ea-34c905f7026e" providerId="AD" clId="Web-{7B6807FF-10A1-02F5-D1A3-9C758A0AA029}" dt="2019-03-20T02:03:00.531" v="96"/>
          <ac:spMkLst>
            <pc:docMk/>
            <pc:sldMk cId="1728306620" sldId="295"/>
            <ac:spMk id="27695" creationId="{00000000-0000-0000-0000-000000000000}"/>
          </ac:spMkLst>
        </pc:spChg>
        <pc:spChg chg="del">
          <ac:chgData name="Andrew Mcintyre" userId="S::andrew.mcintyre@acadiau.ca::80d54d95-e96b-41ab-b1ea-34c905f7026e" providerId="AD" clId="Web-{7B6807FF-10A1-02F5-D1A3-9C758A0AA029}" dt="2019-03-20T02:03:10.125" v="121"/>
          <ac:spMkLst>
            <pc:docMk/>
            <pc:sldMk cId="1728306620" sldId="295"/>
            <ac:spMk id="27696" creationId="{00000000-0000-0000-0000-000000000000}"/>
          </ac:spMkLst>
        </pc:spChg>
        <pc:spChg chg="del">
          <ac:chgData name="Andrew Mcintyre" userId="S::andrew.mcintyre@acadiau.ca::80d54d95-e96b-41ab-b1ea-34c905f7026e" providerId="AD" clId="Web-{7B6807FF-10A1-02F5-D1A3-9C758A0AA029}" dt="2019-03-20T02:03:00.531" v="95"/>
          <ac:spMkLst>
            <pc:docMk/>
            <pc:sldMk cId="1728306620" sldId="295"/>
            <ac:spMk id="27697" creationId="{00000000-0000-0000-0000-000000000000}"/>
          </ac:spMkLst>
        </pc:spChg>
        <pc:spChg chg="del">
          <ac:chgData name="Andrew Mcintyre" userId="S::andrew.mcintyre@acadiau.ca::80d54d95-e96b-41ab-b1ea-34c905f7026e" providerId="AD" clId="Web-{7B6807FF-10A1-02F5-D1A3-9C758A0AA029}" dt="2019-03-20T02:03:10.125" v="120"/>
          <ac:spMkLst>
            <pc:docMk/>
            <pc:sldMk cId="1728306620" sldId="295"/>
            <ac:spMk id="27698" creationId="{00000000-0000-0000-0000-000000000000}"/>
          </ac:spMkLst>
        </pc:spChg>
        <pc:spChg chg="del">
          <ac:chgData name="Andrew Mcintyre" userId="S::andrew.mcintyre@acadiau.ca::80d54d95-e96b-41ab-b1ea-34c905f7026e" providerId="AD" clId="Web-{7B6807FF-10A1-02F5-D1A3-9C758A0AA029}" dt="2019-03-20T02:03:00.531" v="94"/>
          <ac:spMkLst>
            <pc:docMk/>
            <pc:sldMk cId="1728306620" sldId="295"/>
            <ac:spMk id="27699" creationId="{00000000-0000-0000-0000-000000000000}"/>
          </ac:spMkLst>
        </pc:spChg>
        <pc:spChg chg="del">
          <ac:chgData name="Andrew Mcintyre" userId="S::andrew.mcintyre@acadiau.ca::80d54d95-e96b-41ab-b1ea-34c905f7026e" providerId="AD" clId="Web-{7B6807FF-10A1-02F5-D1A3-9C758A0AA029}" dt="2019-03-20T02:03:10.125" v="119"/>
          <ac:spMkLst>
            <pc:docMk/>
            <pc:sldMk cId="1728306620" sldId="295"/>
            <ac:spMk id="27700" creationId="{00000000-0000-0000-0000-000000000000}"/>
          </ac:spMkLst>
        </pc:spChg>
        <pc:spChg chg="del">
          <ac:chgData name="Andrew Mcintyre" userId="S::andrew.mcintyre@acadiau.ca::80d54d95-e96b-41ab-b1ea-34c905f7026e" providerId="AD" clId="Web-{7B6807FF-10A1-02F5-D1A3-9C758A0AA029}" dt="2019-03-20T02:03:00.531" v="93"/>
          <ac:spMkLst>
            <pc:docMk/>
            <pc:sldMk cId="1728306620" sldId="295"/>
            <ac:spMk id="27701" creationId="{00000000-0000-0000-0000-000000000000}"/>
          </ac:spMkLst>
        </pc:spChg>
        <pc:spChg chg="del">
          <ac:chgData name="Andrew Mcintyre" userId="S::andrew.mcintyre@acadiau.ca::80d54d95-e96b-41ab-b1ea-34c905f7026e" providerId="AD" clId="Web-{7B6807FF-10A1-02F5-D1A3-9C758A0AA029}" dt="2019-03-20T02:03:10.125" v="118"/>
          <ac:spMkLst>
            <pc:docMk/>
            <pc:sldMk cId="1728306620" sldId="295"/>
            <ac:spMk id="27702" creationId="{00000000-0000-0000-0000-000000000000}"/>
          </ac:spMkLst>
        </pc:spChg>
        <pc:spChg chg="del">
          <ac:chgData name="Andrew Mcintyre" userId="S::andrew.mcintyre@acadiau.ca::80d54d95-e96b-41ab-b1ea-34c905f7026e" providerId="AD" clId="Web-{7B6807FF-10A1-02F5-D1A3-9C758A0AA029}" dt="2019-03-20T02:03:00.531" v="92"/>
          <ac:spMkLst>
            <pc:docMk/>
            <pc:sldMk cId="1728306620" sldId="295"/>
            <ac:spMk id="27703" creationId="{00000000-0000-0000-0000-000000000000}"/>
          </ac:spMkLst>
        </pc:spChg>
        <pc:spChg chg="del">
          <ac:chgData name="Andrew Mcintyre" userId="S::andrew.mcintyre@acadiau.ca::80d54d95-e96b-41ab-b1ea-34c905f7026e" providerId="AD" clId="Web-{7B6807FF-10A1-02F5-D1A3-9C758A0AA029}" dt="2019-03-20T02:03:00.531" v="91"/>
          <ac:spMkLst>
            <pc:docMk/>
            <pc:sldMk cId="1728306620" sldId="295"/>
            <ac:spMk id="27704" creationId="{00000000-0000-0000-0000-000000000000}"/>
          </ac:spMkLst>
        </pc:spChg>
        <pc:spChg chg="del">
          <ac:chgData name="Andrew Mcintyre" userId="S::andrew.mcintyre@acadiau.ca::80d54d95-e96b-41ab-b1ea-34c905f7026e" providerId="AD" clId="Web-{7B6807FF-10A1-02F5-D1A3-9C758A0AA029}" dt="2019-03-20T02:03:00.531" v="90"/>
          <ac:spMkLst>
            <pc:docMk/>
            <pc:sldMk cId="1728306620" sldId="295"/>
            <ac:spMk id="27705" creationId="{00000000-0000-0000-0000-000000000000}"/>
          </ac:spMkLst>
        </pc:spChg>
        <pc:spChg chg="del">
          <ac:chgData name="Andrew Mcintyre" userId="S::andrew.mcintyre@acadiau.ca::80d54d95-e96b-41ab-b1ea-34c905f7026e" providerId="AD" clId="Web-{7B6807FF-10A1-02F5-D1A3-9C758A0AA029}" dt="2019-03-20T02:03:00.531" v="89"/>
          <ac:spMkLst>
            <pc:docMk/>
            <pc:sldMk cId="1728306620" sldId="295"/>
            <ac:spMk id="27706" creationId="{00000000-0000-0000-0000-000000000000}"/>
          </ac:spMkLst>
        </pc:spChg>
        <pc:cxnChg chg="add">
          <ac:chgData name="Andrew Mcintyre" userId="S::andrew.mcintyre@acadiau.ca::80d54d95-e96b-41ab-b1ea-34c905f7026e" providerId="AD" clId="Web-{7B6807FF-10A1-02F5-D1A3-9C758A0AA029}" dt="2019-03-20T02:03:13.578" v="128"/>
          <ac:cxnSpMkLst>
            <pc:docMk/>
            <pc:sldMk cId="1728306620" sldId="295"/>
            <ac:cxnSpMk id="8" creationId="{32F81840-8497-4330-9BE6-15FA3003C398}"/>
          </ac:cxnSpMkLst>
        </pc:cxnChg>
        <pc:cxnChg chg="add">
          <ac:chgData name="Andrew Mcintyre" userId="S::andrew.mcintyre@acadiau.ca::80d54d95-e96b-41ab-b1ea-34c905f7026e" providerId="AD" clId="Web-{7B6807FF-10A1-02F5-D1A3-9C758A0AA029}" dt="2019-03-20T02:03:13.593" v="129"/>
          <ac:cxnSpMkLst>
            <pc:docMk/>
            <pc:sldMk cId="1728306620" sldId="295"/>
            <ac:cxnSpMk id="9" creationId="{36CEF2E6-638E-4157-AC79-A5557264A62C}"/>
          </ac:cxnSpMkLst>
        </pc:cxnChg>
        <pc:cxnChg chg="add">
          <ac:chgData name="Andrew Mcintyre" userId="S::andrew.mcintyre@acadiau.ca::80d54d95-e96b-41ab-b1ea-34c905f7026e" providerId="AD" clId="Web-{7B6807FF-10A1-02F5-D1A3-9C758A0AA029}" dt="2019-03-20T02:03:13.609" v="130"/>
          <ac:cxnSpMkLst>
            <pc:docMk/>
            <pc:sldMk cId="1728306620" sldId="295"/>
            <ac:cxnSpMk id="10" creationId="{6829A717-EF8B-494B-BD08-16CDAC31D5B2}"/>
          </ac:cxnSpMkLst>
        </pc:cxnChg>
        <pc:cxnChg chg="add">
          <ac:chgData name="Andrew Mcintyre" userId="S::andrew.mcintyre@acadiau.ca::80d54d95-e96b-41ab-b1ea-34c905f7026e" providerId="AD" clId="Web-{7B6807FF-10A1-02F5-D1A3-9C758A0AA029}" dt="2019-03-20T02:03:13.625" v="131"/>
          <ac:cxnSpMkLst>
            <pc:docMk/>
            <pc:sldMk cId="1728306620" sldId="295"/>
            <ac:cxnSpMk id="11" creationId="{D62192CC-1E31-40DE-9621-0D44B6D254F4}"/>
          </ac:cxnSpMkLst>
        </pc:cxnChg>
        <pc:cxnChg chg="add">
          <ac:chgData name="Andrew Mcintyre" userId="S::andrew.mcintyre@acadiau.ca::80d54d95-e96b-41ab-b1ea-34c905f7026e" providerId="AD" clId="Web-{7B6807FF-10A1-02F5-D1A3-9C758A0AA029}" dt="2019-03-20T02:03:13.640" v="132"/>
          <ac:cxnSpMkLst>
            <pc:docMk/>
            <pc:sldMk cId="1728306620" sldId="295"/>
            <ac:cxnSpMk id="12" creationId="{36AB3233-5F2E-4CF1-B63C-CC85650E53EF}"/>
          </ac:cxnSpMkLst>
        </pc:cxnChg>
        <pc:cxnChg chg="add">
          <ac:chgData name="Andrew Mcintyre" userId="S::andrew.mcintyre@acadiau.ca::80d54d95-e96b-41ab-b1ea-34c905f7026e" providerId="AD" clId="Web-{7B6807FF-10A1-02F5-D1A3-9C758A0AA029}" dt="2019-03-20T02:03:13.656" v="133"/>
          <ac:cxnSpMkLst>
            <pc:docMk/>
            <pc:sldMk cId="1728306620" sldId="295"/>
            <ac:cxnSpMk id="13" creationId="{DB448238-4F7A-4F4E-AB2A-0AA554EDA899}"/>
          </ac:cxnSpMkLst>
        </pc:cxnChg>
        <pc:cxnChg chg="add">
          <ac:chgData name="Andrew Mcintyre" userId="S::andrew.mcintyre@acadiau.ca::80d54d95-e96b-41ab-b1ea-34c905f7026e" providerId="AD" clId="Web-{7B6807FF-10A1-02F5-D1A3-9C758A0AA029}" dt="2019-03-20T02:03:13.671" v="134"/>
          <ac:cxnSpMkLst>
            <pc:docMk/>
            <pc:sldMk cId="1728306620" sldId="295"/>
            <ac:cxnSpMk id="14" creationId="{66655002-E076-417B-9A61-3B31DAE7EEDA}"/>
          </ac:cxnSpMkLst>
        </pc:cxnChg>
        <pc:cxnChg chg="add">
          <ac:chgData name="Andrew Mcintyre" userId="S::andrew.mcintyre@acadiau.ca::80d54d95-e96b-41ab-b1ea-34c905f7026e" providerId="AD" clId="Web-{7B6807FF-10A1-02F5-D1A3-9C758A0AA029}" dt="2019-03-20T02:03:13.687" v="135"/>
          <ac:cxnSpMkLst>
            <pc:docMk/>
            <pc:sldMk cId="1728306620" sldId="295"/>
            <ac:cxnSpMk id="15" creationId="{4814728B-802B-4864-AC31-42F289DA8BAD}"/>
          </ac:cxnSpMkLst>
        </pc:cxnChg>
        <pc:cxnChg chg="add">
          <ac:chgData name="Andrew Mcintyre" userId="S::andrew.mcintyre@acadiau.ca::80d54d95-e96b-41ab-b1ea-34c905f7026e" providerId="AD" clId="Web-{7B6807FF-10A1-02F5-D1A3-9C758A0AA029}" dt="2019-03-20T02:03:13.703" v="136"/>
          <ac:cxnSpMkLst>
            <pc:docMk/>
            <pc:sldMk cId="1728306620" sldId="295"/>
            <ac:cxnSpMk id="16" creationId="{7AD51E03-C153-43C6-BB78-BB86F5900589}"/>
          </ac:cxnSpMkLst>
        </pc:cxnChg>
        <pc:cxnChg chg="add">
          <ac:chgData name="Andrew Mcintyre" userId="S::andrew.mcintyre@acadiau.ca::80d54d95-e96b-41ab-b1ea-34c905f7026e" providerId="AD" clId="Web-{7B6807FF-10A1-02F5-D1A3-9C758A0AA029}" dt="2019-03-20T02:03:13.796" v="140"/>
          <ac:cxnSpMkLst>
            <pc:docMk/>
            <pc:sldMk cId="1728306620" sldId="295"/>
            <ac:cxnSpMk id="20" creationId="{B149BA54-FDB0-4DCA-A104-B89A991B59D8}"/>
          </ac:cxnSpMkLst>
        </pc:cxnChg>
        <pc:cxnChg chg="add">
          <ac:chgData name="Andrew Mcintyre" userId="S::andrew.mcintyre@acadiau.ca::80d54d95-e96b-41ab-b1ea-34c905f7026e" providerId="AD" clId="Web-{7B6807FF-10A1-02F5-D1A3-9C758A0AA029}" dt="2019-03-20T02:03:13.812" v="141"/>
          <ac:cxnSpMkLst>
            <pc:docMk/>
            <pc:sldMk cId="1728306620" sldId="295"/>
            <ac:cxnSpMk id="21" creationId="{F9F974FC-5C3B-455C-89B7-230AF4A97E9C}"/>
          </ac:cxnSpMkLst>
        </pc:cxnChg>
        <pc:cxnChg chg="add">
          <ac:chgData name="Andrew Mcintyre" userId="S::andrew.mcintyre@acadiau.ca::80d54d95-e96b-41ab-b1ea-34c905f7026e" providerId="AD" clId="Web-{7B6807FF-10A1-02F5-D1A3-9C758A0AA029}" dt="2019-03-20T02:03:13.828" v="142"/>
          <ac:cxnSpMkLst>
            <pc:docMk/>
            <pc:sldMk cId="1728306620" sldId="295"/>
            <ac:cxnSpMk id="22" creationId="{F8C240A9-54BD-4FC7-BCF2-9261FEBD2D0F}"/>
          </ac:cxnSpMkLst>
        </pc:cxnChg>
        <pc:cxnChg chg="add">
          <ac:chgData name="Andrew Mcintyre" userId="S::andrew.mcintyre@acadiau.ca::80d54d95-e96b-41ab-b1ea-34c905f7026e" providerId="AD" clId="Web-{7B6807FF-10A1-02F5-D1A3-9C758A0AA029}" dt="2019-03-20T02:03:13.843" v="143"/>
          <ac:cxnSpMkLst>
            <pc:docMk/>
            <pc:sldMk cId="1728306620" sldId="295"/>
            <ac:cxnSpMk id="23" creationId="{0DA44FFE-A876-4024-A3B6-333FBE24EEE0}"/>
          </ac:cxnSpMkLst>
        </pc:cxnChg>
        <pc:cxnChg chg="add">
          <ac:chgData name="Andrew Mcintyre" userId="S::andrew.mcintyre@acadiau.ca::80d54d95-e96b-41ab-b1ea-34c905f7026e" providerId="AD" clId="Web-{7B6807FF-10A1-02F5-D1A3-9C758A0AA029}" dt="2019-03-20T02:03:13.875" v="144"/>
          <ac:cxnSpMkLst>
            <pc:docMk/>
            <pc:sldMk cId="1728306620" sldId="295"/>
            <ac:cxnSpMk id="24" creationId="{483D2BD6-315D-4805-907C-3462BF91C104}"/>
          </ac:cxnSpMkLst>
        </pc:cxnChg>
        <pc:cxnChg chg="add">
          <ac:chgData name="Andrew Mcintyre" userId="S::andrew.mcintyre@acadiau.ca::80d54d95-e96b-41ab-b1ea-34c905f7026e" providerId="AD" clId="Web-{7B6807FF-10A1-02F5-D1A3-9C758A0AA029}" dt="2019-03-20T02:03:13.890" v="145"/>
          <ac:cxnSpMkLst>
            <pc:docMk/>
            <pc:sldMk cId="1728306620" sldId="295"/>
            <ac:cxnSpMk id="25" creationId="{4BA9559E-A2E6-4A04-B587-FC2A5660F1B3}"/>
          </ac:cxnSpMkLst>
        </pc:cxnChg>
        <pc:cxnChg chg="add">
          <ac:chgData name="Andrew Mcintyre" userId="S::andrew.mcintyre@acadiau.ca::80d54d95-e96b-41ab-b1ea-34c905f7026e" providerId="AD" clId="Web-{7B6807FF-10A1-02F5-D1A3-9C758A0AA029}" dt="2019-03-20T02:03:13.906" v="146"/>
          <ac:cxnSpMkLst>
            <pc:docMk/>
            <pc:sldMk cId="1728306620" sldId="295"/>
            <ac:cxnSpMk id="26" creationId="{246F503E-0BE8-4016-911B-3809E7BB4ECD}"/>
          </ac:cxnSpMkLst>
        </pc:cxnChg>
        <pc:cxnChg chg="add">
          <ac:chgData name="Andrew Mcintyre" userId="S::andrew.mcintyre@acadiau.ca::80d54d95-e96b-41ab-b1ea-34c905f7026e" providerId="AD" clId="Web-{7B6807FF-10A1-02F5-D1A3-9C758A0AA029}" dt="2019-03-20T02:03:13.921" v="147"/>
          <ac:cxnSpMkLst>
            <pc:docMk/>
            <pc:sldMk cId="1728306620" sldId="295"/>
            <ac:cxnSpMk id="27" creationId="{BD82C483-BD88-4044-86E3-73914503AADB}"/>
          </ac:cxnSpMkLst>
        </pc:cxnChg>
        <pc:cxnChg chg="add">
          <ac:chgData name="Andrew Mcintyre" userId="S::andrew.mcintyre@acadiau.ca::80d54d95-e96b-41ab-b1ea-34c905f7026e" providerId="AD" clId="Web-{7B6807FF-10A1-02F5-D1A3-9C758A0AA029}" dt="2019-03-20T02:03:13.937" v="148"/>
          <ac:cxnSpMkLst>
            <pc:docMk/>
            <pc:sldMk cId="1728306620" sldId="295"/>
            <ac:cxnSpMk id="28" creationId="{0E347B7E-A084-41D3-BF95-87DCD603BBE4}"/>
          </ac:cxnSpMkLst>
        </pc:cxnChg>
        <pc:cxnChg chg="add">
          <ac:chgData name="Andrew Mcintyre" userId="S::andrew.mcintyre@acadiau.ca::80d54d95-e96b-41ab-b1ea-34c905f7026e" providerId="AD" clId="Web-{7B6807FF-10A1-02F5-D1A3-9C758A0AA029}" dt="2019-03-20T02:03:14.125" v="160"/>
          <ac:cxnSpMkLst>
            <pc:docMk/>
            <pc:sldMk cId="1728306620" sldId="295"/>
            <ac:cxnSpMk id="40" creationId="{54E7DBE2-DEFA-4D36-8262-BA2ECBCD98B4}"/>
          </ac:cxnSpMkLst>
        </pc:cxnChg>
        <pc:cxnChg chg="add">
          <ac:chgData name="Andrew Mcintyre" userId="S::andrew.mcintyre@acadiau.ca::80d54d95-e96b-41ab-b1ea-34c905f7026e" providerId="AD" clId="Web-{7B6807FF-10A1-02F5-D1A3-9C758A0AA029}" dt="2019-03-20T02:03:14.140" v="161"/>
          <ac:cxnSpMkLst>
            <pc:docMk/>
            <pc:sldMk cId="1728306620" sldId="295"/>
            <ac:cxnSpMk id="41" creationId="{3AF360A9-FF48-4EE9-965E-FA02B333BEBD}"/>
          </ac:cxnSpMkLst>
        </pc:cxnChg>
        <pc:cxnChg chg="add">
          <ac:chgData name="Andrew Mcintyre" userId="S::andrew.mcintyre@acadiau.ca::80d54d95-e96b-41ab-b1ea-34c905f7026e" providerId="AD" clId="Web-{7B6807FF-10A1-02F5-D1A3-9C758A0AA029}" dt="2019-03-20T02:03:14.156" v="162"/>
          <ac:cxnSpMkLst>
            <pc:docMk/>
            <pc:sldMk cId="1728306620" sldId="295"/>
            <ac:cxnSpMk id="42" creationId="{D2CFB77D-F0FD-4E65-908C-AA85CFA7395E}"/>
          </ac:cxnSpMkLst>
        </pc:cxnChg>
        <pc:cxnChg chg="add">
          <ac:chgData name="Andrew Mcintyre" userId="S::andrew.mcintyre@acadiau.ca::80d54d95-e96b-41ab-b1ea-34c905f7026e" providerId="AD" clId="Web-{7B6807FF-10A1-02F5-D1A3-9C758A0AA029}" dt="2019-03-20T02:03:14.171" v="163"/>
          <ac:cxnSpMkLst>
            <pc:docMk/>
            <pc:sldMk cId="1728306620" sldId="295"/>
            <ac:cxnSpMk id="43" creationId="{8AEE054C-2BC4-4449-9D11-F9951A08FCA9}"/>
          </ac:cxnSpMkLst>
        </pc:cxnChg>
        <pc:cxnChg chg="add">
          <ac:chgData name="Andrew Mcintyre" userId="S::andrew.mcintyre@acadiau.ca::80d54d95-e96b-41ab-b1ea-34c905f7026e" providerId="AD" clId="Web-{7B6807FF-10A1-02F5-D1A3-9C758A0AA029}" dt="2019-03-20T02:03:14.187" v="164"/>
          <ac:cxnSpMkLst>
            <pc:docMk/>
            <pc:sldMk cId="1728306620" sldId="295"/>
            <ac:cxnSpMk id="44" creationId="{599C3682-2995-4913-A9D2-4C64BBBF9AF4}"/>
          </ac:cxnSpMkLst>
        </pc:cxnChg>
        <pc:cxnChg chg="add">
          <ac:chgData name="Andrew Mcintyre" userId="S::andrew.mcintyre@acadiau.ca::80d54d95-e96b-41ab-b1ea-34c905f7026e" providerId="AD" clId="Web-{7B6807FF-10A1-02F5-D1A3-9C758A0AA029}" dt="2019-03-20T02:03:14.203" v="165"/>
          <ac:cxnSpMkLst>
            <pc:docMk/>
            <pc:sldMk cId="1728306620" sldId="295"/>
            <ac:cxnSpMk id="45" creationId="{F43F37F2-982B-4DB2-B092-E5159A557291}"/>
          </ac:cxnSpMkLst>
        </pc:cxnChg>
        <pc:cxnChg chg="add">
          <ac:chgData name="Andrew Mcintyre" userId="S::andrew.mcintyre@acadiau.ca::80d54d95-e96b-41ab-b1ea-34c905f7026e" providerId="AD" clId="Web-{7B6807FF-10A1-02F5-D1A3-9C758A0AA029}" dt="2019-03-20T02:03:14.218" v="166"/>
          <ac:cxnSpMkLst>
            <pc:docMk/>
            <pc:sldMk cId="1728306620" sldId="295"/>
            <ac:cxnSpMk id="46" creationId="{1513A2BB-7D9B-4F07-9CF5-70E3CB5F2153}"/>
          </ac:cxnSpMkLst>
        </pc:cxnChg>
        <pc:cxnChg chg="add">
          <ac:chgData name="Andrew Mcintyre" userId="S::andrew.mcintyre@acadiau.ca::80d54d95-e96b-41ab-b1ea-34c905f7026e" providerId="AD" clId="Web-{7B6807FF-10A1-02F5-D1A3-9C758A0AA029}" dt="2019-03-20T02:03:14.234" v="167"/>
          <ac:cxnSpMkLst>
            <pc:docMk/>
            <pc:sldMk cId="1728306620" sldId="295"/>
            <ac:cxnSpMk id="47" creationId="{C4C0622E-8BA7-480A-8B65-E77C28811482}"/>
          </ac:cxnSpMkLst>
        </pc:cxnChg>
        <pc:cxnChg chg="add">
          <ac:chgData name="Andrew Mcintyre" userId="S::andrew.mcintyre@acadiau.ca::80d54d95-e96b-41ab-b1ea-34c905f7026e" providerId="AD" clId="Web-{7B6807FF-10A1-02F5-D1A3-9C758A0AA029}" dt="2019-03-20T02:03:14.250" v="168"/>
          <ac:cxnSpMkLst>
            <pc:docMk/>
            <pc:sldMk cId="1728306620" sldId="295"/>
            <ac:cxnSpMk id="48" creationId="{BEA1803D-AABA-469C-812F-49181D361423}"/>
          </ac:cxnSpMkLst>
        </pc:cxnChg>
        <pc:cxnChg chg="add">
          <ac:chgData name="Andrew Mcintyre" userId="S::andrew.mcintyre@acadiau.ca::80d54d95-e96b-41ab-b1ea-34c905f7026e" providerId="AD" clId="Web-{7B6807FF-10A1-02F5-D1A3-9C758A0AA029}" dt="2019-03-20T02:03:14.265" v="169"/>
          <ac:cxnSpMkLst>
            <pc:docMk/>
            <pc:sldMk cId="1728306620" sldId="295"/>
            <ac:cxnSpMk id="49" creationId="{CC6F243B-7346-4758-AE5A-07DC1FCE42CB}"/>
          </ac:cxnSpMkLst>
        </pc:cxnChg>
        <pc:cxnChg chg="add">
          <ac:chgData name="Andrew Mcintyre" userId="S::andrew.mcintyre@acadiau.ca::80d54d95-e96b-41ab-b1ea-34c905f7026e" providerId="AD" clId="Web-{7B6807FF-10A1-02F5-D1A3-9C758A0AA029}" dt="2019-03-20T02:03:14.296" v="170"/>
          <ac:cxnSpMkLst>
            <pc:docMk/>
            <pc:sldMk cId="1728306620" sldId="295"/>
            <ac:cxnSpMk id="50" creationId="{A958ED8A-DD18-4A60-9E19-6F9AEF7396A5}"/>
          </ac:cxnSpMkLst>
        </pc:cxnChg>
        <pc:cxnChg chg="add">
          <ac:chgData name="Andrew Mcintyre" userId="S::andrew.mcintyre@acadiau.ca::80d54d95-e96b-41ab-b1ea-34c905f7026e" providerId="AD" clId="Web-{7B6807FF-10A1-02F5-D1A3-9C758A0AA029}" dt="2019-03-20T02:03:14.312" v="171"/>
          <ac:cxnSpMkLst>
            <pc:docMk/>
            <pc:sldMk cId="1728306620" sldId="295"/>
            <ac:cxnSpMk id="51" creationId="{F5C17D12-A8A8-4B79-80A7-3A05641DA12B}"/>
          </ac:cxnSpMkLst>
        </pc:cxnChg>
        <pc:cxnChg chg="add">
          <ac:chgData name="Andrew Mcintyre" userId="S::andrew.mcintyre@acadiau.ca::80d54d95-e96b-41ab-b1ea-34c905f7026e" providerId="AD" clId="Web-{7B6807FF-10A1-02F5-D1A3-9C758A0AA029}" dt="2019-03-20T02:03:14.328" v="172"/>
          <ac:cxnSpMkLst>
            <pc:docMk/>
            <pc:sldMk cId="1728306620" sldId="295"/>
            <ac:cxnSpMk id="52" creationId="{25144D4F-80B2-4993-B2CD-81CA72CBF674}"/>
          </ac:cxnSpMkLst>
        </pc:cxnChg>
        <pc:cxnChg chg="add">
          <ac:chgData name="Andrew Mcintyre" userId="S::andrew.mcintyre@acadiau.ca::80d54d95-e96b-41ab-b1ea-34c905f7026e" providerId="AD" clId="Web-{7B6807FF-10A1-02F5-D1A3-9C758A0AA029}" dt="2019-03-20T02:03:14.343" v="173"/>
          <ac:cxnSpMkLst>
            <pc:docMk/>
            <pc:sldMk cId="1728306620" sldId="295"/>
            <ac:cxnSpMk id="53" creationId="{3BF05581-C423-4CE0-A14E-B67A4E81291F}"/>
          </ac:cxnSpMkLst>
        </pc:cxnChg>
        <pc:cxnChg chg="add">
          <ac:chgData name="Andrew Mcintyre" userId="S::andrew.mcintyre@acadiau.ca::80d54d95-e96b-41ab-b1ea-34c905f7026e" providerId="AD" clId="Web-{7B6807FF-10A1-02F5-D1A3-9C758A0AA029}" dt="2019-03-20T02:03:14.359" v="174"/>
          <ac:cxnSpMkLst>
            <pc:docMk/>
            <pc:sldMk cId="1728306620" sldId="295"/>
            <ac:cxnSpMk id="54" creationId="{2D0044E7-C622-4832-92A1-C19728E918BA}"/>
          </ac:cxnSpMkLst>
        </pc:cxnChg>
      </pc:sldChg>
      <pc:sldChg chg="del">
        <pc:chgData name="Andrew Mcintyre" userId="S::andrew.mcintyre@acadiau.ca::80d54d95-e96b-41ab-b1ea-34c905f7026e" providerId="AD" clId="Web-{7B6807FF-10A1-02F5-D1A3-9C758A0AA029}" dt="2019-03-20T01:57:36.719" v="46"/>
        <pc:sldMkLst>
          <pc:docMk/>
          <pc:sldMk cId="670790619" sldId="296"/>
        </pc:sldMkLst>
      </pc:sldChg>
      <pc:sldChg chg="del">
        <pc:chgData name="Andrew Mcintyre" userId="S::andrew.mcintyre@acadiau.ca::80d54d95-e96b-41ab-b1ea-34c905f7026e" providerId="AD" clId="Web-{7B6807FF-10A1-02F5-D1A3-9C758A0AA029}" dt="2019-03-20T01:57:36.719" v="45"/>
        <pc:sldMkLst>
          <pc:docMk/>
          <pc:sldMk cId="1836270430" sldId="297"/>
        </pc:sldMkLst>
      </pc:sldChg>
      <pc:sldChg chg="addSp delSp modSp">
        <pc:chgData name="Andrew Mcintyre" userId="S::andrew.mcintyre@acadiau.ca::80d54d95-e96b-41ab-b1ea-34c905f7026e" providerId="AD" clId="Web-{7B6807FF-10A1-02F5-D1A3-9C758A0AA029}" dt="2019-03-20T02:01:04.609" v="68"/>
        <pc:sldMkLst>
          <pc:docMk/>
          <pc:sldMk cId="608907092" sldId="301"/>
        </pc:sldMkLst>
        <pc:spChg chg="mod">
          <ac:chgData name="Andrew Mcintyre" userId="S::andrew.mcintyre@acadiau.ca::80d54d95-e96b-41ab-b1ea-34c905f7026e" providerId="AD" clId="Web-{7B6807FF-10A1-02F5-D1A3-9C758A0AA029}" dt="2019-03-20T02:01:04.609" v="68"/>
          <ac:spMkLst>
            <pc:docMk/>
            <pc:sldMk cId="608907092" sldId="301"/>
            <ac:spMk id="2"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3"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4"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5"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6" creationId="{00000000-0000-0000-0000-000000000000}"/>
          </ac:spMkLst>
        </pc:spChg>
        <pc:spChg chg="del">
          <ac:chgData name="Andrew Mcintyre" userId="S::andrew.mcintyre@acadiau.ca::80d54d95-e96b-41ab-b1ea-34c905f7026e" providerId="AD" clId="Web-{7B6807FF-10A1-02F5-D1A3-9C758A0AA029}" dt="2019-03-20T01:58:06.875" v="50"/>
          <ac:spMkLst>
            <pc:docMk/>
            <pc:sldMk cId="608907092" sldId="301"/>
            <ac:spMk id="7" creationId="{ADA156C9-1714-41E5-A158-7972C94DE7DA}"/>
          </ac:spMkLst>
        </pc:spChg>
        <pc:spChg chg="del">
          <ac:chgData name="Andrew Mcintyre" userId="S::andrew.mcintyre@acadiau.ca::80d54d95-e96b-41ab-b1ea-34c905f7026e" providerId="AD" clId="Web-{7B6807FF-10A1-02F5-D1A3-9C758A0AA029}" dt="2019-03-20T02:01:04.609" v="68"/>
          <ac:spMkLst>
            <pc:docMk/>
            <pc:sldMk cId="608907092" sldId="301"/>
            <ac:spMk id="15" creationId="{99899462-FC16-43B0-966B-FCA263450716}"/>
          </ac:spMkLst>
        </pc:spChg>
        <pc:spChg chg="add">
          <ac:chgData name="Andrew Mcintyre" userId="S::andrew.mcintyre@acadiau.ca::80d54d95-e96b-41ab-b1ea-34c905f7026e" providerId="AD" clId="Web-{7B6807FF-10A1-02F5-D1A3-9C758A0AA029}" dt="2019-03-20T02:01:04.609" v="68"/>
          <ac:spMkLst>
            <pc:docMk/>
            <pc:sldMk cId="608907092" sldId="301"/>
            <ac:spMk id="22" creationId="{867D4867-5BA7-4462-B2F6-A23F4A622AA7}"/>
          </ac:spMkLst>
        </pc:spChg>
        <pc:picChg chg="del">
          <ac:chgData name="Andrew Mcintyre" userId="S::andrew.mcintyre@acadiau.ca::80d54d95-e96b-41ab-b1ea-34c905f7026e" providerId="AD" clId="Web-{7B6807FF-10A1-02F5-D1A3-9C758A0AA029}" dt="2019-03-20T01:58:03.125" v="49"/>
          <ac:picMkLst>
            <pc:docMk/>
            <pc:sldMk cId="608907092" sldId="301"/>
            <ac:picMk id="8" creationId="{1FAE4B45-A8BD-4687-9D1A-BACDF3B467EF}"/>
          </ac:picMkLst>
        </pc:picChg>
        <pc:picChg chg="add mod ord">
          <ac:chgData name="Andrew Mcintyre" userId="S::andrew.mcintyre@acadiau.ca::80d54d95-e96b-41ab-b1ea-34c905f7026e" providerId="AD" clId="Web-{7B6807FF-10A1-02F5-D1A3-9C758A0AA029}" dt="2019-03-20T02:01:04.609" v="68"/>
          <ac:picMkLst>
            <pc:docMk/>
            <pc:sldMk cId="608907092" sldId="301"/>
            <ac:picMk id="9" creationId="{DBB01D82-B2F5-4C77-9137-0DB43EC61064}"/>
          </ac:picMkLst>
        </pc:picChg>
        <pc:picChg chg="del">
          <ac:chgData name="Andrew Mcintyre" userId="S::andrew.mcintyre@acadiau.ca::80d54d95-e96b-41ab-b1ea-34c905f7026e" providerId="AD" clId="Web-{7B6807FF-10A1-02F5-D1A3-9C758A0AA029}" dt="2019-03-20T01:58:01.110" v="48"/>
          <ac:picMkLst>
            <pc:docMk/>
            <pc:sldMk cId="608907092" sldId="301"/>
            <ac:picMk id="10" creationId="{23A9669A-ADE4-491F-84EA-6497B05F5DEF}"/>
          </ac:picMkLst>
        </pc:picChg>
        <pc:cxnChg chg="del">
          <ac:chgData name="Andrew Mcintyre" userId="S::andrew.mcintyre@acadiau.ca::80d54d95-e96b-41ab-b1ea-34c905f7026e" providerId="AD" clId="Web-{7B6807FF-10A1-02F5-D1A3-9C758A0AA029}" dt="2019-03-20T02:01:04.609" v="68"/>
          <ac:cxnSpMkLst>
            <pc:docMk/>
            <pc:sldMk cId="608907092" sldId="301"/>
            <ac:cxnSpMk id="17" creationId="{AAFEA932-2DF1-410C-A00A-7A1E7DBF7511}"/>
          </ac:cxnSpMkLst>
        </pc:cxnChg>
      </pc:sldChg>
      <pc:sldChg chg="del">
        <pc:chgData name="Andrew Mcintyre" userId="S::andrew.mcintyre@acadiau.ca::80d54d95-e96b-41ab-b1ea-34c905f7026e" providerId="AD" clId="Web-{7B6807FF-10A1-02F5-D1A3-9C758A0AA029}" dt="2019-03-20T01:57:41.157" v="47"/>
        <pc:sldMkLst>
          <pc:docMk/>
          <pc:sldMk cId="1243955140" sldId="302"/>
        </pc:sldMkLst>
      </pc:sldChg>
    </pc:docChg>
  </pc:docChgLst>
  <pc:docChgLst>
    <pc:chgData name="Andrew Mcintyre" userId="S::andrew.mcintyre@acadiau.ca::80d54d95-e96b-41ab-b1ea-34c905f7026e" providerId="AD" clId="Web-{233707C0-50E4-053F-4E27-065646890A3F}"/>
    <pc:docChg chg="modSld">
      <pc:chgData name="Andrew Mcintyre" userId="S::andrew.mcintyre@acadiau.ca::80d54d95-e96b-41ab-b1ea-34c905f7026e" providerId="AD" clId="Web-{233707C0-50E4-053F-4E27-065646890A3F}" dt="2019-03-18T03:28:50.769" v="25" actId="20577"/>
      <pc:docMkLst>
        <pc:docMk/>
      </pc:docMkLst>
      <pc:sldChg chg="modSp">
        <pc:chgData name="Andrew Mcintyre" userId="S::andrew.mcintyre@acadiau.ca::80d54d95-e96b-41ab-b1ea-34c905f7026e" providerId="AD" clId="Web-{233707C0-50E4-053F-4E27-065646890A3F}" dt="2019-03-18T03:28:50.769" v="24" actId="20577"/>
        <pc:sldMkLst>
          <pc:docMk/>
          <pc:sldMk cId="125503685" sldId="278"/>
        </pc:sldMkLst>
        <pc:spChg chg="mod">
          <ac:chgData name="Andrew Mcintyre" userId="S::andrew.mcintyre@acadiau.ca::80d54d95-e96b-41ab-b1ea-34c905f7026e" providerId="AD" clId="Web-{233707C0-50E4-053F-4E27-065646890A3F}" dt="2019-03-18T03:28:50.769" v="24" actId="20577"/>
          <ac:spMkLst>
            <pc:docMk/>
            <pc:sldMk cId="125503685" sldId="278"/>
            <ac:spMk id="192515" creationId="{00000000-0000-0000-0000-000000000000}"/>
          </ac:spMkLst>
        </pc:spChg>
      </pc:sldChg>
      <pc:sldChg chg="modSp">
        <pc:chgData name="Andrew Mcintyre" userId="S::andrew.mcintyre@acadiau.ca::80d54d95-e96b-41ab-b1ea-34c905f7026e" providerId="AD" clId="Web-{233707C0-50E4-053F-4E27-065646890A3F}" dt="2019-03-17T21:23:36.272" v="14" actId="20577"/>
        <pc:sldMkLst>
          <pc:docMk/>
          <pc:sldMk cId="774645319" sldId="288"/>
        </pc:sldMkLst>
        <pc:spChg chg="mod">
          <ac:chgData name="Andrew Mcintyre" userId="S::andrew.mcintyre@acadiau.ca::80d54d95-e96b-41ab-b1ea-34c905f7026e" providerId="AD" clId="Web-{233707C0-50E4-053F-4E27-065646890A3F}" dt="2019-03-17T21:23:36.272" v="14" actId="20577"/>
          <ac:spMkLst>
            <pc:docMk/>
            <pc:sldMk cId="774645319" sldId="288"/>
            <ac:spMk id="4" creationId="{00000000-0000-0000-0000-000000000000}"/>
          </ac:spMkLst>
        </pc:spChg>
      </pc:sldChg>
      <pc:sldChg chg="modSp">
        <pc:chgData name="Andrew Mcintyre" userId="S::andrew.mcintyre@acadiau.ca::80d54d95-e96b-41ab-b1ea-34c905f7026e" providerId="AD" clId="Web-{233707C0-50E4-053F-4E27-065646890A3F}" dt="2019-03-18T03:16:10.750" v="20" actId="20577"/>
        <pc:sldMkLst>
          <pc:docMk/>
          <pc:sldMk cId="1707036420" sldId="299"/>
        </pc:sldMkLst>
        <pc:spChg chg="mod">
          <ac:chgData name="Andrew Mcintyre" userId="S::andrew.mcintyre@acadiau.ca::80d54d95-e96b-41ab-b1ea-34c905f7026e" providerId="AD" clId="Web-{233707C0-50E4-053F-4E27-065646890A3F}" dt="2019-03-18T03:16:10.750" v="20" actId="20577"/>
          <ac:spMkLst>
            <pc:docMk/>
            <pc:sldMk cId="1707036420" sldId="299"/>
            <ac:spMk id="125954" creationId="{00000000-0000-0000-0000-000000000000}"/>
          </ac:spMkLst>
        </pc:spChg>
      </pc:sldChg>
    </pc:docChg>
  </pc:docChgLst>
  <pc:docChgLst>
    <pc:chgData name="Andrew Mcintyre" userId="S::andrew.mcintyre@acadiau.ca::80d54d95-e96b-41ab-b1ea-34c905f7026e" providerId="AD" clId="Web-{E0F22EBF-62EF-1B79-61F1-07B78FBAE2D1}"/>
    <pc:docChg chg="modSld">
      <pc:chgData name="Andrew Mcintyre" userId="S::andrew.mcintyre@acadiau.ca::80d54d95-e96b-41ab-b1ea-34c905f7026e" providerId="AD" clId="Web-{E0F22EBF-62EF-1B79-61F1-07B78FBAE2D1}" dt="2019-03-17T00:39:17.696" v="116"/>
      <pc:docMkLst>
        <pc:docMk/>
      </pc:docMkLst>
      <pc:sldChg chg="addSp modSp mod setBg">
        <pc:chgData name="Andrew Mcintyre" userId="S::andrew.mcintyre@acadiau.ca::80d54d95-e96b-41ab-b1ea-34c905f7026e" providerId="AD" clId="Web-{E0F22EBF-62EF-1B79-61F1-07B78FBAE2D1}" dt="2019-03-16T17:25:58.283" v="74"/>
        <pc:sldMkLst>
          <pc:docMk/>
          <pc:sldMk cId="471678021" sldId="256"/>
        </pc:sldMkLst>
        <pc:spChg chg="mod">
          <ac:chgData name="Andrew Mcintyre" userId="S::andrew.mcintyre@acadiau.ca::80d54d95-e96b-41ab-b1ea-34c905f7026e" providerId="AD" clId="Web-{E0F22EBF-62EF-1B79-61F1-07B78FBAE2D1}" dt="2019-03-16T17:25:58.283" v="74"/>
          <ac:spMkLst>
            <pc:docMk/>
            <pc:sldMk cId="471678021" sldId="256"/>
            <ac:spMk id="2"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3"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4" creationId="{00000000-0000-0000-0000-000000000000}"/>
          </ac:spMkLst>
        </pc:spChg>
        <pc:spChg chg="mod ord">
          <ac:chgData name="Andrew Mcintyre" userId="S::andrew.mcintyre@acadiau.ca::80d54d95-e96b-41ab-b1ea-34c905f7026e" providerId="AD" clId="Web-{E0F22EBF-62EF-1B79-61F1-07B78FBAE2D1}" dt="2019-03-16T17:25:58.283" v="74"/>
          <ac:spMkLst>
            <pc:docMk/>
            <pc:sldMk cId="471678021" sldId="256"/>
            <ac:spMk id="5"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6" creationId="{00000000-0000-0000-0000-000000000000}"/>
          </ac:spMkLst>
        </pc:spChg>
        <pc:spChg chg="add">
          <ac:chgData name="Andrew Mcintyre" userId="S::andrew.mcintyre@acadiau.ca::80d54d95-e96b-41ab-b1ea-34c905f7026e" providerId="AD" clId="Web-{E0F22EBF-62EF-1B79-61F1-07B78FBAE2D1}" dt="2019-03-16T17:25:58.283" v="74"/>
          <ac:spMkLst>
            <pc:docMk/>
            <pc:sldMk cId="471678021" sldId="256"/>
            <ac:spMk id="11" creationId="{6BDBA639-2A71-4A60-A71A-FF1836F546CE}"/>
          </ac:spMkLst>
        </pc:spChg>
        <pc:spChg chg="add">
          <ac:chgData name="Andrew Mcintyre" userId="S::andrew.mcintyre@acadiau.ca::80d54d95-e96b-41ab-b1ea-34c905f7026e" providerId="AD" clId="Web-{E0F22EBF-62EF-1B79-61F1-07B78FBAE2D1}" dt="2019-03-16T17:25:58.283" v="74"/>
          <ac:spMkLst>
            <pc:docMk/>
            <pc:sldMk cId="471678021" sldId="256"/>
            <ac:spMk id="34" creationId="{D9C506D7-84CB-4057-A44A-465313E78538}"/>
          </ac:spMkLst>
        </pc:spChg>
        <pc:spChg chg="add">
          <ac:chgData name="Andrew Mcintyre" userId="S::andrew.mcintyre@acadiau.ca::80d54d95-e96b-41ab-b1ea-34c905f7026e" providerId="AD" clId="Web-{E0F22EBF-62EF-1B79-61F1-07B78FBAE2D1}" dt="2019-03-16T17:25:58.283" v="74"/>
          <ac:spMkLst>
            <pc:docMk/>
            <pc:sldMk cId="471678021" sldId="256"/>
            <ac:spMk id="36" creationId="{7842FC68-61FD-4700-8A22-BB8B071884DB}"/>
          </ac:spMkLst>
        </pc:spChg>
        <pc:grpChg chg="add">
          <ac:chgData name="Andrew Mcintyre" userId="S::andrew.mcintyre@acadiau.ca::80d54d95-e96b-41ab-b1ea-34c905f7026e" providerId="AD" clId="Web-{E0F22EBF-62EF-1B79-61F1-07B78FBAE2D1}" dt="2019-03-16T17:25:58.283" v="74"/>
          <ac:grpSpMkLst>
            <pc:docMk/>
            <pc:sldMk cId="471678021" sldId="256"/>
            <ac:grpSpMk id="13" creationId="{5E208A8B-5EBD-4532-BE72-26414FA7CFF6}"/>
          </ac:grpSpMkLst>
        </pc:grpChg>
      </pc:sldChg>
      <pc:sldChg chg="addSp modSp mod setBg">
        <pc:chgData name="Andrew Mcintyre" userId="S::andrew.mcintyre@acadiau.ca::80d54d95-e96b-41ab-b1ea-34c905f7026e" providerId="AD" clId="Web-{E0F22EBF-62EF-1B79-61F1-07B78FBAE2D1}" dt="2019-03-16T17:23:51.471" v="72"/>
        <pc:sldMkLst>
          <pc:docMk/>
          <pc:sldMk cId="125503685" sldId="278"/>
        </pc:sldMkLst>
        <pc:spChg chg="add">
          <ac:chgData name="Andrew Mcintyre" userId="S::andrew.mcintyre@acadiau.ca::80d54d95-e96b-41ab-b1ea-34c905f7026e" providerId="AD" clId="Web-{E0F22EBF-62EF-1B79-61F1-07B78FBAE2D1}" dt="2019-03-16T17:23:51.471" v="72"/>
          <ac:spMkLst>
            <pc:docMk/>
            <pc:sldMk cId="125503685" sldId="278"/>
            <ac:spMk id="72" creationId="{3B854194-185D-494D-905C-7C7CB2E30F6E}"/>
          </ac:spMkLst>
        </pc:spChg>
        <pc:spChg chg="add">
          <ac:chgData name="Andrew Mcintyre" userId="S::andrew.mcintyre@acadiau.ca::80d54d95-e96b-41ab-b1ea-34c905f7026e" providerId="AD" clId="Web-{E0F22EBF-62EF-1B79-61F1-07B78FBAE2D1}" dt="2019-03-16T17:23:51.471" v="72"/>
          <ac:spMkLst>
            <pc:docMk/>
            <pc:sldMk cId="125503685" sldId="278"/>
            <ac:spMk id="74" creationId="{B4F5FA0D-0104-4987-8241-EFF7C85B88DE}"/>
          </ac:spMkLst>
        </pc:spChg>
        <pc:spChg chg="mod">
          <ac:chgData name="Andrew Mcintyre" userId="S::andrew.mcintyre@acadiau.ca::80d54d95-e96b-41ab-b1ea-34c905f7026e" providerId="AD" clId="Web-{E0F22EBF-62EF-1B79-61F1-07B78FBAE2D1}" dt="2019-03-16T17:23:51.471" v="72"/>
          <ac:spMkLst>
            <pc:docMk/>
            <pc:sldMk cId="125503685" sldId="278"/>
            <ac:spMk id="192514" creationId="{00000000-0000-0000-0000-000000000000}"/>
          </ac:spMkLst>
        </pc:spChg>
        <pc:spChg chg="mod">
          <ac:chgData name="Andrew Mcintyre" userId="S::andrew.mcintyre@acadiau.ca::80d54d95-e96b-41ab-b1ea-34c905f7026e" providerId="AD" clId="Web-{E0F22EBF-62EF-1B79-61F1-07B78FBAE2D1}" dt="2019-03-16T17:23:51.471" v="72"/>
          <ac:spMkLst>
            <pc:docMk/>
            <pc:sldMk cId="125503685" sldId="278"/>
            <ac:spMk id="192515" creationId="{00000000-0000-0000-0000-000000000000}"/>
          </ac:spMkLst>
        </pc:spChg>
        <pc:picChg chg="add">
          <ac:chgData name="Andrew Mcintyre" userId="S::andrew.mcintyre@acadiau.ca::80d54d95-e96b-41ab-b1ea-34c905f7026e" providerId="AD" clId="Web-{E0F22EBF-62EF-1B79-61F1-07B78FBAE2D1}" dt="2019-03-16T17:23:51.471" v="72"/>
          <ac:picMkLst>
            <pc:docMk/>
            <pc:sldMk cId="125503685" sldId="278"/>
            <ac:picMk id="76" creationId="{2897127E-6CEF-446C-BE87-93B7C46E49D1}"/>
          </ac:picMkLst>
        </pc:picChg>
      </pc:sldChg>
      <pc:sldChg chg="modSp">
        <pc:chgData name="Andrew Mcintyre" userId="S::andrew.mcintyre@acadiau.ca::80d54d95-e96b-41ab-b1ea-34c905f7026e" providerId="AD" clId="Web-{E0F22EBF-62EF-1B79-61F1-07B78FBAE2D1}" dt="2019-03-16T16:07:06.897" v="42" actId="20577"/>
        <pc:sldMkLst>
          <pc:docMk/>
          <pc:sldMk cId="1373734527" sldId="279"/>
        </pc:sldMkLst>
        <pc:spChg chg="mod">
          <ac:chgData name="Andrew Mcintyre" userId="S::andrew.mcintyre@acadiau.ca::80d54d95-e96b-41ab-b1ea-34c905f7026e" providerId="AD" clId="Web-{E0F22EBF-62EF-1B79-61F1-07B78FBAE2D1}" dt="2019-03-16T16:07:06.897" v="42" actId="20577"/>
          <ac:spMkLst>
            <pc:docMk/>
            <pc:sldMk cId="1373734527" sldId="279"/>
            <ac:spMk id="3" creationId="{00000000-0000-0000-0000-000000000000}"/>
          </ac:spMkLst>
        </pc:spChg>
      </pc:sldChg>
      <pc:sldChg chg="delSp">
        <pc:chgData name="Andrew Mcintyre" userId="S::andrew.mcintyre@acadiau.ca::80d54d95-e96b-41ab-b1ea-34c905f7026e" providerId="AD" clId="Web-{E0F22EBF-62EF-1B79-61F1-07B78FBAE2D1}" dt="2019-03-17T00:39:17.696" v="116"/>
        <pc:sldMkLst>
          <pc:docMk/>
          <pc:sldMk cId="670790619" sldId="296"/>
        </pc:sldMkLst>
        <pc:picChg chg="del">
          <ac:chgData name="Andrew Mcintyre" userId="S::andrew.mcintyre@acadiau.ca::80d54d95-e96b-41ab-b1ea-34c905f7026e" providerId="AD" clId="Web-{E0F22EBF-62EF-1B79-61F1-07B78FBAE2D1}" dt="2019-03-17T00:39:17.696" v="116"/>
          <ac:picMkLst>
            <pc:docMk/>
            <pc:sldMk cId="670790619" sldId="296"/>
            <ac:picMk id="120835" creationId="{00000000-0000-0000-0000-000000000000}"/>
          </ac:picMkLst>
        </pc:picChg>
      </pc:sldChg>
      <pc:sldChg chg="delSp">
        <pc:chgData name="Andrew Mcintyre" userId="S::andrew.mcintyre@acadiau.ca::80d54d95-e96b-41ab-b1ea-34c905f7026e" providerId="AD" clId="Web-{E0F22EBF-62EF-1B79-61F1-07B78FBAE2D1}" dt="2019-03-17T00:39:12.055" v="115"/>
        <pc:sldMkLst>
          <pc:docMk/>
          <pc:sldMk cId="1836270430" sldId="297"/>
        </pc:sldMkLst>
        <pc:spChg chg="del">
          <ac:chgData name="Andrew Mcintyre" userId="S::andrew.mcintyre@acadiau.ca::80d54d95-e96b-41ab-b1ea-34c905f7026e" providerId="AD" clId="Web-{E0F22EBF-62EF-1B79-61F1-07B78FBAE2D1}" dt="2019-03-16T17:24:36.580" v="73"/>
          <ac:spMkLst>
            <pc:docMk/>
            <pc:sldMk cId="1836270430" sldId="297"/>
            <ac:spMk id="121858" creationId="{00000000-0000-0000-0000-000000000000}"/>
          </ac:spMkLst>
        </pc:spChg>
        <pc:picChg chg="del">
          <ac:chgData name="Andrew Mcintyre" userId="S::andrew.mcintyre@acadiau.ca::80d54d95-e96b-41ab-b1ea-34c905f7026e" providerId="AD" clId="Web-{E0F22EBF-62EF-1B79-61F1-07B78FBAE2D1}" dt="2019-03-17T00:39:12.055" v="115"/>
          <ac:picMkLst>
            <pc:docMk/>
            <pc:sldMk cId="1836270430" sldId="297"/>
            <ac:picMk id="121880" creationId="{00000000-0000-0000-0000-000000000000}"/>
          </ac:picMkLst>
        </pc:picChg>
      </pc:sldChg>
      <pc:sldChg chg="addSp delSp modSp mod setBg">
        <pc:chgData name="Andrew Mcintyre" userId="S::andrew.mcintyre@acadiau.ca::80d54d95-e96b-41ab-b1ea-34c905f7026e" providerId="AD" clId="Web-{E0F22EBF-62EF-1B79-61F1-07B78FBAE2D1}" dt="2019-03-17T00:38:43.961" v="114" actId="1076"/>
        <pc:sldMkLst>
          <pc:docMk/>
          <pc:sldMk cId="608907092" sldId="301"/>
        </pc:sldMkLst>
        <pc:spChg chg="mod">
          <ac:chgData name="Andrew Mcintyre" userId="S::andrew.mcintyre@acadiau.ca::80d54d95-e96b-41ab-b1ea-34c905f7026e" providerId="AD" clId="Web-{E0F22EBF-62EF-1B79-61F1-07B78FBAE2D1}" dt="2019-03-16T17:22:53.970" v="71"/>
          <ac:spMkLst>
            <pc:docMk/>
            <pc:sldMk cId="608907092" sldId="301"/>
            <ac:spMk id="2"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3"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4"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5"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6" creationId="{00000000-0000-0000-0000-000000000000}"/>
          </ac:spMkLst>
        </pc:spChg>
        <pc:spChg chg="add del mod">
          <ac:chgData name="Andrew Mcintyre" userId="S::andrew.mcintyre@acadiau.ca::80d54d95-e96b-41ab-b1ea-34c905f7026e" providerId="AD" clId="Web-{E0F22EBF-62EF-1B79-61F1-07B78FBAE2D1}" dt="2019-03-16T17:21:22.079" v="62"/>
          <ac:spMkLst>
            <pc:docMk/>
            <pc:sldMk cId="608907092" sldId="301"/>
            <ac:spMk id="7" creationId="{5228407C-6BEF-494C-A053-CC30FEC54559}"/>
          </ac:spMkLst>
        </pc:spChg>
        <pc:spChg chg="add mod">
          <ac:chgData name="Andrew Mcintyre" userId="S::andrew.mcintyre@acadiau.ca::80d54d95-e96b-41ab-b1ea-34c905f7026e" providerId="AD" clId="Web-{E0F22EBF-62EF-1B79-61F1-07B78FBAE2D1}" dt="2019-03-17T00:38:43.961" v="114" actId="1076"/>
          <ac:spMkLst>
            <pc:docMk/>
            <pc:sldMk cId="608907092" sldId="301"/>
            <ac:spMk id="7" creationId="{ADA156C9-1714-41E5-A158-7972C94DE7DA}"/>
          </ac:spMkLst>
        </pc:spChg>
        <pc:spChg chg="add">
          <ac:chgData name="Andrew Mcintyre" userId="S::andrew.mcintyre@acadiau.ca::80d54d95-e96b-41ab-b1ea-34c905f7026e" providerId="AD" clId="Web-{E0F22EBF-62EF-1B79-61F1-07B78FBAE2D1}" dt="2019-03-16T17:22:53.970" v="71"/>
          <ac:spMkLst>
            <pc:docMk/>
            <pc:sldMk cId="608907092" sldId="301"/>
            <ac:spMk id="15" creationId="{99899462-FC16-43B0-966B-FCA263450716}"/>
          </ac:spMkLst>
        </pc:spChg>
        <pc:picChg chg="add mod ord">
          <ac:chgData name="Andrew Mcintyre" userId="S::andrew.mcintyre@acadiau.ca::80d54d95-e96b-41ab-b1ea-34c905f7026e" providerId="AD" clId="Web-{E0F22EBF-62EF-1B79-61F1-07B78FBAE2D1}" dt="2019-03-17T00:38:40.446" v="113" actId="1076"/>
          <ac:picMkLst>
            <pc:docMk/>
            <pc:sldMk cId="608907092" sldId="301"/>
            <ac:picMk id="8" creationId="{1FAE4B45-A8BD-4687-9D1A-BACDF3B467EF}"/>
          </ac:picMkLst>
        </pc:picChg>
        <pc:picChg chg="add mod ord">
          <ac:chgData name="Andrew Mcintyre" userId="S::andrew.mcintyre@acadiau.ca::80d54d95-e96b-41ab-b1ea-34c905f7026e" providerId="AD" clId="Web-{E0F22EBF-62EF-1B79-61F1-07B78FBAE2D1}" dt="2019-03-16T17:22:53.970" v="71"/>
          <ac:picMkLst>
            <pc:docMk/>
            <pc:sldMk cId="608907092" sldId="301"/>
            <ac:picMk id="10" creationId="{23A9669A-ADE4-491F-84EA-6497B05F5DEF}"/>
          </ac:picMkLst>
        </pc:picChg>
        <pc:cxnChg chg="add">
          <ac:chgData name="Andrew Mcintyre" userId="S::andrew.mcintyre@acadiau.ca::80d54d95-e96b-41ab-b1ea-34c905f7026e" providerId="AD" clId="Web-{E0F22EBF-62EF-1B79-61F1-07B78FBAE2D1}" dt="2019-03-16T17:22:53.970" v="71"/>
          <ac:cxnSpMkLst>
            <pc:docMk/>
            <pc:sldMk cId="608907092" sldId="301"/>
            <ac:cxnSpMk id="17" creationId="{AAFEA932-2DF1-410C-A00A-7A1E7DBF7511}"/>
          </ac:cxnSpMkLst>
        </pc:cxnChg>
      </pc:sldChg>
    </pc:docChg>
  </pc:docChgLst>
  <pc:docChgLst>
    <pc:chgData name="Andrew Mcintyre" userId="S::andrew.mcintyre@acadiau.ca::80d54d95-e96b-41ab-b1ea-34c905f7026e" providerId="AD" clId="Web-{33D928C5-1110-E812-16DD-1ED223573A33}"/>
    <pc:docChg chg="modSld">
      <pc:chgData name="Andrew Mcintyre" userId="S::andrew.mcintyre@acadiau.ca::80d54d95-e96b-41ab-b1ea-34c905f7026e" providerId="AD" clId="Web-{33D928C5-1110-E812-16DD-1ED223573A33}" dt="2019-06-12T19:55:32.708" v="1" actId="20577"/>
      <pc:docMkLst>
        <pc:docMk/>
      </pc:docMkLst>
      <pc:sldChg chg="modSp">
        <pc:chgData name="Andrew Mcintyre" userId="S::andrew.mcintyre@acadiau.ca::80d54d95-e96b-41ab-b1ea-34c905f7026e" providerId="AD" clId="Web-{33D928C5-1110-E812-16DD-1ED223573A33}" dt="2019-06-12T19:55:32.708" v="1" actId="20577"/>
        <pc:sldMkLst>
          <pc:docMk/>
          <pc:sldMk cId="3977246218" sldId="303"/>
        </pc:sldMkLst>
        <pc:spChg chg="mod">
          <ac:chgData name="Andrew Mcintyre" userId="S::andrew.mcintyre@acadiau.ca::80d54d95-e96b-41ab-b1ea-34c905f7026e" providerId="AD" clId="Web-{33D928C5-1110-E812-16DD-1ED223573A33}" dt="2019-06-12T19:55:32.708" v="1" actId="20577"/>
          <ac:spMkLst>
            <pc:docMk/>
            <pc:sldMk cId="3977246218" sldId="303"/>
            <ac:spMk id="3" creationId="{00000000-0000-0000-0000-000000000000}"/>
          </ac:spMkLst>
        </pc:spChg>
      </pc:sldChg>
    </pc:docChg>
  </pc:docChgLst>
  <pc:docChgLst>
    <pc:chgData name="Andrew Mcintyre" userId="S::andrew.mcintyre@acadiau.ca::80d54d95-e96b-41ab-b1ea-34c905f7026e" providerId="AD" clId="Web-{36B11C97-206B-0D83-2ADF-BD2998ACF605}"/>
    <pc:docChg chg="modSld">
      <pc:chgData name="Andrew Mcintyre" userId="S::andrew.mcintyre@acadiau.ca::80d54d95-e96b-41ab-b1ea-34c905f7026e" providerId="AD" clId="Web-{36B11C97-206B-0D83-2ADF-BD2998ACF605}" dt="2019-03-18T06:34:27.483" v="39" actId="20577"/>
      <pc:docMkLst>
        <pc:docMk/>
      </pc:docMkLst>
      <pc:sldChg chg="modSp">
        <pc:chgData name="Andrew Mcintyre" userId="S::andrew.mcintyre@acadiau.ca::80d54d95-e96b-41ab-b1ea-34c905f7026e" providerId="AD" clId="Web-{36B11C97-206B-0D83-2ADF-BD2998ACF605}" dt="2019-03-18T06:34:27.483" v="38" actId="20577"/>
        <pc:sldMkLst>
          <pc:docMk/>
          <pc:sldMk cId="125503685" sldId="278"/>
        </pc:sldMkLst>
        <pc:spChg chg="mod">
          <ac:chgData name="Andrew Mcintyre" userId="S::andrew.mcintyre@acadiau.ca::80d54d95-e96b-41ab-b1ea-34c905f7026e" providerId="AD" clId="Web-{36B11C97-206B-0D83-2ADF-BD2998ACF605}" dt="2019-03-18T06:34:27.483" v="38" actId="20577"/>
          <ac:spMkLst>
            <pc:docMk/>
            <pc:sldMk cId="125503685" sldId="278"/>
            <ac:spMk id="192515" creationId="{00000000-0000-0000-0000-000000000000}"/>
          </ac:spMkLst>
        </pc:spChg>
      </pc:sldChg>
    </pc:docChg>
  </pc:docChgLst>
  <pc:docChgLst>
    <pc:chgData name="Andrew Mcintyre" userId="S::andrew.mcintyre@acadiau.ca::80d54d95-e96b-41ab-b1ea-34c905f7026e" providerId="AD" clId="Web-{06240412-3ADC-652A-2C57-4FEEBB6C8D64}"/>
    <pc:docChg chg="modSld">
      <pc:chgData name="Andrew Mcintyre" userId="S::andrew.mcintyre@acadiau.ca::80d54d95-e96b-41ab-b1ea-34c905f7026e" providerId="AD" clId="Web-{06240412-3ADC-652A-2C57-4FEEBB6C8D64}" dt="2019-03-20T04:12:18.042" v="27" actId="20577"/>
      <pc:docMkLst>
        <pc:docMk/>
      </pc:docMkLst>
      <pc:sldChg chg="modSp">
        <pc:chgData name="Andrew Mcintyre" userId="S::andrew.mcintyre@acadiau.ca::80d54d95-e96b-41ab-b1ea-34c905f7026e" providerId="AD" clId="Web-{06240412-3ADC-652A-2C57-4FEEBB6C8D64}" dt="2019-03-20T04:12:18.026" v="26" actId="20577"/>
        <pc:sldMkLst>
          <pc:docMk/>
          <pc:sldMk cId="329182286" sldId="280"/>
        </pc:sldMkLst>
        <pc:spChg chg="mod">
          <ac:chgData name="Andrew Mcintyre" userId="S::andrew.mcintyre@acadiau.ca::80d54d95-e96b-41ab-b1ea-34c905f7026e" providerId="AD" clId="Web-{06240412-3ADC-652A-2C57-4FEEBB6C8D64}" dt="2019-03-20T04:12:18.026" v="26" actId="20577"/>
          <ac:spMkLst>
            <pc:docMk/>
            <pc:sldMk cId="329182286" sldId="280"/>
            <ac:spMk id="119810" creationId="{00000000-0000-0000-0000-000000000000}"/>
          </ac:spMkLst>
        </pc:spChg>
      </pc:sldChg>
    </pc:docChg>
  </pc:docChgLst>
  <pc:docChgLst>
    <pc:chgData name="Andrew Mcintyre" userId="S::andrew.mcintyre@acadiau.ca::80d54d95-e96b-41ab-b1ea-34c905f7026e" providerId="AD" clId="Web-{E99A3FAA-0989-3CE8-8101-D4BB32336E38}"/>
    <pc:docChg chg="addSld delSld modSld sldOrd">
      <pc:chgData name="Andrew Mcintyre" userId="S::andrew.mcintyre@acadiau.ca::80d54d95-e96b-41ab-b1ea-34c905f7026e" providerId="AD" clId="Web-{E99A3FAA-0989-3CE8-8101-D4BB32336E38}" dt="2019-03-20T20:01:52.926" v="382" actId="20577"/>
      <pc:docMkLst>
        <pc:docMk/>
      </pc:docMkLst>
      <pc:sldChg chg="modSp">
        <pc:chgData name="Andrew Mcintyre" userId="S::andrew.mcintyre@acadiau.ca::80d54d95-e96b-41ab-b1ea-34c905f7026e" providerId="AD" clId="Web-{E99A3FAA-0989-3CE8-8101-D4BB32336E38}" dt="2019-03-20T19:20:57.473" v="100" actId="20577"/>
        <pc:sldMkLst>
          <pc:docMk/>
          <pc:sldMk cId="1418008319" sldId="289"/>
        </pc:sldMkLst>
        <pc:spChg chg="mod">
          <ac:chgData name="Andrew Mcintyre" userId="S::andrew.mcintyre@acadiau.ca::80d54d95-e96b-41ab-b1ea-34c905f7026e" providerId="AD" clId="Web-{E99A3FAA-0989-3CE8-8101-D4BB32336E38}" dt="2019-03-20T19:20:57.473" v="100" actId="20577"/>
          <ac:spMkLst>
            <pc:docMk/>
            <pc:sldMk cId="1418008319" sldId="289"/>
            <ac:spMk id="3" creationId="{00000000-0000-0000-0000-000000000000}"/>
          </ac:spMkLst>
        </pc:spChg>
        <pc:spChg chg="mod">
          <ac:chgData name="Andrew Mcintyre" userId="S::andrew.mcintyre@acadiau.ca::80d54d95-e96b-41ab-b1ea-34c905f7026e" providerId="AD" clId="Web-{E99A3FAA-0989-3CE8-8101-D4BB32336E38}" dt="2019-03-20T19:09:15.549" v="64" actId="20577"/>
          <ac:spMkLst>
            <pc:docMk/>
            <pc:sldMk cId="1418008319" sldId="289"/>
            <ac:spMk id="34817" creationId="{00000000-0000-0000-0000-000000000000}"/>
          </ac:spMkLst>
        </pc:spChg>
      </pc:sldChg>
      <pc:sldChg chg="modSp">
        <pc:chgData name="Andrew Mcintyre" userId="S::andrew.mcintyre@acadiau.ca::80d54d95-e96b-41ab-b1ea-34c905f7026e" providerId="AD" clId="Web-{E99A3FAA-0989-3CE8-8101-D4BB32336E38}" dt="2019-03-20T19:06:55.173" v="8" actId="20577"/>
        <pc:sldMkLst>
          <pc:docMk/>
          <pc:sldMk cId="375438101" sldId="292"/>
        </pc:sldMkLst>
        <pc:spChg chg="mod">
          <ac:chgData name="Andrew Mcintyre" userId="S::andrew.mcintyre@acadiau.ca::80d54d95-e96b-41ab-b1ea-34c905f7026e" providerId="AD" clId="Web-{E99A3FAA-0989-3CE8-8101-D4BB32336E38}" dt="2019-03-20T19:06:55.173" v="8" actId="20577"/>
          <ac:spMkLst>
            <pc:docMk/>
            <pc:sldMk cId="375438101" sldId="292"/>
            <ac:spMk id="3" creationId="{00000000-0000-0000-0000-000000000000}"/>
          </ac:spMkLst>
        </pc:spChg>
      </pc:sldChg>
      <pc:sldChg chg="modSp">
        <pc:chgData name="Andrew Mcintyre" userId="S::andrew.mcintyre@acadiau.ca::80d54d95-e96b-41ab-b1ea-34c905f7026e" providerId="AD" clId="Web-{E99A3FAA-0989-3CE8-8101-D4BB32336E38}" dt="2019-03-20T19:06:16.267" v="3" actId="20577"/>
        <pc:sldMkLst>
          <pc:docMk/>
          <pc:sldMk cId="1728306620" sldId="295"/>
        </pc:sldMkLst>
        <pc:spChg chg="mod">
          <ac:chgData name="Andrew Mcintyre" userId="S::andrew.mcintyre@acadiau.ca::80d54d95-e96b-41ab-b1ea-34c905f7026e" providerId="AD" clId="Web-{E99A3FAA-0989-3CE8-8101-D4BB32336E38}" dt="2019-03-20T19:06:16.267" v="3" actId="20577"/>
          <ac:spMkLst>
            <pc:docMk/>
            <pc:sldMk cId="1728306620" sldId="295"/>
            <ac:spMk id="107" creationId="{00000000-0000-0000-0000-000000000000}"/>
          </ac:spMkLst>
        </pc:spChg>
      </pc:sldChg>
      <pc:sldChg chg="del">
        <pc:chgData name="Andrew Mcintyre" userId="S::andrew.mcintyre@acadiau.ca::80d54d95-e96b-41ab-b1ea-34c905f7026e" providerId="AD" clId="Web-{E99A3FAA-0989-3CE8-8101-D4BB32336E38}" dt="2019-03-20T19:52:45.032" v="102"/>
        <pc:sldMkLst>
          <pc:docMk/>
          <pc:sldMk cId="1707036420" sldId="299"/>
        </pc:sldMkLst>
      </pc:sldChg>
      <pc:sldChg chg="ord">
        <pc:chgData name="Andrew Mcintyre" userId="S::andrew.mcintyre@acadiau.ca::80d54d95-e96b-41ab-b1ea-34c905f7026e" providerId="AD" clId="Web-{E99A3FAA-0989-3CE8-8101-D4BB32336E38}" dt="2019-03-20T19:05:42.204" v="2"/>
        <pc:sldMkLst>
          <pc:docMk/>
          <pc:sldMk cId="608907092" sldId="301"/>
        </pc:sldMkLst>
      </pc:sldChg>
      <pc:sldChg chg="modSp new">
        <pc:chgData name="Andrew Mcintyre" userId="S::andrew.mcintyre@acadiau.ca::80d54d95-e96b-41ab-b1ea-34c905f7026e" providerId="AD" clId="Web-{E99A3FAA-0989-3CE8-8101-D4BB32336E38}" dt="2019-03-20T20:01:51.582" v="380" actId="20577"/>
        <pc:sldMkLst>
          <pc:docMk/>
          <pc:sldMk cId="2013015178" sldId="302"/>
        </pc:sldMkLst>
        <pc:spChg chg="mod">
          <ac:chgData name="Andrew Mcintyre" userId="S::andrew.mcintyre@acadiau.ca::80d54d95-e96b-41ab-b1ea-34c905f7026e" providerId="AD" clId="Web-{E99A3FAA-0989-3CE8-8101-D4BB32336E38}" dt="2019-03-20T19:55:45.596" v="124" actId="20577"/>
          <ac:spMkLst>
            <pc:docMk/>
            <pc:sldMk cId="2013015178" sldId="302"/>
            <ac:spMk id="2" creationId="{1452CAEC-CFF5-4FFF-8B7A-4C5ED64D6C92}"/>
          </ac:spMkLst>
        </pc:spChg>
        <pc:spChg chg="mod">
          <ac:chgData name="Andrew Mcintyre" userId="S::andrew.mcintyre@acadiau.ca::80d54d95-e96b-41ab-b1ea-34c905f7026e" providerId="AD" clId="Web-{E99A3FAA-0989-3CE8-8101-D4BB32336E38}" dt="2019-03-20T20:01:51.582" v="380" actId="20577"/>
          <ac:spMkLst>
            <pc:docMk/>
            <pc:sldMk cId="2013015178" sldId="302"/>
            <ac:spMk id="3" creationId="{D9135021-DEC9-4057-B2F9-26E2605358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5CD96-DF5D-4447-BAFC-F2E5C7FBCEDB}"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260A9-C798-2442-B54B-DFBDF3816DFD}" type="slidenum">
              <a:rPr lang="en-US" smtClean="0"/>
              <a:t>‹#›</a:t>
            </a:fld>
            <a:endParaRPr lang="en-US"/>
          </a:p>
        </p:txBody>
      </p:sp>
    </p:spTree>
    <p:extLst>
      <p:ext uri="{BB962C8B-B14F-4D97-AF65-F5344CB8AC3E}">
        <p14:creationId xmlns:p14="http://schemas.microsoft.com/office/powerpoint/2010/main" val="59737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If weights were large gradient could explode as go down the net –much less common but still can happen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Note large weights usually lead to saturation and even smaller f’(net)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Local minima?  Some say, More likely difficult slow curvatures (Martens: Hessian Free Learning), Properly tuned Moment with proper initial conditions can make a big difference.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LSTM are more specialized approach for very long memory cases, but is it best for typical tasks?  Hessian free claims to out-perform it and can also do the specialized tasks</a:t>
            </a:r>
            <a:endParaRPr lang="en-US" dirty="0">
              <a:uFillTx/>
              <a:latin typeface="Times New Roman" pitchFamily="1"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5</a:t>
            </a:fld>
            <a:endParaRPr lang="en-US">
              <a:uFillTx/>
            </a:endParaRPr>
          </a:p>
        </p:txBody>
      </p:sp>
    </p:spTree>
    <p:extLst>
      <p:ext uri="{BB962C8B-B14F-4D97-AF65-F5344CB8AC3E}">
        <p14:creationId xmlns:p14="http://schemas.microsoft.com/office/powerpoint/2010/main" val="68120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3C28395-B473-0F47-ACC3-2E56FC2FA6AE}" type="slidenum">
              <a:rPr lang="en-US">
                <a:uFillTx/>
                <a:latin typeface="Times New Roman" pitchFamily="1" charset="0"/>
              </a:rPr>
              <a:pPr/>
              <a:t>6</a:t>
            </a:fld>
            <a:endParaRPr lang="en-US">
              <a:uFillTx/>
              <a:latin typeface="Times New Roman" pitchFamily="1"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r>
              <a:rPr lang="en-US" dirty="0">
                <a:uFillTx/>
                <a:latin typeface="Times New Roman" pitchFamily="1" charset="0"/>
                <a:ea typeface="ＭＳ Ｐゴシック" pitchFamily="1" charset="-128"/>
                <a:cs typeface="ＭＳ Ｐゴシック" pitchFamily="1" charset="-128"/>
              </a:rPr>
              <a:t>Usually more nodes in internal</a:t>
            </a:r>
            <a:r>
              <a:rPr lang="en-US" baseline="0" dirty="0">
                <a:uFillTx/>
                <a:latin typeface="Times New Roman" pitchFamily="1" charset="0"/>
                <a:ea typeface="ＭＳ Ｐゴシック" pitchFamily="1" charset="-128"/>
                <a:cs typeface="ＭＳ Ｐゴシック" pitchFamily="1" charset="-128"/>
              </a:rPr>
              <a:t> layers than input layer, layers not same size</a:t>
            </a:r>
          </a:p>
          <a:p>
            <a:r>
              <a:rPr lang="en-US" baseline="0" dirty="0">
                <a:uFillTx/>
                <a:latin typeface="Times New Roman" pitchFamily="1" charset="0"/>
                <a:ea typeface="ＭＳ Ｐゴシック" pitchFamily="1" charset="-128"/>
                <a:cs typeface="ＭＳ Ｐゴシック" pitchFamily="1" charset="-128"/>
              </a:rPr>
              <a:t>Save this until later slide which has it.: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r>
              <a:rPr lang="en-US" baseline="0" dirty="0">
                <a:uFillTx/>
                <a:latin typeface="Times New Roman" pitchFamily="1" charset="0"/>
                <a:ea typeface="ＭＳ Ｐゴシック" pitchFamily="1" charset="-128"/>
                <a:cs typeface="ＭＳ Ｐゴシック" pitchFamily="1" charset="-128"/>
              </a:rPr>
              <a:t>RLEs, constant derivate, thus just can treat as 1 and scale with LR.  0 once saturated, can come back?  Review these more before next time</a:t>
            </a:r>
          </a:p>
          <a:p>
            <a:r>
              <a:rPr lang="en-US" baseline="0" dirty="0">
                <a:uFillTx/>
                <a:latin typeface="Times New Roman" pitchFamily="1" charset="0"/>
                <a:ea typeface="ＭＳ Ｐゴシック" pitchFamily="1" charset="-128"/>
                <a:cs typeface="ＭＳ Ｐゴシック" pitchFamily="1" charset="-128"/>
              </a:rPr>
              <a:t>Evidence that </a:t>
            </a:r>
            <a:r>
              <a:rPr lang="en-US" baseline="0" dirty="0" err="1">
                <a:uFillTx/>
                <a:latin typeface="Times New Roman" pitchFamily="1" charset="0"/>
                <a:ea typeface="ＭＳ Ｐゴシック" pitchFamily="1" charset="-128"/>
                <a:cs typeface="ＭＳ Ｐゴシック" pitchFamily="1" charset="-128"/>
              </a:rPr>
              <a:t>tanh</a:t>
            </a:r>
            <a:r>
              <a:rPr lang="en-US" baseline="0" dirty="0">
                <a:uFillTx/>
                <a:latin typeface="Times New Roman" pitchFamily="1" charset="0"/>
                <a:ea typeface="ＭＳ Ｐゴシック" pitchFamily="1" charset="-128"/>
                <a:cs typeface="ＭＳ Ｐゴシック" pitchFamily="1" charset="-128"/>
              </a:rPr>
              <a:t> and other activations better than sigmoid for avoiding early top </a:t>
            </a:r>
            <a:r>
              <a:rPr lang="en-US" baseline="0">
                <a:uFillTx/>
                <a:latin typeface="Times New Roman" pitchFamily="1" charset="0"/>
                <a:ea typeface="ＭＳ Ｐゴシック" pitchFamily="1" charset="-128"/>
                <a:cs typeface="ＭＳ Ｐゴシック" pitchFamily="1" charset="-128"/>
              </a:rPr>
              <a:t>layer saturation</a:t>
            </a:r>
            <a:endParaRPr lang="en-US" dirty="0">
              <a:uFillTx/>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8555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Green is </a:t>
            </a:r>
            <a:r>
              <a:rPr lang="en-US" dirty="0" err="1"/>
              <a:t>softplus</a:t>
            </a:r>
            <a:r>
              <a:rPr lang="en-US" dirty="0"/>
              <a:t> function</a:t>
            </a:r>
            <a:r>
              <a:rPr lang="en-US" baseline="0" dirty="0"/>
              <a:t> f(x) = </a:t>
            </a:r>
            <a:r>
              <a:rPr lang="en-US" baseline="0" dirty="0" err="1"/>
              <a:t>ls</a:t>
            </a:r>
            <a:r>
              <a:rPr lang="en-US" baseline="0" dirty="0"/>
              <a:t>(1+e^x)  (smooth version of RLU), whose derivative  is the sigmoid 1/(1+e^-x)</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For regular </a:t>
            </a:r>
            <a:r>
              <a:rPr lang="en-US" baseline="0" dirty="0" err="1"/>
              <a:t>ReLU</a:t>
            </a:r>
            <a:r>
              <a:rPr lang="en-US" baseline="0" dirty="0"/>
              <a:t>, set bias slightly positive, so that active to start with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Leaky </a:t>
            </a:r>
            <a:r>
              <a:rPr lang="en-US" baseline="0" dirty="0" err="1"/>
              <a:t>ReLU</a:t>
            </a:r>
            <a:r>
              <a:rPr lang="en-US" baseline="0" dirty="0"/>
              <a:t>  f(x) = x if &gt; 0 else .01x – some effect for x &lt;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a:t>
            </a:r>
            <a:r>
              <a:rPr lang="en-US" baseline="0" dirty="0" err="1"/>
              <a:t>ReLU</a:t>
            </a:r>
            <a:r>
              <a:rPr lang="en-US" baseline="0" dirty="0"/>
              <a:t> is not everywhere differentiable.  At 0 just choose left or right derivative (0 or 1) and works fine empirically, though theoretically a bit bothersome – Note that since net is real number the </a:t>
            </a:r>
            <a:r>
              <a:rPr lang="en-US" baseline="0" dirty="0" err="1"/>
              <a:t>prob</a:t>
            </a:r>
            <a:r>
              <a:rPr lang="en-US" baseline="0" dirty="0"/>
              <a:t>(0) = 0 anyways and if computer has 0, probably just a representation issue and we would be a little to the left or right anyways in a true system.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So why not same with threshold function?  Derivate would be 0 everywhere with no learning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Principle: Nets easier to optimize when there behavior is closer to linear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Still learning why </a:t>
            </a:r>
            <a:r>
              <a:rPr lang="en-US" baseline="0" dirty="0" err="1"/>
              <a:t>ReLUs</a:t>
            </a:r>
            <a:r>
              <a:rPr lang="en-US" baseline="0" dirty="0"/>
              <a:t> work as well as they do</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7</a:t>
            </a:fld>
            <a:endParaRPr lang="en-US">
              <a:uFillTx/>
            </a:endParaRPr>
          </a:p>
        </p:txBody>
      </p:sp>
    </p:spTree>
    <p:extLst>
      <p:ext uri="{BB962C8B-B14F-4D97-AF65-F5344CB8AC3E}">
        <p14:creationId xmlns:p14="http://schemas.microsoft.com/office/powerpoint/2010/main" val="58067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183298"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51149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400"/>
            </a:lvl1pPr>
          </a:lstStyle>
          <a:p>
            <a:fld id="{415C7614-A256-BD4F-91C1-E2566299C483}" type="datetime1">
              <a:rPr lang="en-CA" smtClean="0"/>
              <a:pPr/>
              <a:t>2020-10-14</a:t>
            </a:fld>
            <a:endParaRPr lang="en-US"/>
          </a:p>
        </p:txBody>
      </p:sp>
      <p:sp>
        <p:nvSpPr>
          <p:cNvPr id="5" name="Footer Placeholder 4"/>
          <p:cNvSpPr>
            <a:spLocks noGrp="1"/>
          </p:cNvSpPr>
          <p:nvPr>
            <p:ph type="ftr" sz="quarter" idx="11"/>
          </p:nvPr>
        </p:nvSpPr>
        <p:spPr/>
        <p:txBody>
          <a:bodyPr/>
          <a:lstStyle>
            <a:lvl1pPr>
              <a:defRPr sz="1400"/>
            </a:lvl1pPr>
          </a:lstStyle>
          <a:p>
            <a:r>
              <a:rPr lang="en-US"/>
              <a:t>Deep Learning Workshop</a:t>
            </a:r>
            <a:endParaRPr lang="en-US" dirty="0"/>
          </a:p>
        </p:txBody>
      </p:sp>
      <p:sp>
        <p:nvSpPr>
          <p:cNvPr id="6" name="Slide Number Placeholder 5"/>
          <p:cNvSpPr>
            <a:spLocks noGrp="1"/>
          </p:cNvSpPr>
          <p:nvPr>
            <p:ph type="sldNum" sz="quarter" idx="12"/>
          </p:nvPr>
        </p:nvSpPr>
        <p:spPr/>
        <p:txBody>
          <a:bodyPr/>
          <a:lstStyle>
            <a:lvl1pPr>
              <a:defRPr sz="1400"/>
            </a:lvl1pPr>
          </a:lstStyle>
          <a:p>
            <a:fld id="{FB1813C9-A23E-CC4B-9720-03BDC152914B}" type="slidenum">
              <a:rPr lang="en-US" smtClean="0"/>
              <a:pPr/>
              <a:t>‹#›</a:t>
            </a:fld>
            <a:endParaRPr lang="en-US"/>
          </a:p>
        </p:txBody>
      </p:sp>
    </p:spTree>
    <p:extLst>
      <p:ext uri="{BB962C8B-B14F-4D97-AF65-F5344CB8AC3E}">
        <p14:creationId xmlns:p14="http://schemas.microsoft.com/office/powerpoint/2010/main" val="127906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70057-01CA-A54D-AB7D-AB9B3E04C0D6}"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5901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BF572-EDD1-1A4A-96F0-0EB0365008BB}"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08635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C6D73-E8D8-E441-AACC-F0C59B392D37}"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86194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B0400-E545-9C47-A42C-1D1D92CDD22D}"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94347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EA7DA6-6AF3-9A4E-8690-AE23D1BD6F92}" type="datetime1">
              <a:rPr lang="en-CA" smtClean="0"/>
              <a:t>2020-10-14</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75790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549BA2-A63C-C245-B076-3E74BB32D282}" type="datetime1">
              <a:rPr lang="en-CA" smtClean="0"/>
              <a:t>2020-10-14</a:t>
            </a:fld>
            <a:endParaRPr lang="en-US"/>
          </a:p>
        </p:txBody>
      </p:sp>
      <p:sp>
        <p:nvSpPr>
          <p:cNvPr id="8" name="Footer Placeholder 7"/>
          <p:cNvSpPr>
            <a:spLocks noGrp="1"/>
          </p:cNvSpPr>
          <p:nvPr>
            <p:ph type="ftr" sz="quarter" idx="11"/>
          </p:nvPr>
        </p:nvSpPr>
        <p:spPr/>
        <p:txBody>
          <a:bodyPr/>
          <a:lstStyle/>
          <a:p>
            <a:r>
              <a:rPr lang="en-US"/>
              <a:t>Deep Learning Workshop</a:t>
            </a:r>
          </a:p>
        </p:txBody>
      </p:sp>
      <p:sp>
        <p:nvSpPr>
          <p:cNvPr id="9" name="Slide Number Placeholder 8"/>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34797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BC7F92-5877-9342-BAD7-E3A48E10C954}" type="datetime1">
              <a:rPr lang="en-CA" smtClean="0"/>
              <a:t>2020-10-14</a:t>
            </a:fld>
            <a:endParaRPr lang="en-US"/>
          </a:p>
        </p:txBody>
      </p:sp>
      <p:sp>
        <p:nvSpPr>
          <p:cNvPr id="4" name="Footer Placeholder 3"/>
          <p:cNvSpPr>
            <a:spLocks noGrp="1"/>
          </p:cNvSpPr>
          <p:nvPr>
            <p:ph type="ftr" sz="quarter" idx="11"/>
          </p:nvPr>
        </p:nvSpPr>
        <p:spPr/>
        <p:txBody>
          <a:bodyPr/>
          <a:lstStyle/>
          <a:p>
            <a:r>
              <a:rPr lang="en-US"/>
              <a:t>Deep Learning Workshop</a:t>
            </a:r>
          </a:p>
        </p:txBody>
      </p:sp>
      <p:sp>
        <p:nvSpPr>
          <p:cNvPr id="5" name="Slide Number Placeholder 4"/>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61607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1C1E-9A90-AF4C-B2CC-4C175FA4CC8C}" type="datetime1">
              <a:rPr lang="en-CA" smtClean="0"/>
              <a:t>2020-10-14</a:t>
            </a:fld>
            <a:endParaRPr lang="en-US"/>
          </a:p>
        </p:txBody>
      </p:sp>
      <p:sp>
        <p:nvSpPr>
          <p:cNvPr id="3" name="Footer Placeholder 2"/>
          <p:cNvSpPr>
            <a:spLocks noGrp="1"/>
          </p:cNvSpPr>
          <p:nvPr>
            <p:ph type="ftr" sz="quarter" idx="11"/>
          </p:nvPr>
        </p:nvSpPr>
        <p:spPr/>
        <p:txBody>
          <a:bodyPr/>
          <a:lstStyle/>
          <a:p>
            <a:r>
              <a:rPr lang="en-US"/>
              <a:t>Deep Learning Workshop</a:t>
            </a:r>
          </a:p>
        </p:txBody>
      </p:sp>
      <p:sp>
        <p:nvSpPr>
          <p:cNvPr id="4" name="Slide Number Placeholder 3"/>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2592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1297-CD89-D845-BF59-41632AF1AF97}" type="datetime1">
              <a:rPr lang="en-CA" smtClean="0"/>
              <a:t>2020-10-14</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200727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1898-F064-2E49-820D-0B2B2C0C6F1C}" type="datetime1">
              <a:rPr lang="en-CA" smtClean="0"/>
              <a:t>2020-10-14</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45675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3B56E-8FC2-3341-98D6-D4B62F071F09}" type="datetime1">
              <a:rPr lang="en-CA" smtClean="0"/>
              <a:t>2020-10-14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Deep Learning Workshop (</a:t>
            </a:r>
            <a:r>
              <a:rPr lang="en-US" dirty="0" err="1"/>
              <a:t>D.L.Silver</a:t>
            </a:r>
            <a:r>
              <a:rPr lang="en-US" dirty="0"/>
              <a:t>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813C9-A23E-CC4B-9720-03BDC152914B}" type="slidenum">
              <a:rPr lang="en-US" smtClean="0"/>
              <a:t>‹#›</a:t>
            </a:fld>
            <a:endParaRPr lang="en-US"/>
          </a:p>
        </p:txBody>
      </p:sp>
    </p:spTree>
    <p:extLst>
      <p:ext uri="{BB962C8B-B14F-4D97-AF65-F5344CB8AC3E}">
        <p14:creationId xmlns:p14="http://schemas.microsoft.com/office/powerpoint/2010/main" val="140634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tensorflow.org/tutorials/keras/basic_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yearofai.com/rohan-4-the-vanishing-gradient-problem-ec68f76ffb9b" TargetMode="External"/><Relationship Id="rId2" Type="http://schemas.openxmlformats.org/officeDocument/2006/relationships/hyperlink" Target="https://www.youtube.com/watch?v=SKMpmAOUa2Q"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9096"/>
            <a:ext cx="9144000" cy="1231461"/>
          </a:xfrm>
        </p:spPr>
        <p:txBody>
          <a:bodyPr>
            <a:normAutofit fontScale="90000"/>
          </a:bodyPr>
          <a:lstStyle/>
          <a:p>
            <a:r>
              <a:rPr lang="en-US" b="1" dirty="0"/>
              <a:t>Building Deep Neural Networks</a:t>
            </a:r>
            <a:endParaRPr lang="en-US" dirty="0"/>
          </a:p>
        </p:txBody>
      </p:sp>
      <p:sp>
        <p:nvSpPr>
          <p:cNvPr id="3" name="Subtitle 2"/>
          <p:cNvSpPr>
            <a:spLocks noGrp="1"/>
          </p:cNvSpPr>
          <p:nvPr>
            <p:ph type="subTitle" idx="1"/>
          </p:nvPr>
        </p:nvSpPr>
        <p:spPr>
          <a:xfrm>
            <a:off x="1524000" y="2702633"/>
            <a:ext cx="9144000" cy="1655762"/>
          </a:xfrm>
        </p:spPr>
        <p:txBody>
          <a:bodyPr vert="horz" lIns="91440" tIns="45720" rIns="91440" bIns="45720" rtlCol="0" anchor="t">
            <a:noAutofit/>
          </a:bodyPr>
          <a:lstStyle/>
          <a:p>
            <a:endParaRPr lang="en-US" sz="2800" dirty="0"/>
          </a:p>
          <a:p>
            <a:r>
              <a:rPr lang="en-US" sz="2800" dirty="0"/>
              <a:t>with </a:t>
            </a:r>
          </a:p>
          <a:p>
            <a:r>
              <a:rPr lang="en-US" sz="2800" dirty="0"/>
              <a:t>Daniel L. Silver, Ph.D.</a:t>
            </a:r>
          </a:p>
          <a:p>
            <a:r>
              <a:rPr lang="en-US" sz="2800" dirty="0"/>
              <a:t>Andy McIntyre, Ph.D.</a:t>
            </a:r>
          </a:p>
          <a:p>
            <a:endParaRPr lang="en-US" sz="2800" dirty="0"/>
          </a:p>
          <a:p>
            <a:r>
              <a:rPr lang="en-US" sz="2800"/>
              <a:t>October 22, 2020</a:t>
            </a:r>
            <a:endParaRPr lang="en-US" sz="2800" dirty="0"/>
          </a:p>
        </p:txBody>
      </p:sp>
      <p:sp>
        <p:nvSpPr>
          <p:cNvPr id="4" name="Date Placeholder 3"/>
          <p:cNvSpPr>
            <a:spLocks noGrp="1"/>
          </p:cNvSpPr>
          <p:nvPr>
            <p:ph type="dt" sz="half" idx="10"/>
          </p:nvPr>
        </p:nvSpPr>
        <p:spPr/>
        <p:txBody>
          <a:bodyPr/>
          <a:lstStyle/>
          <a:p>
            <a:fld id="{F51BEEC5-DA61-1948-9AE3-403245DE38AB}"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1</a:t>
            </a:fld>
            <a:endParaRPr lang="en-US"/>
          </a:p>
        </p:txBody>
      </p:sp>
      <p:pic>
        <p:nvPicPr>
          <p:cNvPr id="7" name="Picture 6">
            <a:extLst>
              <a:ext uri="{FF2B5EF4-FFF2-40B4-BE49-F238E27FC236}">
                <a16:creationId xmlns:a16="http://schemas.microsoft.com/office/drawing/2014/main" id="{D5D12F5D-FED2-7D4C-B9E8-2278D773F2BB}"/>
              </a:ext>
            </a:extLst>
          </p:cNvPr>
          <p:cNvPicPr>
            <a:picLocks noChangeAspect="1"/>
          </p:cNvPicPr>
          <p:nvPr/>
        </p:nvPicPr>
        <p:blipFill>
          <a:blip r:embed="rId2"/>
          <a:stretch>
            <a:fillRect/>
          </a:stretch>
        </p:blipFill>
        <p:spPr>
          <a:xfrm>
            <a:off x="8935256" y="3530514"/>
            <a:ext cx="2628578" cy="2316510"/>
          </a:xfrm>
          <a:prstGeom prst="rect">
            <a:avLst/>
          </a:prstGeom>
        </p:spPr>
      </p:pic>
    </p:spTree>
    <p:extLst>
      <p:ext uri="{BB962C8B-B14F-4D97-AF65-F5344CB8AC3E}">
        <p14:creationId xmlns:p14="http://schemas.microsoft.com/office/powerpoint/2010/main" val="397724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Autoencoders</a:t>
            </a:r>
            <a:r>
              <a:rPr lang="en-US" dirty="0"/>
              <a:t> using BP ANN</a:t>
            </a:r>
          </a:p>
        </p:txBody>
      </p:sp>
      <p:sp>
        <p:nvSpPr>
          <p:cNvPr id="3" name="Content Placeholder 2"/>
          <p:cNvSpPr>
            <a:spLocks noGrp="1"/>
          </p:cNvSpPr>
          <p:nvPr>
            <p:ph idx="1"/>
          </p:nvPr>
        </p:nvSpPr>
        <p:spPr>
          <a:xfrm>
            <a:off x="554787" y="1880438"/>
            <a:ext cx="6338382" cy="4168670"/>
          </a:xfrm>
        </p:spPr>
        <p:txBody>
          <a:bodyPr>
            <a:normAutofit/>
          </a:bodyPr>
          <a:lstStyle/>
          <a:p>
            <a:r>
              <a:rPr lang="en-US" dirty="0"/>
              <a:t>Learn to predict their input at the output</a:t>
            </a:r>
          </a:p>
          <a:p>
            <a:r>
              <a:rPr lang="en-US" dirty="0"/>
              <a:t>Learn an internal representation (encoding) of image</a:t>
            </a:r>
          </a:p>
          <a:p>
            <a:r>
              <a:rPr lang="en-US" dirty="0"/>
              <a:t>Feature detectors of the input</a:t>
            </a:r>
          </a:p>
          <a:p>
            <a:r>
              <a:rPr lang="en-US" dirty="0"/>
              <a:t>Can be used to pre-train a classifier</a:t>
            </a:r>
          </a:p>
        </p:txBody>
      </p:sp>
      <p:sp>
        <p:nvSpPr>
          <p:cNvPr id="4" name="Date Placeholder 3"/>
          <p:cNvSpPr>
            <a:spLocks noGrp="1"/>
          </p:cNvSpPr>
          <p:nvPr>
            <p:ph type="dt" sz="half" idx="10"/>
          </p:nvPr>
        </p:nvSpPr>
        <p:spPr/>
        <p:txBody>
          <a:bodyPr/>
          <a:lstStyle/>
          <a:p>
            <a:fld id="{6AAC6D73-E8D8-E441-AACC-F0C59B392D37}"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10</a:t>
            </a:fld>
            <a:endParaRPr lang="en-US"/>
          </a:p>
        </p:txBody>
      </p:sp>
      <p:pic>
        <p:nvPicPr>
          <p:cNvPr id="9" name="Picture 8"/>
          <p:cNvPicPr>
            <a:picLocks noChangeAspect="1"/>
          </p:cNvPicPr>
          <p:nvPr/>
        </p:nvPicPr>
        <p:blipFill>
          <a:blip r:embed="rId2"/>
          <a:stretch>
            <a:fillRect/>
          </a:stretch>
        </p:blipFill>
        <p:spPr>
          <a:xfrm>
            <a:off x="6957646" y="1222017"/>
            <a:ext cx="4624754" cy="5316895"/>
          </a:xfrm>
          <a:prstGeom prst="rect">
            <a:avLst/>
          </a:prstGeom>
        </p:spPr>
      </p:pic>
      <p:sp>
        <p:nvSpPr>
          <p:cNvPr id="10" name="Down Arrow 9"/>
          <p:cNvSpPr/>
          <p:nvPr/>
        </p:nvSpPr>
        <p:spPr>
          <a:xfrm rot="5400000">
            <a:off x="6974914" y="4731689"/>
            <a:ext cx="316523" cy="808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8803" y="4625044"/>
            <a:ext cx="1634366" cy="1200329"/>
          </a:xfrm>
          <a:prstGeom prst="rect">
            <a:avLst/>
          </a:prstGeom>
          <a:noFill/>
        </p:spPr>
        <p:txBody>
          <a:bodyPr wrap="square" rtlCol="0">
            <a:spAutoFit/>
          </a:bodyPr>
          <a:lstStyle/>
          <a:p>
            <a:r>
              <a:rPr lang="en-US" dirty="0"/>
              <a:t>Feed a standard</a:t>
            </a:r>
          </a:p>
          <a:p>
            <a:r>
              <a:rPr lang="en-US" dirty="0"/>
              <a:t>BP ANN to do Classification</a:t>
            </a:r>
          </a:p>
        </p:txBody>
      </p:sp>
    </p:spTree>
    <p:extLst>
      <p:ext uri="{BB962C8B-B14F-4D97-AF65-F5344CB8AC3E}">
        <p14:creationId xmlns:p14="http://schemas.microsoft.com/office/powerpoint/2010/main" val="65731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tLang="en-US" dirty="0"/>
              <a:t>Deep Learning Architectures</a:t>
            </a:r>
          </a:p>
        </p:txBody>
      </p:sp>
      <p:sp>
        <p:nvSpPr>
          <p:cNvPr id="66562" name="Content Placeholder 2"/>
          <p:cNvSpPr>
            <a:spLocks noGrp="1"/>
          </p:cNvSpPr>
          <p:nvPr>
            <p:ph idx="1"/>
          </p:nvPr>
        </p:nvSpPr>
        <p:spPr>
          <a:xfrm>
            <a:off x="1981200" y="1719263"/>
            <a:ext cx="4267200" cy="4411662"/>
          </a:xfrm>
        </p:spPr>
        <p:txBody>
          <a:bodyPr/>
          <a:lstStyle/>
          <a:p>
            <a:pPr marL="0" indent="0">
              <a:buNone/>
            </a:pPr>
            <a:r>
              <a:rPr lang="en-US" altLang="en-US" sz="2000" b="1"/>
              <a:t>Andrew Ng</a:t>
            </a:r>
            <a:r>
              <a:rPr lang="ja-JP" altLang="en-US" sz="2000" b="1"/>
              <a:t>’</a:t>
            </a:r>
            <a:r>
              <a:rPr lang="en-US" altLang="ja-JP" sz="2000" b="1"/>
              <a:t>s work on Deep Learning Networks  (ICML-2012)</a:t>
            </a:r>
          </a:p>
          <a:p>
            <a:pPr marL="0" indent="0"/>
            <a:r>
              <a:rPr lang="en-US" altLang="en-US" sz="1800"/>
              <a:t>Problem: Learn to recognize human faces, cats, etc from unlabeled data</a:t>
            </a:r>
          </a:p>
          <a:p>
            <a:pPr marL="0" indent="0"/>
            <a:r>
              <a:rPr lang="en-US" altLang="en-US" sz="1800"/>
              <a:t>Dataset of 10 million images; each image has 200x200 pixels</a:t>
            </a:r>
          </a:p>
          <a:p>
            <a:pPr marL="0" indent="0"/>
            <a:r>
              <a:rPr lang="en-US" altLang="en-US" sz="1800"/>
              <a:t>9-layered locally connected neural network  (1B connections)</a:t>
            </a:r>
          </a:p>
          <a:p>
            <a:pPr marL="0" indent="0"/>
            <a:r>
              <a:rPr lang="en-US" altLang="en-US" sz="1800"/>
              <a:t>Parallel algorithm; 1,000 machines (16,000 cores) for three days </a:t>
            </a:r>
          </a:p>
          <a:p>
            <a:pPr marL="0" indent="0">
              <a:buNone/>
            </a:pPr>
            <a:endParaRPr lang="en-US" altLang="en-US" sz="1800"/>
          </a:p>
        </p:txBody>
      </p:sp>
      <p:sp>
        <p:nvSpPr>
          <p:cNvPr id="1249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291179F-47D4-C347-B7D5-4FC524F90A45}" type="slidenum">
              <a:rPr lang="en-US" altLang="en-US" sz="1000"/>
              <a:pPr eaLnBrk="1" hangingPunct="1"/>
              <a:t>11</a:t>
            </a:fld>
            <a:endParaRPr lang="en-US" altLang="en-US" sz="1000"/>
          </a:p>
        </p:txBody>
      </p:sp>
      <p:sp>
        <p:nvSpPr>
          <p:cNvPr id="124932" name="TextBox 5"/>
          <p:cNvSpPr txBox="1">
            <a:spLocks noChangeArrowheads="1"/>
          </p:cNvSpPr>
          <p:nvPr/>
        </p:nvSpPr>
        <p:spPr bwMode="auto">
          <a:xfrm>
            <a:off x="1752600" y="5181600"/>
            <a:ext cx="45720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000" b="1"/>
              <a:t>Building High-level Features Using Large Scale Unsupervised Learning</a:t>
            </a:r>
          </a:p>
          <a:p>
            <a:pPr eaLnBrk="1" hangingPunct="1"/>
            <a:r>
              <a:rPr lang="en-US" altLang="en-US" sz="1000"/>
              <a:t>Quoc V. Le, Marc</a:t>
            </a:r>
            <a:r>
              <a:rPr lang="ja-JP" altLang="en-US" sz="1000"/>
              <a:t>’</a:t>
            </a:r>
            <a:r>
              <a:rPr lang="en-US" altLang="ja-JP" sz="1000"/>
              <a:t>Aurelio Ranzato, Rajat Monga, Matthieu Devin, Kai Chen, Greg S. Corrado, Jeffrey Dean, and Andrew Y. Ng</a:t>
            </a:r>
          </a:p>
          <a:p>
            <a:pPr eaLnBrk="1" hangingPunct="1"/>
            <a:r>
              <a:rPr lang="en-US" altLang="en-US" sz="1000"/>
              <a:t>ICML 2012: 29th International Conference on Machine Learning, Edinburgh, Scotland, June, 2012. </a:t>
            </a:r>
          </a:p>
          <a:p>
            <a:pPr eaLnBrk="1" hangingPunct="1"/>
            <a:endParaRPr lang="en-US" altLang="en-US" sz="1800"/>
          </a:p>
        </p:txBody>
      </p:sp>
      <p:pic>
        <p:nvPicPr>
          <p:cNvPr id="12493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057400"/>
            <a:ext cx="35147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1600200"/>
            <a:ext cx="4170362"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62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2514" name="Rectangle 2"/>
          <p:cNvSpPr>
            <a:spLocks noGrp="1" noChangeArrowheads="1"/>
          </p:cNvSpPr>
          <p:nvPr>
            <p:ph type="title"/>
          </p:nvPr>
        </p:nvSpPr>
        <p:spPr>
          <a:xfrm>
            <a:off x="640079" y="2053641"/>
            <a:ext cx="3669161" cy="2760098"/>
          </a:xfrm>
        </p:spPr>
        <p:txBody>
          <a:bodyPr>
            <a:normAutofit/>
          </a:bodyPr>
          <a:lstStyle/>
          <a:p>
            <a:pPr>
              <a:defRPr/>
            </a:pPr>
            <a:r>
              <a:rPr lang="en-US" altLang="en-US">
                <a:solidFill>
                  <a:srgbClr val="FFFFFF"/>
                </a:solidFill>
                <a:effectLst>
                  <a:outerShdw blurRad="38100" dist="38100" dir="2700000" algn="tl">
                    <a:srgbClr val="FFFFFF"/>
                  </a:outerShdw>
                </a:effectLst>
                <a:ea typeface="ＭＳ Ｐゴシック" charset="-128"/>
              </a:rPr>
              <a:t>TUTORIAL 4</a:t>
            </a:r>
          </a:p>
        </p:txBody>
      </p:sp>
      <p:sp>
        <p:nvSpPr>
          <p:cNvPr id="192515" name="Rectangle 3"/>
          <p:cNvSpPr>
            <a:spLocks noGrp="1" noChangeArrowheads="1"/>
          </p:cNvSpPr>
          <p:nvPr>
            <p:ph type="body" idx="1"/>
          </p:nvPr>
        </p:nvSpPr>
        <p:spPr>
          <a:xfrm>
            <a:off x="6090574" y="801866"/>
            <a:ext cx="5306084" cy="5230634"/>
          </a:xfrm>
        </p:spPr>
        <p:txBody>
          <a:bodyPr vert="horz" lIns="91440" tIns="45720" rIns="91440" bIns="45720" rtlCol="0" anchor="ctr">
            <a:normAutofit/>
          </a:bodyPr>
          <a:lstStyle/>
          <a:p>
            <a:pPr>
              <a:buFont typeface="Monotype Sorts" charset="2"/>
              <a:buNone/>
              <a:defRPr/>
            </a:pPr>
            <a:endParaRPr lang="en-US" altLang="en-US" sz="2400" dirty="0">
              <a:solidFill>
                <a:srgbClr val="000000"/>
              </a:solidFill>
              <a:effectLst>
                <a:outerShdw blurRad="38100" dist="38100" dir="2700000" algn="tl">
                  <a:srgbClr val="919191"/>
                </a:outerShdw>
              </a:effectLst>
              <a:ea typeface="ＭＳ Ｐゴシック" charset="-128"/>
            </a:endParaRPr>
          </a:p>
          <a:p>
            <a:pPr>
              <a:defRPr/>
            </a:pPr>
            <a:r>
              <a:rPr lang="en-US" altLang="en-US" sz="2400" dirty="0">
                <a:solidFill>
                  <a:srgbClr val="000000"/>
                </a:solidFill>
                <a:effectLst>
                  <a:outerShdw blurRad="38100" dist="38100" dir="2700000" algn="tl">
                    <a:srgbClr val="919191"/>
                  </a:outerShdw>
                </a:effectLst>
                <a:ea typeface="ＭＳ Ｐゴシック"/>
              </a:rPr>
              <a:t>Demonstrate how the addition of hidden layers makes the development  / training of a BP network more challenging </a:t>
            </a:r>
            <a:endParaRPr lang="en-US" sz="2400" dirty="0">
              <a:solidFill>
                <a:srgbClr val="000000"/>
              </a:solidFill>
            </a:endParaRPr>
          </a:p>
          <a:p>
            <a:pPr>
              <a:defRPr/>
            </a:pPr>
            <a:r>
              <a:rPr lang="en-US" sz="2400" dirty="0">
                <a:solidFill>
                  <a:srgbClr val="000000"/>
                </a:solidFill>
              </a:rPr>
              <a:t>Try the python code </a:t>
            </a:r>
            <a:r>
              <a:rPr lang="en-US" sz="2400" dirty="0" err="1">
                <a:solidFill>
                  <a:srgbClr val="000000"/>
                </a:solidFill>
                <a:cs typeface="Calibri"/>
              </a:rPr>
              <a:t>tf.keras_mnist_deep.ipynb</a:t>
            </a:r>
            <a:r>
              <a:rPr lang="en-US" sz="2400" dirty="0">
                <a:solidFill>
                  <a:srgbClr val="000000"/>
                </a:solidFill>
                <a:cs typeface="Calibri"/>
              </a:rPr>
              <a:t> </a:t>
            </a:r>
          </a:p>
          <a:p>
            <a:pPr>
              <a:defRPr/>
            </a:pPr>
            <a:r>
              <a:rPr lang="en-US" sz="2400" dirty="0">
                <a:solidFill>
                  <a:srgbClr val="000000"/>
                </a:solidFill>
                <a:ea typeface="ＭＳ Ｐゴシック"/>
                <a:cs typeface="Calibri"/>
              </a:rPr>
              <a:t>For more, check out the following tutorial:  </a:t>
            </a:r>
            <a:r>
              <a:rPr lang="en-US" sz="2400" u="sng" dirty="0">
                <a:solidFill>
                  <a:srgbClr val="000000"/>
                </a:solidFill>
                <a:ea typeface="ＭＳ Ｐゴシック"/>
                <a:cs typeface="Calibri"/>
                <a:hlinkClick r:id="rId4"/>
              </a:rPr>
              <a:t>https://www.tensorflow.org/tutorials/keras/basic_classification</a:t>
            </a:r>
            <a:r>
              <a:rPr lang="en-US" sz="2400" dirty="0">
                <a:solidFill>
                  <a:srgbClr val="000000"/>
                </a:solidFill>
                <a:ea typeface="ＭＳ Ｐゴシック"/>
                <a:cs typeface="Calibri"/>
              </a:rPr>
              <a:t> </a:t>
            </a:r>
            <a:endParaRPr lang="en-US" sz="2400" dirty="0">
              <a:solidFill>
                <a:srgbClr val="000000"/>
              </a:solidFill>
              <a:ea typeface="ＭＳ Ｐゴシック" charset="-128"/>
              <a:cs typeface="Calibri"/>
            </a:endParaRPr>
          </a:p>
          <a:p>
            <a:pPr>
              <a:defRPr/>
            </a:pPr>
            <a:endParaRPr lang="en-US" altLang="en-US" sz="2400" dirty="0">
              <a:solidFill>
                <a:srgbClr val="000000"/>
              </a:solidFill>
              <a:effectLst>
                <a:outerShdw blurRad="38100" dist="38100" dir="2700000" algn="tl">
                  <a:srgbClr val="919191"/>
                </a:outerShdw>
              </a:effectLst>
              <a:ea typeface="ＭＳ Ｐゴシック" charset="-128"/>
            </a:endParaRPr>
          </a:p>
          <a:p>
            <a:pPr>
              <a:defRPr/>
            </a:pPr>
            <a:endParaRPr lang="en-US" altLang="en-US" sz="2400" dirty="0">
              <a:solidFill>
                <a:srgbClr val="000000"/>
              </a:solidFill>
              <a:ea typeface="ＭＳ Ｐゴシック" charset="-128"/>
              <a:cs typeface="Calibri" panose="020F0502020204030204"/>
            </a:endParaRPr>
          </a:p>
        </p:txBody>
      </p:sp>
    </p:spTree>
    <p:extLst>
      <p:ext uri="{BB962C8B-B14F-4D97-AF65-F5344CB8AC3E}">
        <p14:creationId xmlns:p14="http://schemas.microsoft.com/office/powerpoint/2010/main" val="1255036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cs typeface="Calibri"/>
              </a:rPr>
              <a:t>Background</a:t>
            </a:r>
            <a:endParaRPr lang="en-US" dirty="0"/>
          </a:p>
          <a:p>
            <a:r>
              <a:rPr lang="en-US" dirty="0"/>
              <a:t>Problem of vanishing gradient</a:t>
            </a:r>
            <a:endParaRPr lang="en-US" dirty="0">
              <a:cs typeface="Calibri"/>
            </a:endParaRPr>
          </a:p>
          <a:p>
            <a:pPr lvl="1"/>
            <a:r>
              <a:rPr lang="en-US" dirty="0"/>
              <a:t>Beyond two hidden layers</a:t>
            </a:r>
            <a:endParaRPr lang="en-US" dirty="0">
              <a:cs typeface="Calibri"/>
            </a:endParaRPr>
          </a:p>
          <a:p>
            <a:r>
              <a:rPr lang="en-US" dirty="0"/>
              <a:t>Methods of overcoming the problem</a:t>
            </a:r>
          </a:p>
          <a:p>
            <a:pPr lvl="1"/>
            <a:r>
              <a:rPr lang="en-US" dirty="0"/>
              <a:t>Long patient training</a:t>
            </a:r>
          </a:p>
          <a:p>
            <a:pPr lvl="1"/>
            <a:r>
              <a:rPr lang="en-US" dirty="0"/>
              <a:t>Better activation functions </a:t>
            </a:r>
          </a:p>
          <a:p>
            <a:pPr lvl="1"/>
            <a:r>
              <a:rPr lang="en-US" dirty="0"/>
              <a:t>Pre-training </a:t>
            </a:r>
          </a:p>
          <a:p>
            <a:pPr lvl="1"/>
            <a:r>
              <a:rPr lang="en-US" dirty="0"/>
              <a:t>Constrained internal representation - weight-sharing </a:t>
            </a:r>
          </a:p>
          <a:p>
            <a:pPr lvl="1"/>
            <a:r>
              <a:rPr lang="en-US" dirty="0"/>
              <a:t>Better </a:t>
            </a:r>
            <a:r>
              <a:rPr lang="en-US" dirty="0" err="1"/>
              <a:t>regularizers</a:t>
            </a:r>
            <a:r>
              <a:rPr lang="en-US" dirty="0"/>
              <a:t> (sparsity, weight-decay, dropout, injected noise)</a:t>
            </a:r>
          </a:p>
          <a:p>
            <a:r>
              <a:rPr lang="en-US" dirty="0"/>
              <a:t>Demo using many layers</a:t>
            </a:r>
            <a:endParaRPr lang="en-US">
              <a:cs typeface="Calibri"/>
            </a:endParaRPr>
          </a:p>
        </p:txBody>
      </p:sp>
      <p:sp>
        <p:nvSpPr>
          <p:cNvPr id="4" name="Date Placeholder 3"/>
          <p:cNvSpPr>
            <a:spLocks noGrp="1"/>
          </p:cNvSpPr>
          <p:nvPr>
            <p:ph type="dt" sz="half" idx="10"/>
          </p:nvPr>
        </p:nvSpPr>
        <p:spPr/>
        <p:txBody>
          <a:bodyPr/>
          <a:lstStyle/>
          <a:p>
            <a:fld id="{6AAC6D73-E8D8-E441-AACC-F0C59B392D37}" type="datetime1">
              <a:rPr lang="en-CA" smtClean="0"/>
              <a:t>2020-10-14</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2</a:t>
            </a:fld>
            <a:endParaRPr lang="en-US"/>
          </a:p>
        </p:txBody>
      </p:sp>
    </p:spTree>
    <p:extLst>
      <p:ext uri="{BB962C8B-B14F-4D97-AF65-F5344CB8AC3E}">
        <p14:creationId xmlns:p14="http://schemas.microsoft.com/office/powerpoint/2010/main" val="137373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AEC-CFF5-4FFF-8B7A-4C5ED64D6C92}"/>
              </a:ext>
            </a:extLst>
          </p:cNvPr>
          <p:cNvSpPr>
            <a:spLocks noGrp="1"/>
          </p:cNvSpPr>
          <p:nvPr>
            <p:ph type="title"/>
          </p:nvPr>
        </p:nvSpPr>
        <p:spPr/>
        <p:txBody>
          <a:bodyPr/>
          <a:lstStyle/>
          <a:p>
            <a:r>
              <a:rPr lang="en-US">
                <a:cs typeface="Calibri Light"/>
              </a:rPr>
              <a:t>Background – Why Deep Networks?</a:t>
            </a:r>
            <a:endParaRPr lang="en-US"/>
          </a:p>
        </p:txBody>
      </p:sp>
      <p:sp>
        <p:nvSpPr>
          <p:cNvPr id="3" name="Content Placeholder 2">
            <a:extLst>
              <a:ext uri="{FF2B5EF4-FFF2-40B4-BE49-F238E27FC236}">
                <a16:creationId xmlns:a16="http://schemas.microsoft.com/office/drawing/2014/main" id="{D9135021-DEC9-4057-B2F9-26E260535840}"/>
              </a:ext>
            </a:extLst>
          </p:cNvPr>
          <p:cNvSpPr>
            <a:spLocks noGrp="1"/>
          </p:cNvSpPr>
          <p:nvPr>
            <p:ph idx="1"/>
          </p:nvPr>
        </p:nvSpPr>
        <p:spPr/>
        <p:txBody>
          <a:bodyPr vert="horz" lIns="91440" tIns="45720" rIns="91440" bIns="45720" rtlCol="0" anchor="t">
            <a:normAutofit/>
          </a:bodyPr>
          <a:lstStyle/>
          <a:p>
            <a:r>
              <a:rPr lang="en-US">
                <a:cs typeface="Calibri"/>
              </a:rPr>
              <a:t>Accuracy.</a:t>
            </a:r>
          </a:p>
          <a:p>
            <a:r>
              <a:rPr lang="en-US">
                <a:cs typeface="Calibri"/>
              </a:rPr>
              <a:t>Applications: </a:t>
            </a:r>
          </a:p>
          <a:p>
            <a:endParaRPr lang="en-US" dirty="0">
              <a:cs typeface="Calibri"/>
            </a:endParaRPr>
          </a:p>
          <a:p>
            <a:pPr lvl="1"/>
            <a:r>
              <a:rPr lang="en-US">
                <a:cs typeface="Calibri"/>
              </a:rPr>
              <a:t>Image classification (ImageNet, medical analyses)</a:t>
            </a:r>
          </a:p>
          <a:p>
            <a:pPr lvl="1"/>
            <a:r>
              <a:rPr lang="en-US">
                <a:cs typeface="Calibri"/>
              </a:rPr>
              <a:t>Voice recognition (Amazon Echo, Google Home)</a:t>
            </a:r>
          </a:p>
          <a:p>
            <a:pPr lvl="1"/>
            <a:r>
              <a:rPr lang="en-US">
                <a:cs typeface="Calibri"/>
              </a:rPr>
              <a:t>Human competitve results (Game of GO) </a:t>
            </a:r>
            <a:endParaRPr lang="en-US" dirty="0">
              <a:cs typeface="Calibri"/>
            </a:endParaRPr>
          </a:p>
        </p:txBody>
      </p:sp>
      <p:sp>
        <p:nvSpPr>
          <p:cNvPr id="4" name="Date Placeholder 3">
            <a:extLst>
              <a:ext uri="{FF2B5EF4-FFF2-40B4-BE49-F238E27FC236}">
                <a16:creationId xmlns:a16="http://schemas.microsoft.com/office/drawing/2014/main" id="{D296D599-9DF9-496C-A44F-F87912A64D01}"/>
              </a:ext>
            </a:extLst>
          </p:cNvPr>
          <p:cNvSpPr>
            <a:spLocks noGrp="1"/>
          </p:cNvSpPr>
          <p:nvPr>
            <p:ph type="dt" sz="half" idx="10"/>
          </p:nvPr>
        </p:nvSpPr>
        <p:spPr/>
        <p:txBody>
          <a:bodyPr/>
          <a:lstStyle/>
          <a:p>
            <a:fld id="{6AAC6D73-E8D8-E441-AACC-F0C59B392D37}" type="datetime1">
              <a:rPr lang="en-CA" smtClean="0"/>
              <a:t>2020-10-14</a:t>
            </a:fld>
            <a:endParaRPr lang="en-US"/>
          </a:p>
        </p:txBody>
      </p:sp>
      <p:sp>
        <p:nvSpPr>
          <p:cNvPr id="5" name="Footer Placeholder 4">
            <a:extLst>
              <a:ext uri="{FF2B5EF4-FFF2-40B4-BE49-F238E27FC236}">
                <a16:creationId xmlns:a16="http://schemas.microsoft.com/office/drawing/2014/main" id="{C91E905E-5FD4-49F4-B33B-D218A196BC70}"/>
              </a:ext>
            </a:extLst>
          </p:cNvPr>
          <p:cNvSpPr>
            <a:spLocks noGrp="1"/>
          </p:cNvSpPr>
          <p:nvPr>
            <p:ph type="ftr" sz="quarter" idx="11"/>
          </p:nvPr>
        </p:nvSpPr>
        <p:spPr/>
        <p:txBody>
          <a:bodyPr/>
          <a:lstStyle/>
          <a:p>
            <a:r>
              <a:rPr lang="en-US"/>
              <a:t>Deep Learning Workshop</a:t>
            </a:r>
          </a:p>
        </p:txBody>
      </p:sp>
      <p:sp>
        <p:nvSpPr>
          <p:cNvPr id="6" name="Slide Number Placeholder 5">
            <a:extLst>
              <a:ext uri="{FF2B5EF4-FFF2-40B4-BE49-F238E27FC236}">
                <a16:creationId xmlns:a16="http://schemas.microsoft.com/office/drawing/2014/main" id="{0C9E92CF-8698-4102-B692-DFC0B5523DB6}"/>
              </a:ext>
            </a:extLst>
          </p:cNvPr>
          <p:cNvSpPr>
            <a:spLocks noGrp="1"/>
          </p:cNvSpPr>
          <p:nvPr>
            <p:ph type="sldNum" sz="quarter" idx="12"/>
          </p:nvPr>
        </p:nvSpPr>
        <p:spPr/>
        <p:txBody>
          <a:bodyPr/>
          <a:lstStyle/>
          <a:p>
            <a:fld id="{FB1813C9-A23E-CC4B-9720-03BDC152914B}" type="slidenum">
              <a:rPr lang="en-US" smtClean="0"/>
              <a:t>3</a:t>
            </a:fld>
            <a:endParaRPr lang="en-US"/>
          </a:p>
        </p:txBody>
      </p:sp>
    </p:spTree>
    <p:extLst>
      <p:ext uri="{BB962C8B-B14F-4D97-AF65-F5344CB8AC3E}">
        <p14:creationId xmlns:p14="http://schemas.microsoft.com/office/powerpoint/2010/main" val="201301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x-none"/>
              <a:t>Exploding or Vanishing (Unstable) Gradients</a:t>
            </a:r>
          </a:p>
        </p:txBody>
      </p:sp>
      <p:sp>
        <p:nvSpPr>
          <p:cNvPr id="3" name="Content Placeholder 2"/>
          <p:cNvSpPr>
            <a:spLocks noGrp="1"/>
          </p:cNvSpPr>
          <p:nvPr>
            <p:ph sz="half" idx="1"/>
          </p:nvPr>
        </p:nvSpPr>
        <p:spPr>
          <a:xfrm>
            <a:off x="593726" y="1733801"/>
            <a:ext cx="7086600" cy="4525433"/>
          </a:xfrm>
        </p:spPr>
        <p:txBody>
          <a:bodyPr vert="horz" lIns="91440" tIns="45720" rIns="91440" bIns="45720" rtlCol="0" anchor="t">
            <a:normAutofit fontScale="85000" lnSpcReduction="20000"/>
          </a:bodyPr>
          <a:lstStyle/>
          <a:p>
            <a:pPr>
              <a:defRPr/>
            </a:pPr>
            <a:r>
              <a:rPr lang="en-US" dirty="0">
                <a:ea typeface="+mn-ea"/>
              </a:rPr>
              <a:t>What happens to the magnitude of the gradients as we backpropagate through many layers?</a:t>
            </a:r>
            <a:r>
              <a:rPr lang="en-US" dirty="0"/>
              <a:t> </a:t>
            </a:r>
            <a:endParaRPr lang="en-US" dirty="0">
              <a:ea typeface="+mn-ea"/>
            </a:endParaRPr>
          </a:p>
          <a:p>
            <a:pPr lvl="1">
              <a:buFont typeface="Arial"/>
              <a:buChar char="–"/>
              <a:defRPr/>
            </a:pPr>
            <a:r>
              <a:rPr lang="en-US" dirty="0">
                <a:solidFill>
                  <a:schemeClr val="accent1"/>
                </a:solidFill>
                <a:ea typeface="+mn-ea"/>
              </a:rPr>
              <a:t>If the weights are big the gradients grow exponentially (explode)</a:t>
            </a:r>
          </a:p>
          <a:p>
            <a:pPr lvl="1">
              <a:buFont typeface="Arial"/>
              <a:buChar char="–"/>
              <a:defRPr/>
            </a:pPr>
            <a:r>
              <a:rPr lang="en-US" dirty="0">
                <a:solidFill>
                  <a:schemeClr val="accent1"/>
                </a:solidFill>
              </a:rPr>
              <a:t>If the weights are  small, the gradients shrink exponentially (vanish)</a:t>
            </a:r>
            <a:endParaRPr lang="en-US" dirty="0">
              <a:solidFill>
                <a:schemeClr val="accent1"/>
              </a:solidFill>
              <a:ea typeface="+mn-ea"/>
            </a:endParaRPr>
          </a:p>
          <a:p>
            <a:pPr>
              <a:defRPr/>
            </a:pPr>
            <a:r>
              <a:rPr lang="en-US" dirty="0">
                <a:ea typeface="+mn-ea"/>
              </a:rPr>
              <a:t>Typical feed-forward neural nets can cope with these exponential effects because of few hidden layers</a:t>
            </a:r>
          </a:p>
          <a:p>
            <a:r>
              <a:rPr lang="en-US"/>
              <a:t>Deep Networks</a:t>
            </a:r>
            <a:endParaRPr lang="en-US">
              <a:cs typeface="Calibri"/>
            </a:endParaRPr>
          </a:p>
          <a:p>
            <a:pPr lvl="1"/>
            <a:r>
              <a:rPr lang="en-US" dirty="0"/>
              <a:t>Exploding gradient - clip the weights</a:t>
            </a:r>
          </a:p>
          <a:p>
            <a:pPr lvl="1"/>
            <a:r>
              <a:rPr lang="en-US" dirty="0"/>
              <a:t>Vanishing gradient -  bigger problem </a:t>
            </a:r>
          </a:p>
          <a:p>
            <a:r>
              <a:rPr lang="en-US" dirty="0">
                <a:cs typeface="Calibri"/>
                <a:hlinkClick r:id="rId2"/>
              </a:rPr>
              <a:t>Why?</a:t>
            </a:r>
            <a:endParaRPr lang="en-US" dirty="0">
              <a:cs typeface="Calibri"/>
            </a:endParaRPr>
          </a:p>
          <a:p>
            <a:pPr>
              <a:defRPr/>
            </a:pPr>
            <a:endParaRPr lang="en-US" dirty="0"/>
          </a:p>
          <a:p>
            <a:pPr>
              <a:defRPr/>
            </a:pPr>
            <a:r>
              <a:rPr lang="en-CA" altLang="x-none" sz="2100" dirty="0"/>
              <a:t>Details: </a:t>
            </a:r>
            <a:r>
              <a:rPr lang="en-CA" altLang="x-none" sz="2100" dirty="0">
                <a:hlinkClick r:id="rId3"/>
              </a:rPr>
              <a:t>https://ayearofai.com/rohan-4-the-vanishing-gradient-problem-ec68f76ffb9b</a:t>
            </a:r>
            <a:r>
              <a:rPr lang="en-CA" altLang="x-none" sz="2100" dirty="0"/>
              <a:t>  </a:t>
            </a:r>
          </a:p>
          <a:p>
            <a:pPr>
              <a:defRPr/>
            </a:pPr>
            <a:endParaRPr lang="en-US" dirty="0">
              <a:ea typeface="+mn-ea"/>
            </a:endParaRPr>
          </a:p>
        </p:txBody>
      </p:sp>
      <p:sp>
        <p:nvSpPr>
          <p:cNvPr id="5" name="Footer Placeholder 3"/>
          <p:cNvSpPr>
            <a:spLocks noGrp="1"/>
          </p:cNvSpPr>
          <p:nvPr>
            <p:ph type="ftr" sz="quarter" idx="11"/>
          </p:nvPr>
        </p:nvSpPr>
        <p:spPr>
          <a:xfrm>
            <a:off x="4038600" y="6356350"/>
            <a:ext cx="4114800" cy="365125"/>
          </a:xfrm>
        </p:spPr>
        <p:txBody>
          <a:bodyPr/>
          <a:lstStyle/>
          <a:p>
            <a:pPr>
              <a:defRPr>
                <a:uFillTx/>
              </a:defRPr>
            </a:pPr>
            <a:r>
              <a:rPr lang="en-US" dirty="0"/>
              <a:t>Based on slide by Geoff Hinton</a:t>
            </a:r>
          </a:p>
        </p:txBody>
      </p:sp>
      <p:sp>
        <p:nvSpPr>
          <p:cNvPr id="7" name="Oval 6"/>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8" name="Oval 7"/>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9" name="Oval 8"/>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0" name="Oval 9"/>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1" name="Oval 10"/>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2" name="Oval 11"/>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13" name="Straight Arrow Connector 12"/>
          <p:cNvCxnSpPr>
            <a:cxnSpLocks noChangeShapeType="1"/>
            <a:stCxn id="42" idx="7"/>
            <a:endCxn id="47" idx="3"/>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43" idx="7"/>
            <a:endCxn id="48" idx="3"/>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43" idx="0"/>
            <a:endCxn id="47" idx="4"/>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a:endCxn id="48" idx="2"/>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43" idx="1"/>
            <a:endCxn id="46" idx="5"/>
          </p:cNvCxnSpPr>
          <p:nvPr/>
        </p:nvCxnSpPr>
        <p:spPr bwMode="auto">
          <a:xfrm flipH="1"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5" idx="2"/>
            <a:endCxn id="46" idx="6"/>
          </p:cNvCxnSpPr>
          <p:nvPr/>
        </p:nvCxnSpPr>
        <p:spPr bwMode="auto">
          <a:xfrm flipH="1"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45" idx="1"/>
            <a:endCxn id="47" idx="5"/>
          </p:cNvCxnSpPr>
          <p:nvPr/>
        </p:nvCxnSpPr>
        <p:spPr bwMode="auto">
          <a:xfrm flipH="1"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a:stCxn id="45" idx="0"/>
            <a:endCxn id="48" idx="4"/>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 name="Straight Arrow Connector 20"/>
          <p:cNvCxnSpPr>
            <a:cxnSpLocks noChangeShapeType="1"/>
            <a:stCxn id="42" idx="0"/>
            <a:endCxn id="46" idx="4"/>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 name="Oval 21"/>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3" name="Oval 22"/>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4" name="Oval 23"/>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5" name="Straight Arrow Connector 24"/>
          <p:cNvCxnSpPr>
            <a:cxnSpLocks noChangeShapeType="1"/>
            <a:stCxn id="46" idx="7"/>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a:stCxn id="47" idx="7"/>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47" idx="0"/>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46" idx="6"/>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7" idx="1"/>
          </p:cNvCxnSpPr>
          <p:nvPr/>
        </p:nvCxnSpPr>
        <p:spPr bwMode="auto">
          <a:xfrm flipH="1"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a:stCxn id="48" idx="2"/>
          </p:cNvCxnSpPr>
          <p:nvPr/>
        </p:nvCxnSpPr>
        <p:spPr bwMode="auto">
          <a:xfrm flipH="1"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8" idx="1"/>
          </p:cNvCxnSpPr>
          <p:nvPr/>
        </p:nvCxnSpPr>
        <p:spPr bwMode="auto">
          <a:xfrm flipH="1"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a:stCxn id="48" idx="0"/>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6" idx="0"/>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4" name="Freeform 33"/>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Freeform 34"/>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6" name="Freeform 35"/>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7" name="Freeform 36"/>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8" name="Freeform 37"/>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9" name="Freeform 38"/>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40" name="Oval 39"/>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1" name="Oval 40"/>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2" name="Oval 41"/>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3" name="Oval 42"/>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4" name="Oval 43"/>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5" name="Straight Connector 44"/>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H="1"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H="1"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H="1"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60" name="Oval 59"/>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1418008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 Gradient</a:t>
            </a:r>
            <a:endParaRPr lang="en-US" dirty="0">
              <a:uFillTx/>
            </a:endParaRPr>
          </a:p>
        </p:txBody>
      </p:sp>
      <p:sp>
        <p:nvSpPr>
          <p:cNvPr id="3" name="Content Placeholder 2"/>
          <p:cNvSpPr>
            <a:spLocks noGrp="1"/>
          </p:cNvSpPr>
          <p:nvPr>
            <p:ph idx="1"/>
          </p:nvPr>
        </p:nvSpPr>
        <p:spPr>
          <a:xfrm>
            <a:off x="689918" y="1555750"/>
            <a:ext cx="7255476" cy="4800600"/>
          </a:xfrm>
        </p:spPr>
        <p:txBody>
          <a:bodyPr vert="horz" lIns="91440" tIns="45720" rIns="91440" bIns="45720" rtlCol="0" anchor="t">
            <a:normAutofit/>
          </a:bodyPr>
          <a:lstStyle/>
          <a:p>
            <a:r>
              <a:rPr lang="en-US" dirty="0"/>
              <a:t>Lowest</a:t>
            </a:r>
            <a:r>
              <a:rPr lang="en-US" dirty="0">
                <a:uFillTx/>
              </a:rPr>
              <a:t> layers of MLP do not get trained well</a:t>
            </a:r>
          </a:p>
          <a:p>
            <a:r>
              <a:rPr lang="en-US" dirty="0">
                <a:uFillTx/>
              </a:rPr>
              <a:t>Leads to very slow training - especially </a:t>
            </a:r>
            <a:r>
              <a:rPr lang="en-US" dirty="0"/>
              <a:t>in lower </a:t>
            </a:r>
            <a:r>
              <a:rPr lang="en-US" dirty="0">
                <a:uFillTx/>
              </a:rPr>
              <a:t>layers</a:t>
            </a:r>
          </a:p>
          <a:p>
            <a:r>
              <a:rPr lang="en-US" dirty="0">
                <a:uFillTx/>
              </a:rPr>
              <a:t>Top couple layers can usually learn any task "pretty well”</a:t>
            </a:r>
          </a:p>
          <a:p>
            <a:r>
              <a:rPr lang="en-US" dirty="0">
                <a:uFillTx/>
              </a:rPr>
              <a:t>The error to lower layers drops quickly </a:t>
            </a:r>
          </a:p>
          <a:p>
            <a:r>
              <a:rPr lang="en-US" dirty="0">
                <a:uFillTx/>
              </a:rPr>
              <a:t>Lower layers never get the opportunity to use their capacity to improve results, they just </a:t>
            </a:r>
            <a:r>
              <a:rPr lang="en-US"/>
              <a:t>create</a:t>
            </a:r>
            <a:r>
              <a:rPr lang="en-US">
                <a:uFillTx/>
              </a:rPr>
              <a:t> a random feature map </a:t>
            </a:r>
            <a:endParaRPr lang="en-US"/>
          </a:p>
          <a:p>
            <a:r>
              <a:rPr lang="en-US">
                <a:uFillTx/>
              </a:rPr>
              <a:t>Need a way for early layers to do effective wor</a:t>
            </a:r>
            <a:r>
              <a:rPr lang="en-US"/>
              <a:t>k</a:t>
            </a:r>
            <a:endParaRPr lang="en-US">
              <a:cs typeface="Calibri"/>
            </a:endParaRPr>
          </a:p>
          <a:p>
            <a:pPr lvl="2"/>
            <a:endParaRPr lang="en-US" dirty="0">
              <a:uFillTx/>
            </a:endParaRPr>
          </a:p>
        </p:txBody>
      </p:sp>
      <p:sp>
        <p:nvSpPr>
          <p:cNvPr id="4" name="Footer Placeholder 3"/>
          <p:cNvSpPr>
            <a:spLocks noGrp="1"/>
          </p:cNvSpPr>
          <p:nvPr>
            <p:ph type="ftr" sz="quarter" idx="11"/>
          </p:nvPr>
        </p:nvSpPr>
        <p:spPr/>
        <p:txBody>
          <a:bodyPr/>
          <a:lstStyle/>
          <a:p>
            <a:r>
              <a:rPr lang="en-US" dirty="0">
                <a:latin typeface="Times New Roman" pitchFamily="1" charset="0"/>
              </a:rPr>
              <a:t>Based on slides from </a:t>
            </a:r>
            <a:r>
              <a:rPr lang="en-US" dirty="0"/>
              <a:t>Tony Martinez</a:t>
            </a:r>
            <a:endParaRPr lang="en-US" dirty="0">
              <a:latin typeface="Times New Roman" pitchFamily="1" charset="0"/>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5</a:t>
            </a:fld>
            <a:endParaRPr lang="en-US">
              <a:uFillTx/>
            </a:endParaRPr>
          </a:p>
        </p:txBody>
      </p:sp>
      <p:sp>
        <p:nvSpPr>
          <p:cNvPr id="6" name="Oval 5"/>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7" name="Oval 6"/>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8" name="Oval 7"/>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9" name="Oval 8"/>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0" name="Oval 9"/>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1" name="Oval 10"/>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12" name="Straight Arrow Connector 11"/>
          <p:cNvCxnSpPr>
            <a:cxnSpLocks noChangeShapeType="1"/>
            <a:stCxn id="46" idx="7"/>
            <a:endCxn id="51" idx="3"/>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47" idx="7"/>
            <a:endCxn id="52" idx="3"/>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47" idx="0"/>
            <a:endCxn id="51" idx="4"/>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endCxn id="52" idx="2"/>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a:stCxn id="47" idx="1"/>
            <a:endCxn id="50" idx="5"/>
          </p:cNvCxnSpPr>
          <p:nvPr/>
        </p:nvCxnSpPr>
        <p:spPr bwMode="auto">
          <a:xfrm flipH="1"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49" idx="2"/>
            <a:endCxn id="50" idx="6"/>
          </p:cNvCxnSpPr>
          <p:nvPr/>
        </p:nvCxnSpPr>
        <p:spPr bwMode="auto">
          <a:xfrm flipH="1"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9" idx="1"/>
            <a:endCxn id="51" idx="5"/>
          </p:cNvCxnSpPr>
          <p:nvPr/>
        </p:nvCxnSpPr>
        <p:spPr bwMode="auto">
          <a:xfrm flipH="1"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49" idx="0"/>
            <a:endCxn id="52" idx="4"/>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a:stCxn id="46" idx="0"/>
            <a:endCxn id="50" idx="4"/>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 name="Oval 20"/>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2" name="Oval 21"/>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3" name="Oval 22"/>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4" name="Straight Arrow Connector 23"/>
          <p:cNvCxnSpPr>
            <a:cxnSpLocks noChangeShapeType="1"/>
            <a:stCxn id="50" idx="7"/>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51" idx="7"/>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a:stCxn id="51" idx="0"/>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50" idx="6"/>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51" idx="1"/>
          </p:cNvCxnSpPr>
          <p:nvPr/>
        </p:nvCxnSpPr>
        <p:spPr bwMode="auto">
          <a:xfrm flipH="1"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52" idx="2"/>
          </p:cNvCxnSpPr>
          <p:nvPr/>
        </p:nvCxnSpPr>
        <p:spPr bwMode="auto">
          <a:xfrm flipH="1"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a:stCxn id="52" idx="1"/>
          </p:cNvCxnSpPr>
          <p:nvPr/>
        </p:nvCxnSpPr>
        <p:spPr bwMode="auto">
          <a:xfrm flipH="1"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52" idx="0"/>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a:stCxn id="50" idx="0"/>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3" name="Freeform 32"/>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4" name="Freeform 33"/>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Freeform 34"/>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6" name="Freeform 35"/>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7" name="Freeform 36"/>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8" name="Freeform 37"/>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9" name="Oval 38"/>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0" name="Oval 39"/>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1" name="Oval 40"/>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2" name="Oval 41"/>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3" name="Oval 42"/>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4" name="Straight Connector 43"/>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H="1"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H="1"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H="1"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9" name="Oval 58"/>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37543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dirty="0">
                <a:uFillTx/>
                <a:latin typeface="Times New Roman" pitchFamily="1" charset="0"/>
              </a:rPr>
              <a:t>Based on slides from </a:t>
            </a:r>
            <a:r>
              <a:rPr lang="en-US" dirty="0"/>
              <a:t>Tony Martinez</a:t>
            </a:r>
            <a:endParaRPr lang="en-US" dirty="0">
              <a:uFillTx/>
              <a:latin typeface="Times New Roman" pitchFamily="1" charset="0"/>
            </a:endParaRPr>
          </a:p>
        </p:txBody>
      </p:sp>
      <p:sp>
        <p:nvSpPr>
          <p:cNvPr id="27651" name="Slide Number Placeholder 5"/>
          <p:cNvSpPr>
            <a:spLocks noGrp="1"/>
          </p:cNvSpPr>
          <p:nvPr>
            <p:ph type="sldNum" sz="quarter" idx="12"/>
          </p:nvPr>
        </p:nvSpPr>
        <p:spPr>
          <a:noFill/>
        </p:spPr>
        <p:txBody>
          <a:bodyPr/>
          <a:lstStyle/>
          <a:p>
            <a:fld id="{7AB9B8CB-BBC2-C840-8F78-A512C6D7B18E}" type="slidenum">
              <a:rPr lang="en-US" smtClean="0">
                <a:uFillTx/>
                <a:latin typeface="Times New Roman" pitchFamily="1" charset="0"/>
              </a:rPr>
              <a:pPr/>
              <a:t>6</a:t>
            </a:fld>
            <a:endParaRPr lang="en-US">
              <a:uFillTx/>
              <a:latin typeface="Times New Roman" pitchFamily="1" charset="0"/>
            </a:endParaRPr>
          </a:p>
        </p:txBody>
      </p:sp>
      <p:sp>
        <p:nvSpPr>
          <p:cNvPr id="40962" name="Rectangle 2"/>
          <p:cNvSpPr>
            <a:spLocks noGrp="1" noChangeArrowheads="1"/>
          </p:cNvSpPr>
          <p:nvPr>
            <p:ph type="title"/>
          </p:nvPr>
        </p:nvSpPr>
        <p:spPr>
          <a:xfrm>
            <a:off x="1235676" y="228600"/>
            <a:ext cx="9613556" cy="609600"/>
          </a:xfrm>
        </p:spPr>
        <p:txBody>
          <a:bodyPr>
            <a:normAutofit fontScale="90000"/>
          </a:bodyPr>
          <a:lstStyle/>
          <a:p>
            <a:pPr eaLnBrk="1" hangingPunct="1">
              <a:defRPr>
                <a:uFillTx/>
              </a:defRPr>
            </a:pPr>
            <a:r>
              <a:rPr lang="en-US" dirty="0">
                <a:uFillTx/>
                <a:ea typeface="+mj-ea"/>
                <a:cs typeface="+mj-cs"/>
              </a:rPr>
              <a:t>Overcoming Vanishing/Exploding Gradient</a:t>
            </a:r>
          </a:p>
        </p:txBody>
      </p:sp>
      <p:sp>
        <p:nvSpPr>
          <p:cNvPr id="27653" name="Rectangle 5"/>
          <p:cNvSpPr>
            <a:spLocks noChangeArrowheads="1"/>
          </p:cNvSpPr>
          <p:nvPr/>
        </p:nvSpPr>
        <p:spPr bwMode="auto">
          <a:xfrm>
            <a:off x="1022351" y="2020555"/>
            <a:ext cx="9144000" cy="369332"/>
          </a:xfrm>
          <a:prstGeom prst="rect">
            <a:avLst/>
          </a:prstGeom>
          <a:noFill/>
          <a:ln w="9525">
            <a:noFill/>
            <a:miter lim="800000"/>
          </a:ln>
        </p:spPr>
        <p:txBody>
          <a:bodyPr wrap="square">
            <a:prstTxWarp prst="textNoShape">
              <a:avLst/>
            </a:prstTxWarp>
            <a:spAutoFit/>
          </a:bodyPr>
          <a:lstStyle/>
          <a:p>
            <a:endParaRPr lang="en-US"/>
          </a:p>
        </p:txBody>
      </p:sp>
      <p:sp>
        <p:nvSpPr>
          <p:cNvPr id="107" name="Content Placeholder 2"/>
          <p:cNvSpPr>
            <a:spLocks noGrp="1"/>
          </p:cNvSpPr>
          <p:nvPr>
            <p:ph idx="1"/>
          </p:nvPr>
        </p:nvSpPr>
        <p:spPr>
          <a:xfrm>
            <a:off x="624875" y="2042886"/>
            <a:ext cx="6587819" cy="3265950"/>
          </a:xfrm>
        </p:spPr>
        <p:txBody>
          <a:bodyPr vert="horz" lIns="91440" tIns="45720" rIns="91440" bIns="45720" rtlCol="0" anchor="t">
            <a:normAutofit lnSpcReduction="10000"/>
          </a:bodyPr>
          <a:lstStyle/>
          <a:p>
            <a:r>
              <a:rPr lang="en-US" dirty="0"/>
              <a:t>Perform long patient training</a:t>
            </a:r>
          </a:p>
          <a:p>
            <a:pPr lvl="1"/>
            <a:r>
              <a:rPr lang="en-US" dirty="0"/>
              <a:t>small learning rates</a:t>
            </a:r>
          </a:p>
          <a:p>
            <a:r>
              <a:rPr lang="en-US" dirty="0"/>
              <a:t>Better weight initialization</a:t>
            </a:r>
          </a:p>
          <a:p>
            <a:r>
              <a:rPr lang="en-US" dirty="0"/>
              <a:t>Normalize output between layers</a:t>
            </a:r>
          </a:p>
          <a:p>
            <a:r>
              <a:rPr lang="en-US" dirty="0"/>
              <a:t>Use parallel </a:t>
            </a:r>
            <a:r>
              <a:rPr lang="en-US"/>
              <a:t>processing</a:t>
            </a:r>
            <a:r>
              <a:rPr lang="en-US" dirty="0"/>
              <a:t> - GPUs, </a:t>
            </a:r>
            <a:r>
              <a:rPr lang="en-US"/>
              <a:t>etc.</a:t>
            </a:r>
            <a:endParaRPr lang="en-US" dirty="0"/>
          </a:p>
          <a:p>
            <a:r>
              <a:rPr lang="en-US" dirty="0">
                <a:cs typeface="Calibri" panose="020F0502020204030204"/>
              </a:rPr>
              <a:t>Better activation function</a:t>
            </a:r>
          </a:p>
          <a:p>
            <a:r>
              <a:rPr lang="en-US" dirty="0">
                <a:cs typeface="Calibri" panose="020F0502020204030204"/>
              </a:rPr>
              <a:t>Regularization</a:t>
            </a:r>
          </a:p>
          <a:p>
            <a:endParaRPr lang="en-US" dirty="0">
              <a:cs typeface="Calibri" panose="020F0502020204030204"/>
            </a:endParaRPr>
          </a:p>
          <a:p>
            <a:pPr lvl="2"/>
            <a:endParaRPr lang="en-US" dirty="0">
              <a:cs typeface="Calibri" panose="020F0502020204030204"/>
            </a:endParaRPr>
          </a:p>
        </p:txBody>
      </p:sp>
      <p:sp>
        <p:nvSpPr>
          <p:cNvPr id="2" name="Oval 1">
            <a:extLst>
              <a:ext uri="{FF2B5EF4-FFF2-40B4-BE49-F238E27FC236}">
                <a16:creationId xmlns:a16="http://schemas.microsoft.com/office/drawing/2014/main" id="{0C6CAC64-97F2-4E2E-8E31-B1B9B05688E7}"/>
              </a:ext>
            </a:extLst>
          </p:cNvPr>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3" name="Oval 2">
            <a:extLst>
              <a:ext uri="{FF2B5EF4-FFF2-40B4-BE49-F238E27FC236}">
                <a16:creationId xmlns:a16="http://schemas.microsoft.com/office/drawing/2014/main" id="{7074531C-162D-4C37-A680-481EA90F1C7F}"/>
              </a:ext>
            </a:extLst>
          </p:cNvPr>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4" name="Oval 3">
            <a:extLst>
              <a:ext uri="{FF2B5EF4-FFF2-40B4-BE49-F238E27FC236}">
                <a16:creationId xmlns:a16="http://schemas.microsoft.com/office/drawing/2014/main" id="{768B0B84-1677-4492-98F2-4AE613BCE571}"/>
              </a:ext>
            </a:extLst>
          </p:cNvPr>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5" name="Oval 4">
            <a:extLst>
              <a:ext uri="{FF2B5EF4-FFF2-40B4-BE49-F238E27FC236}">
                <a16:creationId xmlns:a16="http://schemas.microsoft.com/office/drawing/2014/main" id="{EB394115-2EED-4BB4-BA56-04933B2795AA}"/>
              </a:ext>
            </a:extLst>
          </p:cNvPr>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6" name="Oval 5">
            <a:extLst>
              <a:ext uri="{FF2B5EF4-FFF2-40B4-BE49-F238E27FC236}">
                <a16:creationId xmlns:a16="http://schemas.microsoft.com/office/drawing/2014/main" id="{7152B6D4-1861-4DBE-A12A-C23A11215D25}"/>
              </a:ext>
            </a:extLst>
          </p:cNvPr>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7" name="Oval 6">
            <a:extLst>
              <a:ext uri="{FF2B5EF4-FFF2-40B4-BE49-F238E27FC236}">
                <a16:creationId xmlns:a16="http://schemas.microsoft.com/office/drawing/2014/main" id="{E8620DF7-1ECC-47DB-B7E0-55EE51B4D8B3}"/>
              </a:ext>
            </a:extLst>
          </p:cNvPr>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8" name="Straight Arrow Connector 7">
            <a:extLst>
              <a:ext uri="{FF2B5EF4-FFF2-40B4-BE49-F238E27FC236}">
                <a16:creationId xmlns:a16="http://schemas.microsoft.com/office/drawing/2014/main" id="{32F81840-8497-4330-9BE6-15FA3003C398}"/>
              </a:ext>
            </a:extLst>
          </p:cNvPr>
          <p:cNvCxnSpPr>
            <a:cxnSpLocks noChangeShapeType="1"/>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Straight Arrow Connector 8">
            <a:extLst>
              <a:ext uri="{FF2B5EF4-FFF2-40B4-BE49-F238E27FC236}">
                <a16:creationId xmlns:a16="http://schemas.microsoft.com/office/drawing/2014/main" id="{36CEF2E6-638E-4157-AC79-A5557264A62C}"/>
              </a:ext>
            </a:extLst>
          </p:cNvPr>
          <p:cNvCxnSpPr>
            <a:cxnSpLocks noChangeShapeType="1"/>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6829A717-EF8B-494B-BD08-16CDAC31D5B2}"/>
              </a:ext>
            </a:extLst>
          </p:cNvPr>
          <p:cNvCxnSpPr>
            <a:cxnSpLocks noChangeShapeType="1"/>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D62192CC-1E31-40DE-9621-0D44B6D254F4}"/>
              </a:ext>
            </a:extLst>
          </p:cNvPr>
          <p:cNvCxnSpPr>
            <a:cxnSpLocks noChangeShapeType="1"/>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36AB3233-5F2E-4CF1-B63C-CC85650E53EF}"/>
              </a:ext>
            </a:extLst>
          </p:cNvPr>
          <p:cNvCxnSpPr>
            <a:cxnSpLocks noChangeShapeType="1"/>
          </p:cNvCxnSpPr>
          <p:nvPr/>
        </p:nvCxnSpPr>
        <p:spPr bwMode="auto">
          <a:xfrm flipH="1" flipV="1">
            <a:off x="8968317" y="45656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DB448238-4F7A-4F4E-AB2A-0AA554EDA899}"/>
              </a:ext>
            </a:extLst>
          </p:cNvPr>
          <p:cNvCxnSpPr>
            <a:cxnSpLocks noChangeShapeType="1"/>
          </p:cNvCxnSpPr>
          <p:nvPr/>
        </p:nvCxnSpPr>
        <p:spPr bwMode="auto">
          <a:xfrm flipH="1" flipV="1">
            <a:off x="9069918" y="43180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66655002-E076-417B-9A61-3B31DAE7EEDA}"/>
              </a:ext>
            </a:extLst>
          </p:cNvPr>
          <p:cNvCxnSpPr>
            <a:cxnSpLocks noChangeShapeType="1"/>
          </p:cNvCxnSpPr>
          <p:nvPr/>
        </p:nvCxnSpPr>
        <p:spPr bwMode="auto">
          <a:xfrm flipH="1" flipV="1">
            <a:off x="10299700" y="45656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4814728B-802B-4864-AC31-42F289DA8BAD}"/>
              </a:ext>
            </a:extLst>
          </p:cNvPr>
          <p:cNvCxnSpPr>
            <a:cxnSpLocks noChangeShapeType="1"/>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7AD51E03-C153-43C6-BB78-BB86F5900589}"/>
              </a:ext>
            </a:extLst>
          </p:cNvPr>
          <p:cNvCxnSpPr>
            <a:cxnSpLocks noChangeShapeType="1"/>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Oval 16">
            <a:extLst>
              <a:ext uri="{FF2B5EF4-FFF2-40B4-BE49-F238E27FC236}">
                <a16:creationId xmlns:a16="http://schemas.microsoft.com/office/drawing/2014/main" id="{CC915F6F-0592-4551-ABBE-B7B2EE519125}"/>
              </a:ext>
            </a:extLst>
          </p:cNvPr>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8" name="Oval 17">
            <a:extLst>
              <a:ext uri="{FF2B5EF4-FFF2-40B4-BE49-F238E27FC236}">
                <a16:creationId xmlns:a16="http://schemas.microsoft.com/office/drawing/2014/main" id="{531519FE-CD9B-467D-9AB5-E8995050076C}"/>
              </a:ext>
            </a:extLst>
          </p:cNvPr>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9" name="Oval 18">
            <a:extLst>
              <a:ext uri="{FF2B5EF4-FFF2-40B4-BE49-F238E27FC236}">
                <a16:creationId xmlns:a16="http://schemas.microsoft.com/office/drawing/2014/main" id="{8A630B91-58C6-44F3-AB6F-1435B7266D6E}"/>
              </a:ext>
            </a:extLst>
          </p:cNvPr>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0" name="Straight Arrow Connector 19">
            <a:extLst>
              <a:ext uri="{FF2B5EF4-FFF2-40B4-BE49-F238E27FC236}">
                <a16:creationId xmlns:a16="http://schemas.microsoft.com/office/drawing/2014/main" id="{B149BA54-FDB0-4DCA-A104-B89A991B59D8}"/>
              </a:ext>
            </a:extLst>
          </p:cNvPr>
          <p:cNvCxnSpPr>
            <a:cxnSpLocks noChangeShapeType="1"/>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 name="Straight Arrow Connector 20">
            <a:extLst>
              <a:ext uri="{FF2B5EF4-FFF2-40B4-BE49-F238E27FC236}">
                <a16:creationId xmlns:a16="http://schemas.microsoft.com/office/drawing/2014/main" id="{F9F974FC-5C3B-455C-89B7-230AF4A97E9C}"/>
              </a:ext>
            </a:extLst>
          </p:cNvPr>
          <p:cNvCxnSpPr>
            <a:cxnSpLocks noChangeShapeType="1"/>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F8C240A9-54BD-4FC7-BCF2-9261FEBD2D0F}"/>
              </a:ext>
            </a:extLst>
          </p:cNvPr>
          <p:cNvCxnSpPr>
            <a:cxnSpLocks noChangeShapeType="1"/>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0DA44FFE-A876-4024-A3B6-333FBE24EEE0}"/>
              </a:ext>
            </a:extLst>
          </p:cNvPr>
          <p:cNvCxnSpPr>
            <a:cxnSpLocks noChangeShapeType="1"/>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483D2BD6-315D-4805-907C-3462BF91C104}"/>
              </a:ext>
            </a:extLst>
          </p:cNvPr>
          <p:cNvCxnSpPr>
            <a:cxnSpLocks noChangeShapeType="1"/>
          </p:cNvCxnSpPr>
          <p:nvPr/>
        </p:nvCxnSpPr>
        <p:spPr bwMode="auto">
          <a:xfrm flipH="1" flipV="1">
            <a:off x="8968317" y="31665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4BA9559E-A2E6-4A04-B587-FC2A5660F1B3}"/>
              </a:ext>
            </a:extLst>
          </p:cNvPr>
          <p:cNvCxnSpPr>
            <a:cxnSpLocks noChangeShapeType="1"/>
          </p:cNvCxnSpPr>
          <p:nvPr/>
        </p:nvCxnSpPr>
        <p:spPr bwMode="auto">
          <a:xfrm flipH="1" flipV="1">
            <a:off x="9069918" y="29188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246F503E-0BE8-4016-911B-3809E7BB4ECD}"/>
              </a:ext>
            </a:extLst>
          </p:cNvPr>
          <p:cNvCxnSpPr>
            <a:cxnSpLocks noChangeShapeType="1"/>
          </p:cNvCxnSpPr>
          <p:nvPr/>
        </p:nvCxnSpPr>
        <p:spPr bwMode="auto">
          <a:xfrm flipH="1" flipV="1">
            <a:off x="10299700" y="31665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BD82C483-BD88-4044-86E3-73914503AADB}"/>
              </a:ext>
            </a:extLst>
          </p:cNvPr>
          <p:cNvCxnSpPr>
            <a:cxnSpLocks noChangeShapeType="1"/>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0E347B7E-A084-41D3-BF95-87DCD603BBE4}"/>
              </a:ext>
            </a:extLst>
          </p:cNvPr>
          <p:cNvCxnSpPr>
            <a:cxnSpLocks noChangeShapeType="1"/>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 name="Freeform 32">
            <a:extLst>
              <a:ext uri="{FF2B5EF4-FFF2-40B4-BE49-F238E27FC236}">
                <a16:creationId xmlns:a16="http://schemas.microsoft.com/office/drawing/2014/main" id="{0A9F89E5-4553-483F-9115-51419E2E494A}"/>
              </a:ext>
            </a:extLst>
          </p:cNvPr>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0" name="Freeform 33">
            <a:extLst>
              <a:ext uri="{FF2B5EF4-FFF2-40B4-BE49-F238E27FC236}">
                <a16:creationId xmlns:a16="http://schemas.microsoft.com/office/drawing/2014/main" id="{7DF49303-B3B1-42F4-8D40-A3D68A662B94}"/>
              </a:ext>
            </a:extLst>
          </p:cNvPr>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1" name="Freeform 34">
            <a:extLst>
              <a:ext uri="{FF2B5EF4-FFF2-40B4-BE49-F238E27FC236}">
                <a16:creationId xmlns:a16="http://schemas.microsoft.com/office/drawing/2014/main" id="{2255208E-B7A1-455B-B8A8-F7F8CABF94BB}"/>
              </a:ext>
            </a:extLst>
          </p:cNvPr>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2" name="Freeform 35">
            <a:extLst>
              <a:ext uri="{FF2B5EF4-FFF2-40B4-BE49-F238E27FC236}">
                <a16:creationId xmlns:a16="http://schemas.microsoft.com/office/drawing/2014/main" id="{E7707C96-4754-409E-838F-6C32861C5D4D}"/>
              </a:ext>
            </a:extLst>
          </p:cNvPr>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3" name="Freeform 36">
            <a:extLst>
              <a:ext uri="{FF2B5EF4-FFF2-40B4-BE49-F238E27FC236}">
                <a16:creationId xmlns:a16="http://schemas.microsoft.com/office/drawing/2014/main" id="{2019060C-CFC3-4C0C-8287-261E605EC373}"/>
              </a:ext>
            </a:extLst>
          </p:cNvPr>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4" name="Freeform 37">
            <a:extLst>
              <a:ext uri="{FF2B5EF4-FFF2-40B4-BE49-F238E27FC236}">
                <a16:creationId xmlns:a16="http://schemas.microsoft.com/office/drawing/2014/main" id="{6A49BF2E-B15F-4907-850A-A7B7016DA2EE}"/>
              </a:ext>
            </a:extLst>
          </p:cNvPr>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Oval 34">
            <a:extLst>
              <a:ext uri="{FF2B5EF4-FFF2-40B4-BE49-F238E27FC236}">
                <a16:creationId xmlns:a16="http://schemas.microsoft.com/office/drawing/2014/main" id="{DCD32C69-23A8-4E2F-AE6A-0A6E74CDFFB6}"/>
              </a:ext>
            </a:extLst>
          </p:cNvPr>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6" name="Oval 35">
            <a:extLst>
              <a:ext uri="{FF2B5EF4-FFF2-40B4-BE49-F238E27FC236}">
                <a16:creationId xmlns:a16="http://schemas.microsoft.com/office/drawing/2014/main" id="{DB2DC49E-DC79-4D45-8909-E074F3CEEB4B}"/>
              </a:ext>
            </a:extLst>
          </p:cNvPr>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7" name="Oval 36">
            <a:extLst>
              <a:ext uri="{FF2B5EF4-FFF2-40B4-BE49-F238E27FC236}">
                <a16:creationId xmlns:a16="http://schemas.microsoft.com/office/drawing/2014/main" id="{B3E33B82-CC94-483D-9914-26824146FD67}"/>
              </a:ext>
            </a:extLst>
          </p:cNvPr>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8" name="Oval 37">
            <a:extLst>
              <a:ext uri="{FF2B5EF4-FFF2-40B4-BE49-F238E27FC236}">
                <a16:creationId xmlns:a16="http://schemas.microsoft.com/office/drawing/2014/main" id="{29D0206E-60EB-4072-8588-7A786C08B1A7}"/>
              </a:ext>
            </a:extLst>
          </p:cNvPr>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9" name="Oval 38">
            <a:extLst>
              <a:ext uri="{FF2B5EF4-FFF2-40B4-BE49-F238E27FC236}">
                <a16:creationId xmlns:a16="http://schemas.microsoft.com/office/drawing/2014/main" id="{C5498A47-3F71-40DB-93DC-BF2CC4229FDE}"/>
              </a:ext>
            </a:extLst>
          </p:cNvPr>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0" name="Straight Connector 39">
            <a:extLst>
              <a:ext uri="{FF2B5EF4-FFF2-40B4-BE49-F238E27FC236}">
                <a16:creationId xmlns:a16="http://schemas.microsoft.com/office/drawing/2014/main" id="{54E7DBE2-DEFA-4D36-8262-BA2ECBCD98B4}"/>
              </a:ext>
            </a:extLst>
          </p:cNvPr>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3AF360A9-FF48-4EE9-965E-FA02B333BEBD}"/>
              </a:ext>
            </a:extLst>
          </p:cNvPr>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Connector 41">
            <a:extLst>
              <a:ext uri="{FF2B5EF4-FFF2-40B4-BE49-F238E27FC236}">
                <a16:creationId xmlns:a16="http://schemas.microsoft.com/office/drawing/2014/main" id="{D2CFB77D-F0FD-4E65-908C-AA85CFA7395E}"/>
              </a:ext>
            </a:extLst>
          </p:cNvPr>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3" name="Straight Connector 42">
            <a:extLst>
              <a:ext uri="{FF2B5EF4-FFF2-40B4-BE49-F238E27FC236}">
                <a16:creationId xmlns:a16="http://schemas.microsoft.com/office/drawing/2014/main" id="{8AEE054C-2BC4-4449-9D11-F9951A08FCA9}"/>
              </a:ext>
            </a:extLst>
          </p:cNvPr>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599C3682-2995-4913-A9D2-4C64BBBF9AF4}"/>
              </a:ext>
            </a:extLst>
          </p:cNvPr>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F43F37F2-982B-4DB2-B092-E5159A557291}"/>
              </a:ext>
            </a:extLst>
          </p:cNvPr>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1513A2BB-7D9B-4F07-9CF5-70E3CB5F2153}"/>
              </a:ext>
            </a:extLst>
          </p:cNvPr>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C4C0622E-8BA7-480A-8B65-E77C28811482}"/>
              </a:ext>
            </a:extLst>
          </p:cNvPr>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BEA1803D-AABA-469C-812F-49181D361423}"/>
              </a:ext>
            </a:extLst>
          </p:cNvPr>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CC6F243B-7346-4758-AE5A-07DC1FCE42CB}"/>
              </a:ext>
            </a:extLst>
          </p:cNvPr>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A958ED8A-DD18-4A60-9E19-6F9AEF7396A5}"/>
              </a:ext>
            </a:extLst>
          </p:cNvPr>
          <p:cNvCxnSpPr>
            <a:cxnSpLocks noChangeShapeType="1"/>
          </p:cNvCxnSpPr>
          <p:nvPr/>
        </p:nvCxnSpPr>
        <p:spPr bwMode="auto">
          <a:xfrm flipH="1" flipV="1">
            <a:off x="8968317" y="174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a:extLst>
              <a:ext uri="{FF2B5EF4-FFF2-40B4-BE49-F238E27FC236}">
                <a16:creationId xmlns:a16="http://schemas.microsoft.com/office/drawing/2014/main" id="{F5C17D12-A8A8-4B79-80A7-3A05641DA12B}"/>
              </a:ext>
            </a:extLst>
          </p:cNvPr>
          <p:cNvCxnSpPr>
            <a:cxnSpLocks noChangeShapeType="1"/>
          </p:cNvCxnSpPr>
          <p:nvPr/>
        </p:nvCxnSpPr>
        <p:spPr bwMode="auto">
          <a:xfrm flipH="1" flipV="1">
            <a:off x="9069918" y="149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25144D4F-80B2-4993-B2CD-81CA72CBF674}"/>
              </a:ext>
            </a:extLst>
          </p:cNvPr>
          <p:cNvCxnSpPr>
            <a:cxnSpLocks noChangeShapeType="1"/>
          </p:cNvCxnSpPr>
          <p:nvPr/>
        </p:nvCxnSpPr>
        <p:spPr bwMode="auto">
          <a:xfrm flipH="1" flipV="1">
            <a:off x="10299700" y="174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a:extLst>
              <a:ext uri="{FF2B5EF4-FFF2-40B4-BE49-F238E27FC236}">
                <a16:creationId xmlns:a16="http://schemas.microsoft.com/office/drawing/2014/main" id="{3BF05581-C423-4CE0-A14E-B67A4E81291F}"/>
              </a:ext>
            </a:extLst>
          </p:cNvPr>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a:extLst>
              <a:ext uri="{FF2B5EF4-FFF2-40B4-BE49-F238E27FC236}">
                <a16:creationId xmlns:a16="http://schemas.microsoft.com/office/drawing/2014/main" id="{2D0044E7-C622-4832-92A1-C19728E918BA}"/>
              </a:ext>
            </a:extLst>
          </p:cNvPr>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3BE95776-140A-40C5-9A2C-3B8F7FDBCAF3}"/>
              </a:ext>
            </a:extLst>
          </p:cNvPr>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172830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6923"/>
            <a:ext cx="7772400" cy="838200"/>
          </a:xfrm>
        </p:spPr>
        <p:txBody>
          <a:bodyPr/>
          <a:lstStyle/>
          <a:p>
            <a:r>
              <a:rPr lang="en-US" dirty="0"/>
              <a:t>Better Activation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2971800"/>
                <a:ext cx="7772400" cy="3429000"/>
              </a:xfrm>
            </p:spPr>
            <p:txBody>
              <a:bodyPr>
                <a:normAutofit fontScale="77500" lnSpcReduction="20000"/>
              </a:bodyPr>
              <a:lstStyle/>
              <a:p>
                <a:r>
                  <a:rPr lang="en-US" i="1" dirty="0"/>
                  <a:t>Rectified Linear Units or </a:t>
                </a:r>
                <a:r>
                  <a:rPr lang="en-US" i="1" dirty="0" err="1"/>
                  <a:t>Relu</a:t>
                </a:r>
                <a:r>
                  <a:rPr lang="en-US" i="1" dirty="0"/>
                  <a:t>:  f</a:t>
                </a:r>
                <a:r>
                  <a:rPr lang="en-US" dirty="0"/>
                  <a:t>(</a:t>
                </a:r>
                <a:r>
                  <a:rPr lang="en-US" i="1" dirty="0"/>
                  <a:t>x</a:t>
                </a:r>
                <a:r>
                  <a:rPr lang="en-US" dirty="0"/>
                  <a:t>) = Max(0,</a:t>
                </a:r>
                <a:r>
                  <a:rPr lang="en-US" i="1" dirty="0"/>
                  <a:t>x</a:t>
                </a:r>
                <a:r>
                  <a:rPr lang="en-US" dirty="0"/>
                  <a:t>) More efficient gradient propagation, derivative is 0 or constant, just fold into learning rate</a:t>
                </a:r>
              </a:p>
              <a:p>
                <a:r>
                  <a:rPr lang="en-US" dirty="0"/>
                  <a:t>Variations on </a:t>
                </a:r>
                <a:r>
                  <a:rPr lang="en-US" dirty="0" err="1"/>
                  <a:t>Relu</a:t>
                </a:r>
                <a:r>
                  <a:rPr lang="en-US" dirty="0"/>
                  <a:t> More efficient computation: Only comparison, addition and multiplication.</a:t>
                </a:r>
              </a:p>
              <a:p>
                <a:pPr lvl="1"/>
                <a:r>
                  <a:rPr lang="en-US" dirty="0"/>
                  <a:t>Leaky </a:t>
                </a:r>
                <a:r>
                  <a:rPr lang="en-US" dirty="0" err="1"/>
                  <a:t>ReLU</a:t>
                </a:r>
                <a:r>
                  <a:rPr lang="en-US" dirty="0"/>
                  <a:t> </a:t>
                </a:r>
                <a:r>
                  <a:rPr lang="en-US" i="1" dirty="0"/>
                  <a:t>f</a:t>
                </a:r>
                <a:r>
                  <a:rPr lang="en-US" dirty="0"/>
                  <a:t>(</a:t>
                </a:r>
                <a:r>
                  <a:rPr lang="en-US" i="1" dirty="0"/>
                  <a:t>x</a:t>
                </a:r>
                <a:r>
                  <a:rPr lang="en-US" dirty="0"/>
                  <a:t>) = </a:t>
                </a:r>
                <a:r>
                  <a:rPr lang="en-US" i="1" dirty="0"/>
                  <a:t>x</a:t>
                </a:r>
                <a:r>
                  <a:rPr lang="en-US" dirty="0"/>
                  <a:t> if </a:t>
                </a:r>
                <a:r>
                  <a:rPr lang="en-US" i="1" dirty="0"/>
                  <a:t>x</a:t>
                </a:r>
                <a:r>
                  <a:rPr lang="en-US" dirty="0"/>
                  <a:t> &gt; 0 else </a:t>
                </a:r>
                <a:r>
                  <a:rPr lang="en-US" i="1" dirty="0"/>
                  <a:t>ax,</a:t>
                </a:r>
                <a:r>
                  <a:rPr lang="en-US" dirty="0"/>
                  <a:t> where 0 ≤ </a:t>
                </a:r>
                <a:r>
                  <a:rPr lang="en-US" i="1" dirty="0"/>
                  <a:t>a</a:t>
                </a:r>
                <a:r>
                  <a:rPr lang="en-US" dirty="0"/>
                  <a:t> &lt;= 1, so that derivate is not 0 and can do some learning for net &lt; 0 (does not “die”).</a:t>
                </a:r>
              </a:p>
              <a:p>
                <a:pPr lvl="1"/>
                <a:r>
                  <a:rPr lang="en-US" dirty="0"/>
                  <a:t>Lots of other variations</a:t>
                </a:r>
              </a:p>
              <a:p>
                <a:r>
                  <a:rPr lang="en-US" dirty="0"/>
                  <a:t>Sparse activation: For example, in a randomly initialized network, only about 50% of hidden units are activated (have output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 </m:t>
                    </m:r>
                  </m:oMath>
                </a14:m>
                <a:r>
                  <a:rPr lang="en-US" dirty="0"/>
                  <a:t>0)</a:t>
                </a:r>
              </a:p>
              <a:p>
                <a:r>
                  <a:rPr lang="en-US" dirty="0"/>
                  <a:t>Learning in linear range easier for most learning models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2971800"/>
                <a:ext cx="7772400" cy="3429000"/>
              </a:xfrm>
              <a:blipFill>
                <a:blip r:embed="rId3"/>
                <a:stretch>
                  <a:fillRect l="-816" t="-3690" r="-163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latin typeface="Times New Roman" pitchFamily="1" charset="0"/>
              </a:rPr>
              <a:t>Based on slides from </a:t>
            </a:r>
            <a:r>
              <a:rPr lang="en-US" dirty="0"/>
              <a:t>Tony Martinez</a:t>
            </a:r>
            <a:endParaRPr lang="en-US" dirty="0">
              <a:latin typeface="Times New Roman" pitchFamily="1" charset="0"/>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7</a:t>
            </a:fld>
            <a:endParaRPr lang="en-US">
              <a:uFillTx/>
            </a:endParaRPr>
          </a:p>
        </p:txBody>
      </p:sp>
      <p:pic>
        <p:nvPicPr>
          <p:cNvPr id="6" name="Picture 5"/>
          <p:cNvPicPr>
            <a:picLocks noChangeAspect="1"/>
          </p:cNvPicPr>
          <p:nvPr/>
        </p:nvPicPr>
        <p:blipFill>
          <a:blip r:embed="rId4"/>
          <a:stretch>
            <a:fillRect/>
          </a:stretch>
        </p:blipFill>
        <p:spPr>
          <a:xfrm>
            <a:off x="1930400" y="768166"/>
            <a:ext cx="2768600" cy="2076450"/>
          </a:xfrm>
          <a:prstGeom prst="rect">
            <a:avLst/>
          </a:prstGeom>
        </p:spPr>
      </p:pic>
      <p:pic>
        <p:nvPicPr>
          <p:cNvPr id="7" name="Picture 6"/>
          <p:cNvPicPr>
            <a:picLocks noChangeAspect="1"/>
          </p:cNvPicPr>
          <p:nvPr/>
        </p:nvPicPr>
        <p:blipFill>
          <a:blip r:embed="rId5"/>
          <a:stretch>
            <a:fillRect/>
          </a:stretch>
        </p:blipFill>
        <p:spPr>
          <a:xfrm>
            <a:off x="7620000" y="762000"/>
            <a:ext cx="2781300" cy="2082616"/>
          </a:xfrm>
          <a:prstGeom prst="rect">
            <a:avLst/>
          </a:prstGeom>
        </p:spPr>
      </p:pic>
      <p:pic>
        <p:nvPicPr>
          <p:cNvPr id="8" name="Picture 7"/>
          <p:cNvPicPr>
            <a:picLocks noChangeAspect="1"/>
          </p:cNvPicPr>
          <p:nvPr/>
        </p:nvPicPr>
        <p:blipFill>
          <a:blip r:embed="rId6"/>
          <a:stretch>
            <a:fillRect/>
          </a:stretch>
        </p:blipFill>
        <p:spPr>
          <a:xfrm>
            <a:off x="4953000" y="787216"/>
            <a:ext cx="2351314" cy="2057400"/>
          </a:xfrm>
          <a:prstGeom prst="rect">
            <a:avLst/>
          </a:prstGeom>
        </p:spPr>
      </p:pic>
    </p:spTree>
    <p:extLst>
      <p:ext uri="{BB962C8B-B14F-4D97-AF65-F5344CB8AC3E}">
        <p14:creationId xmlns:p14="http://schemas.microsoft.com/office/powerpoint/2010/main" val="83797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Better Regularization of Free Parameters</a:t>
            </a:r>
          </a:p>
        </p:txBody>
      </p:sp>
      <p:sp>
        <p:nvSpPr>
          <p:cNvPr id="3" name="Content Placeholder 2"/>
          <p:cNvSpPr>
            <a:spLocks noGrp="1"/>
          </p:cNvSpPr>
          <p:nvPr>
            <p:ph idx="1"/>
          </p:nvPr>
        </p:nvSpPr>
        <p:spPr>
          <a:xfrm>
            <a:off x="643468" y="2638044"/>
            <a:ext cx="3363974" cy="3415622"/>
          </a:xfrm>
        </p:spPr>
        <p:txBody>
          <a:bodyPr vert="horz" lIns="91440" tIns="45720" rIns="91440" bIns="45720" rtlCol="0">
            <a:normAutofit/>
          </a:bodyPr>
          <a:lstStyle/>
          <a:p>
            <a:pPr marL="228600" lvl="1">
              <a:spcBef>
                <a:spcPts val="1000"/>
              </a:spcBef>
            </a:pPr>
            <a:r>
              <a:rPr lang="en-US" sz="1700">
                <a:solidFill>
                  <a:schemeClr val="bg1"/>
                </a:solidFill>
              </a:rPr>
              <a:t>Weights (free parameters) make the ANN model</a:t>
            </a:r>
          </a:p>
          <a:p>
            <a:pPr marL="228600" lvl="1">
              <a:spcBef>
                <a:spcPts val="1000"/>
              </a:spcBef>
            </a:pPr>
            <a:r>
              <a:rPr lang="en-US" sz="1700">
                <a:solidFill>
                  <a:schemeClr val="bg1"/>
                </a:solidFill>
              </a:rPr>
              <a:t>Beyond the training examples we can control weights</a:t>
            </a:r>
          </a:p>
          <a:p>
            <a:pPr marL="685800" lvl="2">
              <a:spcBef>
                <a:spcPts val="1000"/>
              </a:spcBef>
            </a:pPr>
            <a:r>
              <a:rPr lang="en-US" sz="1700">
                <a:solidFill>
                  <a:schemeClr val="bg1"/>
                </a:solidFill>
              </a:rPr>
              <a:t>Momentum </a:t>
            </a:r>
          </a:p>
          <a:p>
            <a:pPr marL="685800" lvl="2">
              <a:spcBef>
                <a:spcPts val="1000"/>
              </a:spcBef>
            </a:pPr>
            <a:r>
              <a:rPr lang="en-US" sz="1700">
                <a:solidFill>
                  <a:schemeClr val="bg1"/>
                </a:solidFill>
              </a:rPr>
              <a:t>Weight-decay</a:t>
            </a:r>
          </a:p>
          <a:p>
            <a:pPr marL="685800" lvl="2">
              <a:spcBef>
                <a:spcPts val="1000"/>
              </a:spcBef>
            </a:pPr>
            <a:r>
              <a:rPr lang="en-US" sz="1700">
                <a:solidFill>
                  <a:schemeClr val="bg1"/>
                </a:solidFill>
                <a:cs typeface="Calibri"/>
              </a:rPr>
              <a:t>Normalization</a:t>
            </a:r>
            <a:endParaRPr lang="en-US" sz="1700">
              <a:solidFill>
                <a:schemeClr val="bg1"/>
              </a:solidFill>
            </a:endParaRPr>
          </a:p>
          <a:p>
            <a:pPr marL="685800" lvl="2">
              <a:spcBef>
                <a:spcPts val="1000"/>
              </a:spcBef>
            </a:pPr>
            <a:r>
              <a:rPr lang="en-US" sz="1700">
                <a:solidFill>
                  <a:schemeClr val="bg1"/>
                </a:solidFill>
              </a:rPr>
              <a:t>Sparsity</a:t>
            </a:r>
          </a:p>
          <a:p>
            <a:pPr marL="685800" lvl="2">
              <a:spcBef>
                <a:spcPts val="1000"/>
              </a:spcBef>
            </a:pPr>
            <a:r>
              <a:rPr lang="en-US" sz="1700">
                <a:solidFill>
                  <a:schemeClr val="bg1"/>
                </a:solidFill>
              </a:rPr>
              <a:t>Dropout</a:t>
            </a:r>
          </a:p>
          <a:p>
            <a:pPr marL="685800" lvl="2">
              <a:spcBef>
                <a:spcPts val="1000"/>
              </a:spcBef>
            </a:pPr>
            <a:r>
              <a:rPr lang="en-US" sz="1700">
                <a:solidFill>
                  <a:schemeClr val="bg1"/>
                </a:solidFill>
              </a:rPr>
              <a:t>Injected noise</a:t>
            </a:r>
          </a:p>
          <a:p>
            <a:endParaRPr lang="en-US" sz="1700">
              <a:solidFill>
                <a:schemeClr val="bg1"/>
              </a:solidFill>
            </a:endParaRPr>
          </a:p>
        </p:txBody>
      </p:sp>
      <p:pic>
        <p:nvPicPr>
          <p:cNvPr id="9" name="Picture 10" descr="A close up of a map&#10;&#10;Description generated with very high confidence">
            <a:extLst>
              <a:ext uri="{FF2B5EF4-FFF2-40B4-BE49-F238E27FC236}">
                <a16:creationId xmlns:a16="http://schemas.microsoft.com/office/drawing/2014/main" id="{DBB01D82-B2F5-4C77-9137-0DB43EC61064}"/>
              </a:ext>
            </a:extLst>
          </p:cNvPr>
          <p:cNvPicPr>
            <a:picLocks noChangeAspect="1"/>
          </p:cNvPicPr>
          <p:nvPr/>
        </p:nvPicPr>
        <p:blipFill>
          <a:blip r:embed="rId2"/>
          <a:stretch>
            <a:fillRect/>
          </a:stretch>
        </p:blipFill>
        <p:spPr>
          <a:xfrm>
            <a:off x="5297763" y="1817128"/>
            <a:ext cx="6250769" cy="3062876"/>
          </a:xfrm>
          <a:prstGeom prst="rect">
            <a:avLst/>
          </a:prstGeom>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pPr>
            <a:fld id="{6AAC6D73-E8D8-E441-AACC-F0C59B392D37}" type="datetime1">
              <a:rPr lang="en-CA">
                <a:solidFill>
                  <a:schemeClr val="bg1">
                    <a:alpha val="80000"/>
                  </a:schemeClr>
                </a:solidFill>
              </a:rPr>
              <a:pPr>
                <a:spcAft>
                  <a:spcPts val="600"/>
                </a:spcAft>
              </a:pPr>
              <a:t>2020-10-14</a:t>
            </a:fld>
            <a:endParaRPr lang="en-US">
              <a:solidFill>
                <a:schemeClr val="bg1">
                  <a:alpha val="80000"/>
                </a:schemeClr>
              </a:solidFill>
            </a:endParaRPr>
          </a:p>
        </p:txBody>
      </p:sp>
      <p:sp>
        <p:nvSpPr>
          <p:cNvPr id="5" name="Footer Placeholder 4"/>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Deep Learning Workshop</a:t>
            </a:r>
          </a:p>
        </p:txBody>
      </p:sp>
      <p:sp>
        <p:nvSpPr>
          <p:cNvPr id="6" name="Slide Number Placeholder 5"/>
          <p:cNvSpPr>
            <a:spLocks noGrp="1"/>
          </p:cNvSpPr>
          <p:nvPr>
            <p:ph type="sldNum" sz="quarter" idx="12"/>
          </p:nvPr>
        </p:nvSpPr>
        <p:spPr>
          <a:xfrm>
            <a:off x="10289512" y="6356350"/>
            <a:ext cx="1064287" cy="365125"/>
          </a:xfrm>
        </p:spPr>
        <p:txBody>
          <a:bodyPr>
            <a:normAutofit/>
          </a:bodyPr>
          <a:lstStyle/>
          <a:p>
            <a:pPr>
              <a:spcAft>
                <a:spcPts val="600"/>
              </a:spcAft>
            </a:pPr>
            <a:fld id="{FB1813C9-A23E-CC4B-9720-03BDC152914B}" type="slidenum">
              <a:rPr lang="en-US">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60890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en-US" dirty="0"/>
              <a:t>Pre-training of Deep Learning Architectures</a:t>
            </a:r>
          </a:p>
        </p:txBody>
      </p:sp>
      <p:sp>
        <p:nvSpPr>
          <p:cNvPr id="119810" name="Content Placeholder 2"/>
          <p:cNvSpPr>
            <a:spLocks noGrp="1"/>
          </p:cNvSpPr>
          <p:nvPr>
            <p:ph idx="1"/>
          </p:nvPr>
        </p:nvSpPr>
        <p:spPr>
          <a:xfrm>
            <a:off x="1099751" y="1796727"/>
            <a:ext cx="8468498" cy="4411663"/>
          </a:xfrm>
        </p:spPr>
        <p:txBody>
          <a:bodyPr vert="horz" lIns="91440" tIns="45720" rIns="91440" bIns="45720" rtlCol="0" anchor="t">
            <a:normAutofit/>
          </a:bodyPr>
          <a:lstStyle/>
          <a:p>
            <a:r>
              <a:rPr lang="en-US" altLang="en-US" dirty="0"/>
              <a:t>Geoff Hinton and </a:t>
            </a:r>
            <a:r>
              <a:rPr lang="en-US" altLang="en-US" dirty="0" err="1"/>
              <a:t>Yoshua</a:t>
            </a:r>
            <a:r>
              <a:rPr lang="en-US" altLang="en-US" dirty="0"/>
              <a:t> </a:t>
            </a:r>
            <a:r>
              <a:rPr lang="en-US" altLang="en-US" dirty="0" err="1"/>
              <a:t>Bengio</a:t>
            </a:r>
            <a:r>
              <a:rPr lang="en-US" altLang="en-US" dirty="0"/>
              <a:t> (2007+)</a:t>
            </a:r>
          </a:p>
          <a:p>
            <a:pPr lvl="1"/>
            <a:r>
              <a:rPr lang="en-US" altLang="en-US" sz="2800" dirty="0"/>
              <a:t>Learning Internal Representations</a:t>
            </a:r>
          </a:p>
          <a:p>
            <a:pPr lvl="1"/>
            <a:r>
              <a:rPr lang="en-US" altLang="en-US" sz="2800" dirty="0"/>
              <a:t>Layered networks of unsupervised auto-encoders efficiently develop hierarchies of features that capture regularities in their respective inputs</a:t>
            </a:r>
          </a:p>
          <a:p>
            <a:pPr lvl="2"/>
            <a:r>
              <a:rPr lang="en-US" altLang="en-US" sz="2400" dirty="0"/>
              <a:t>Auto-encoders</a:t>
            </a:r>
          </a:p>
          <a:p>
            <a:pPr lvl="2"/>
            <a:r>
              <a:rPr lang="en-US" altLang="en-US" sz="2400" dirty="0"/>
              <a:t>Restricted Boltzmann Machines </a:t>
            </a:r>
            <a:endParaRPr lang="en-US" altLang="en-US" sz="3200" dirty="0"/>
          </a:p>
          <a:p>
            <a:pPr lvl="1"/>
            <a:r>
              <a:rPr lang="en-US" altLang="en-US" sz="2800" dirty="0"/>
              <a:t>Can be used to develop models for families of tasks</a:t>
            </a:r>
          </a:p>
        </p:txBody>
      </p:sp>
      <p:sp>
        <p:nvSpPr>
          <p:cNvPr id="1198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DD3F8C4-4BF9-894F-A289-8FC33E9D2DB4}" type="slidenum">
              <a:rPr lang="en-US" altLang="en-US" sz="1000"/>
              <a:pPr eaLnBrk="1" hangingPunct="1"/>
              <a:t>9</a:t>
            </a:fld>
            <a:endParaRPr lang="en-US" altLang="en-US" sz="1000"/>
          </a:p>
        </p:txBody>
      </p:sp>
      <p:pic>
        <p:nvPicPr>
          <p:cNvPr id="11981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63665" y="217684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2090" y="3725561"/>
            <a:ext cx="11207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82286"/>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1253</Words>
  <Application>Microsoft Macintosh PowerPoint</Application>
  <PresentationFormat>Widescreen</PresentationFormat>
  <Paragraphs>138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Monotype Sorts</vt:lpstr>
      <vt:lpstr>Times New Roman</vt:lpstr>
      <vt:lpstr>Office Theme</vt:lpstr>
      <vt:lpstr>Building Deep Neural Networks</vt:lpstr>
      <vt:lpstr>Outline</vt:lpstr>
      <vt:lpstr>Background – Why Deep Networks?</vt:lpstr>
      <vt:lpstr>Exploding or Vanishing (Unstable) Gradients</vt:lpstr>
      <vt:lpstr>Vanishing Gradient</vt:lpstr>
      <vt:lpstr>Overcoming Vanishing/Exploding Gradient</vt:lpstr>
      <vt:lpstr>Better Activation Functions</vt:lpstr>
      <vt:lpstr>Better Regularization of Free Parameters</vt:lpstr>
      <vt:lpstr>Pre-training of Deep Learning Architectures</vt:lpstr>
      <vt:lpstr>Autoencoders using BP ANN</vt:lpstr>
      <vt:lpstr>Deep Learning Architectures</vt:lpstr>
      <vt:lpstr>TUTORIAL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Danny Silver</dc:creator>
  <cp:lastModifiedBy>Danny Silver</cp:lastModifiedBy>
  <cp:revision>194</cp:revision>
  <dcterms:created xsi:type="dcterms:W3CDTF">2017-04-03T09:16:08Z</dcterms:created>
  <dcterms:modified xsi:type="dcterms:W3CDTF">2020-10-15T01:07:48Z</dcterms:modified>
</cp:coreProperties>
</file>