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3" r:id="rId2"/>
    <p:sldId id="296" r:id="rId3"/>
    <p:sldId id="297" r:id="rId4"/>
    <p:sldId id="298" r:id="rId5"/>
    <p:sldId id="29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/>
    <p:restoredTop sz="91216"/>
  </p:normalViewPr>
  <p:slideViewPr>
    <p:cSldViewPr snapToGrid="0" snapToObjects="1">
      <p:cViewPr varScale="1">
        <p:scale>
          <a:sx n="105" d="100"/>
          <a:sy n="105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cintyre" userId="S::andrew.mcintyre@acadiau.ca::80d54d95-e96b-41ab-b1ea-34c905f7026e" providerId="AD" clId="Web-{CD158541-C99A-0714-70AC-5821500CDCF2}"/>
    <pc:docChg chg="modSld">
      <pc:chgData name="Andrew Mcintyre" userId="S::andrew.mcintyre@acadiau.ca::80d54d95-e96b-41ab-b1ea-34c905f7026e" providerId="AD" clId="Web-{CD158541-C99A-0714-70AC-5821500CDCF2}" dt="2019-06-12T19:56:17.224" v="0" actId="20577"/>
      <pc:docMkLst>
        <pc:docMk/>
      </pc:docMkLst>
      <pc:sldChg chg="modSp">
        <pc:chgData name="Andrew Mcintyre" userId="S::andrew.mcintyre@acadiau.ca::80d54d95-e96b-41ab-b1ea-34c905f7026e" providerId="AD" clId="Web-{CD158541-C99A-0714-70AC-5821500CDCF2}" dt="2019-06-12T19:56:17.224" v="0" actId="20577"/>
        <pc:sldMkLst>
          <pc:docMk/>
          <pc:sldMk cId="1933360697" sldId="293"/>
        </pc:sldMkLst>
        <pc:spChg chg="mod">
          <ac:chgData name="Andrew Mcintyre" userId="S::andrew.mcintyre@acadiau.ca::80d54d95-e96b-41ab-b1ea-34c905f7026e" providerId="AD" clId="Web-{CD158541-C99A-0714-70AC-5821500CDCF2}" dt="2019-06-12T19:56:17.224" v="0" actId="20577"/>
          <ac:spMkLst>
            <pc:docMk/>
            <pc:sldMk cId="1933360697" sldId="29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5CD96-DF5D-4447-BAFC-F2E5C7FBCEDB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260A9-C798-2442-B54B-DFBDF3816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7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415C7614-A256-BD4F-91C1-E2566299C483}" type="datetime1">
              <a:rPr lang="en-CA" smtClean="0"/>
              <a:pPr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/>
              <a:t>Deep Learning 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FB1813C9-A23E-CC4B-9720-03BDC1529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6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0057-01CA-A54D-AB7D-AB9B3E04C0D6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F572-EDD1-1A4A-96F0-0EB0365008BB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5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6D73-E8D8-E441-AACC-F0C59B392D37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0400-E545-9C47-A42C-1D1D92CDD22D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7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A7DA6-6AF3-9A4E-8690-AE23D1BD6F92}" type="datetime1">
              <a:rPr lang="en-CA" smtClean="0"/>
              <a:t>2020-10-14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49BA2-A63C-C245-B076-3E74BB32D282}" type="datetime1">
              <a:rPr lang="en-CA" smtClean="0"/>
              <a:t>2020-10-14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C7F92-5877-9342-BAD7-E3A48E10C954}" type="datetime1">
              <a:rPr lang="en-CA" smtClean="0"/>
              <a:t>2020-10-14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1C1E-9A90-AF4C-B2CC-4C175FA4CC8C}" type="datetime1">
              <a:rPr lang="en-CA" smtClean="0"/>
              <a:t>2020-10-14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1297-CD89-D845-BF59-41632AF1AF97}" type="datetime1">
              <a:rPr lang="en-CA" smtClean="0"/>
              <a:t>2020-10-14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7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D1898-F064-2E49-820D-0B2B2C0C6F1C}" type="datetime1">
              <a:rPr lang="en-CA" smtClean="0"/>
              <a:t>2020-10-14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B56E-8FC2-3341-98D6-D4B62F071F09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Deep Learning Workshop (</a:t>
            </a:r>
            <a:r>
              <a:rPr lang="en-US" dirty="0" err="1"/>
              <a:t>D.L.Silver</a:t>
            </a:r>
            <a:r>
              <a:rPr lang="en-US" dirty="0"/>
              <a:t> 2017)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813C9-A23E-CC4B-9720-03BDC1529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4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udacity.com/courses/ud730" TargetMode="External"/><Relationship Id="rId2" Type="http://schemas.openxmlformats.org/officeDocument/2006/relationships/hyperlink" Target="https://www.datacamp.com/courses/deep-learning-in-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GoogleCloudPlatform/training-data-analyst/blob/master/courses/fast-and-lean-data-science/01_MNIST_TPU_Keras.ipynb#scrollTo=iAZAn7yIhqAS" TargetMode="External"/><Relationship Id="rId4" Type="http://schemas.openxmlformats.org/officeDocument/2006/relationships/hyperlink" Target="https://developers.google.com/machine-learning/crash-course/ml-intr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cloud-tensorflow-mnist/index.html?index=..%2F..index#0" TargetMode="External"/><Relationship Id="rId2" Type="http://schemas.openxmlformats.org/officeDocument/2006/relationships/hyperlink" Target="https://codelabs.developers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labs.developers.google.com/codelabs/keras-flowers-tpu/index.html?index=..%2F..index#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time-series-forecasting-long-short-term-memory-network-python/" TargetMode="External"/><Relationship Id="rId2" Type="http://schemas.openxmlformats.org/officeDocument/2006/relationships/hyperlink" Target="https://adeshpande3.github.io/A-Beginner%27s-Guide-To-Understanding-Convolutional-Neural-Network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tfjs-models/demos/posenet/camera.html" TargetMode="External"/><Relationship Id="rId7" Type="http://schemas.openxmlformats.org/officeDocument/2006/relationships/hyperlink" Target="https://codelabs.developers.google.com/codelabs/tfjs-training-classfication/index.html?index=..%2F..index#0" TargetMode="External"/><Relationship Id="rId2" Type="http://schemas.openxmlformats.org/officeDocument/2006/relationships/hyperlink" Target="https://opensource.google.com/projects/tensorflow-playgrou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labs.developers.google.com/codelabs/neural-tensorflow-js/index.html?index=..%2F..index#0" TargetMode="External"/><Relationship Id="rId5" Type="http://schemas.openxmlformats.org/officeDocument/2006/relationships/hyperlink" Target="https://www.dlology.com/blog/top-10-deep-learning-experiences-run-on-your-browser/" TargetMode="External"/><Relationship Id="rId4" Type="http://schemas.openxmlformats.org/officeDocument/2006/relationships/hyperlink" Target="https://js.tensorflow.org/demo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9096"/>
            <a:ext cx="9144000" cy="123146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Deep Learning Workshop</a:t>
            </a:r>
            <a:br>
              <a:rPr lang="en-US" b="1" dirty="0"/>
            </a:br>
            <a:r>
              <a:rPr lang="en-US" b="1" dirty="0"/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2633"/>
            <a:ext cx="9144000" cy="165576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800" dirty="0"/>
          </a:p>
          <a:p>
            <a:r>
              <a:rPr lang="en-US" sz="2800" dirty="0"/>
              <a:t>with </a:t>
            </a:r>
          </a:p>
          <a:p>
            <a:r>
              <a:rPr lang="en-US" sz="2800" dirty="0"/>
              <a:t>Daniel L. Silver, Ph.D.</a:t>
            </a:r>
          </a:p>
          <a:p>
            <a:r>
              <a:rPr lang="en-US" sz="2800" dirty="0"/>
              <a:t>Andy McIntyre, Ph.D.</a:t>
            </a:r>
          </a:p>
          <a:p>
            <a:endParaRPr lang="en-US" sz="2800" dirty="0"/>
          </a:p>
          <a:p>
            <a:r>
              <a:rPr lang="en-US" sz="2800"/>
              <a:t>October 22, 2020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BEEC5-DA61-1948-9AE3-403245DE38AB}" type="datetime1">
              <a:rPr lang="en-CA" smtClean="0"/>
              <a:t>2020-10-14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12F5D-FED2-7D4C-B9E8-2278D773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256" y="3530514"/>
            <a:ext cx="2628578" cy="231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in-depth courses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61940"/>
          </a:xfrm>
        </p:spPr>
        <p:txBody>
          <a:bodyPr>
            <a:noAutofit/>
          </a:bodyPr>
          <a:lstStyle/>
          <a:p>
            <a:pPr lvl="0"/>
            <a:r>
              <a:rPr lang="en-US" u="sng" dirty="0">
                <a:hlinkClick r:id="rId2"/>
              </a:rPr>
              <a:t>https://www.datacamp.com/courses/deep-learning-in-python</a:t>
            </a:r>
            <a:r>
              <a:rPr lang="en-US" dirty="0"/>
              <a:t> </a:t>
            </a:r>
            <a:endParaRPr lang="en-CA" dirty="0"/>
          </a:p>
          <a:p>
            <a:pPr lvl="0"/>
            <a:r>
              <a:rPr lang="en-US" u="sng" dirty="0">
                <a:hlinkClick r:id="rId3"/>
              </a:rPr>
              <a:t>https://classroom.udacity.com/courses/ud730</a:t>
            </a:r>
            <a:r>
              <a:rPr lang="en-US" dirty="0"/>
              <a:t> - Udacity free course on Deep Learning</a:t>
            </a:r>
            <a:endParaRPr lang="en-CA" dirty="0"/>
          </a:p>
          <a:p>
            <a:pPr lvl="0"/>
            <a:r>
              <a:rPr lang="en-US" u="sng" dirty="0">
                <a:hlinkClick r:id="rId4"/>
              </a:rPr>
              <a:t>https://developers.google.com/machine-learning/crash-course/ml-intro</a:t>
            </a:r>
            <a:r>
              <a:rPr lang="en-US" dirty="0"/>
              <a:t> </a:t>
            </a:r>
            <a:endParaRPr lang="en-CA" dirty="0"/>
          </a:p>
          <a:p>
            <a:pPr lvl="0"/>
            <a:r>
              <a:rPr lang="en-US" u="sng" dirty="0">
                <a:hlinkClick r:id="rId5"/>
              </a:rPr>
              <a:t>https://colab.research.google.com/github/GoogleCloudPlatform/training-data-analyst/blob/master/courses/fast-and-lean-data-science/01_MNIST_TPU_Keras.ipynb#scrollTo=iAZAn7yIhqAS</a:t>
            </a:r>
            <a:r>
              <a:rPr lang="en-US" dirty="0"/>
              <a:t> 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C33-3AB6-BC44-BC8E-739091A191D7}" type="datetime1">
              <a:rPr lang="en-CA" smtClean="0"/>
              <a:t>2020-10-14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3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in-depth courses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61940"/>
          </a:xfrm>
        </p:spPr>
        <p:txBody>
          <a:bodyPr>
            <a:noAutofit/>
          </a:bodyPr>
          <a:lstStyle/>
          <a:p>
            <a:pPr lvl="0"/>
            <a:r>
              <a:rPr lang="en-US" u="sng" dirty="0">
                <a:hlinkClick r:id="rId2"/>
              </a:rPr>
              <a:t>https://codelabs.developers.google.com/</a:t>
            </a:r>
            <a:r>
              <a:rPr lang="en-US" dirty="0"/>
              <a:t> </a:t>
            </a:r>
            <a:endParaRPr lang="en-CA" dirty="0"/>
          </a:p>
          <a:p>
            <a:pPr lvl="1"/>
            <a:r>
              <a:rPr lang="en-CA" dirty="0"/>
              <a:t>TensorFlow and deep learning, without a PhD </a:t>
            </a:r>
            <a:r>
              <a:rPr lang="en-CA" b="1" u="sng" dirty="0">
                <a:hlinkClick r:id="rId3"/>
              </a:rPr>
              <a:t>https://codelabs.developers.google.com/codelabs/cloud-tensorflow-mnist/index.html?index=..%2F..index#0</a:t>
            </a:r>
            <a:endParaRPr lang="en-CA" sz="2800" b="1" dirty="0"/>
          </a:p>
          <a:p>
            <a:pPr lvl="1"/>
            <a:r>
              <a:rPr lang="en-CA" dirty="0" err="1"/>
              <a:t>Keras</a:t>
            </a:r>
            <a:r>
              <a:rPr lang="en-CA" dirty="0"/>
              <a:t> and modern convnets, on TPUs </a:t>
            </a:r>
            <a:r>
              <a:rPr lang="en-CA" b="1" u="sng" dirty="0">
                <a:hlinkClick r:id="rId4"/>
              </a:rPr>
              <a:t>https://codelabs.developers.google.com/codelabs/keras-flowers-tpu/index.html?index=..%2F..index#0</a:t>
            </a:r>
            <a:endParaRPr lang="en-CA" sz="2800" b="1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C33-3AB6-BC44-BC8E-739091A191D7}" type="datetime1">
              <a:rPr lang="en-CA" smtClean="0"/>
              <a:t>2020-10-14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9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in-depth courses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61940"/>
          </a:xfrm>
        </p:spPr>
        <p:txBody>
          <a:bodyPr>
            <a:noAutofit/>
          </a:bodyPr>
          <a:lstStyle/>
          <a:p>
            <a:pPr lvl="0"/>
            <a:r>
              <a:rPr lang="en-CA" dirty="0"/>
              <a:t>A Beginner's Guide To Understanding CNNs</a:t>
            </a:r>
            <a:r>
              <a:rPr lang="en-CA" sz="3200" b="1" dirty="0"/>
              <a:t> - </a:t>
            </a:r>
            <a:r>
              <a:rPr lang="en-CA" b="1" u="sng" dirty="0">
                <a:hlinkClick r:id="rId2"/>
              </a:rPr>
              <a:t>https://adeshpande3.github.io/A-Beginner%27s-Guide-To-Understanding-Convolutional-Neural-Networks/</a:t>
            </a:r>
            <a:endParaRPr lang="en-CA" sz="3200" b="1" dirty="0"/>
          </a:p>
          <a:p>
            <a:pPr lvl="0" fontAlgn="base"/>
            <a:r>
              <a:rPr lang="en-US" b="1" dirty="0"/>
              <a:t>Time Series Forecasting with the Long Short-Term Memory Network in Python - </a:t>
            </a:r>
            <a:r>
              <a:rPr lang="en-US" b="1" u="sng" dirty="0">
                <a:hlinkClick r:id="rId3"/>
              </a:rPr>
              <a:t>https://machinelearningmastery.com/time-series-forecasting-long-short-term-memory-network-python/</a:t>
            </a:r>
            <a:endParaRPr lang="en-CA" sz="3600" b="1" dirty="0"/>
          </a:p>
          <a:p>
            <a:pPr marL="0" indent="0">
              <a:buNone/>
            </a:pPr>
            <a:r>
              <a:rPr lang="en-CA" dirty="0"/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D20C33-3AB6-BC44-BC8E-739091A191D7}" type="datetime1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2020-10-14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1813C9-A23E-CC4B-9720-03BDC15291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0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Tensorflow.js</a:t>
            </a:r>
            <a:r>
              <a:rPr lang="en-US" dirty="0"/>
              <a:t> code and demos: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61940"/>
          </a:xfrm>
        </p:spPr>
        <p:txBody>
          <a:bodyPr>
            <a:noAutofit/>
          </a:bodyPr>
          <a:lstStyle/>
          <a:p>
            <a:pPr lvl="1"/>
            <a:r>
              <a:rPr lang="en-US" dirty="0"/>
              <a:t>Neural Playground: </a:t>
            </a:r>
            <a:r>
              <a:rPr lang="en-US" u="sng" dirty="0">
                <a:hlinkClick r:id="rId2"/>
              </a:rPr>
              <a:t>https://opensource.google.com/projects/tensorflow-playground</a:t>
            </a:r>
            <a:endParaRPr lang="en-CA" dirty="0"/>
          </a:p>
          <a:p>
            <a:pPr lvl="1"/>
            <a:r>
              <a:rPr lang="en-US" dirty="0" err="1"/>
              <a:t>PoseNet</a:t>
            </a:r>
            <a:r>
              <a:rPr lang="en-US" dirty="0"/>
              <a:t>: </a:t>
            </a:r>
            <a:r>
              <a:rPr lang="en-US" u="sng" dirty="0">
                <a:hlinkClick r:id="rId3"/>
              </a:rPr>
              <a:t>https://storage.googleapis.com/tfjs-models/demos/posenet/camera.html</a:t>
            </a:r>
            <a:r>
              <a:rPr lang="en-US" dirty="0"/>
              <a:t> </a:t>
            </a:r>
            <a:endParaRPr lang="en-CA" dirty="0"/>
          </a:p>
          <a:p>
            <a:pPr lvl="1"/>
            <a:r>
              <a:rPr lang="en-US" u="sng" dirty="0">
                <a:hlinkClick r:id="rId4"/>
              </a:rPr>
              <a:t>https://js.tensorflow.org/demos/</a:t>
            </a:r>
            <a:r>
              <a:rPr lang="en-US" u="sng" dirty="0"/>
              <a:t> -- Andy to find one interesting demo</a:t>
            </a:r>
            <a:endParaRPr lang="en-CA" dirty="0"/>
          </a:p>
          <a:p>
            <a:pPr lvl="1"/>
            <a:r>
              <a:rPr lang="en-US" u="sng" dirty="0">
                <a:hlinkClick r:id="rId5"/>
              </a:rPr>
              <a:t>https://www.dlology.com/blog/top-10-deep-learning-experiences-run-on-your-browser/</a:t>
            </a:r>
            <a:r>
              <a:rPr lang="en-US" dirty="0"/>
              <a:t> - Danny to find one interesting demo</a:t>
            </a:r>
            <a:endParaRPr lang="en-CA" dirty="0"/>
          </a:p>
          <a:p>
            <a:pPr lvl="1"/>
            <a:r>
              <a:rPr lang="en-CA" dirty="0"/>
              <a:t>Simple Neural Network using </a:t>
            </a:r>
            <a:r>
              <a:rPr lang="en-CA" dirty="0" err="1"/>
              <a:t>TensorFlow.js</a:t>
            </a:r>
            <a:r>
              <a:rPr lang="en-CA" dirty="0"/>
              <a:t> </a:t>
            </a:r>
            <a:r>
              <a:rPr lang="en-CA" b="1" u="sng" dirty="0">
                <a:hlinkClick r:id="rId6"/>
              </a:rPr>
              <a:t>https://codelabs.developers.google.com/codelabs/neural-tensorflow-js/index.html?index=..%2F..index#0</a:t>
            </a:r>
            <a:r>
              <a:rPr lang="en-CA" dirty="0"/>
              <a:t> </a:t>
            </a:r>
            <a:endParaRPr lang="en-CA" sz="2800" b="1" dirty="0"/>
          </a:p>
          <a:p>
            <a:pPr lvl="1"/>
            <a:r>
              <a:rPr lang="en-CA" dirty="0" err="1"/>
              <a:t>TensorFlow.js</a:t>
            </a:r>
            <a:r>
              <a:rPr lang="en-CA" dirty="0"/>
              <a:t> — Handwritten digit recognition with CNNs</a:t>
            </a:r>
            <a:r>
              <a:rPr lang="en-CA" sz="2800" b="1" dirty="0"/>
              <a:t> </a:t>
            </a:r>
            <a:r>
              <a:rPr lang="en-US" u="sng" dirty="0">
                <a:hlinkClick r:id="rId7"/>
              </a:rPr>
              <a:t>https://codelabs.developers.google.com/codelabs/tfjs-training-classfication/index.html?index=..%2F..index#0</a:t>
            </a:r>
            <a:r>
              <a:rPr lang="en-US" dirty="0"/>
              <a:t> 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0C33-3AB6-BC44-BC8E-739091A191D7}" type="datetime1">
              <a:rPr lang="en-CA" smtClean="0"/>
              <a:t>2020-10-14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813C9-A23E-CC4B-9720-03BDC15291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9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396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Deep Learning Workshop References</vt:lpstr>
      <vt:lpstr>More in-depth courses</vt:lpstr>
      <vt:lpstr>More in-depth courses</vt:lpstr>
      <vt:lpstr>More in-depth courses</vt:lpstr>
      <vt:lpstr>Tensorflow.js code and demos: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Workshop</dc:title>
  <dc:creator>Danny Silver</dc:creator>
  <cp:lastModifiedBy>Danny Silver</cp:lastModifiedBy>
  <cp:revision>41</cp:revision>
  <dcterms:created xsi:type="dcterms:W3CDTF">2017-04-03T09:16:08Z</dcterms:created>
  <dcterms:modified xsi:type="dcterms:W3CDTF">2020-10-15T00:52:55Z</dcterms:modified>
</cp:coreProperties>
</file>