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0" r:id="rId5"/>
  </p:sldMasterIdLst>
  <p:notesMasterIdLst>
    <p:notesMasterId r:id="rId15"/>
  </p:notesMasterIdLst>
  <p:sldIdLst>
    <p:sldId id="260" r:id="rId6"/>
    <p:sldId id="259" r:id="rId7"/>
    <p:sldId id="261" r:id="rId8"/>
    <p:sldId id="262" r:id="rId9"/>
    <p:sldId id="263" r:id="rId10"/>
    <p:sldId id="264" r:id="rId11"/>
    <p:sldId id="265" r:id="rId12"/>
    <p:sldId id="25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DFB9D-38AF-4CF1-A4DC-5679EE5A53C3}" v="6" dt="2022-05-31T19:03:22.730"/>
    <p1510:client id="{FB5344E8-1889-40A2-819B-3A3BC0A6F4ED}" v="225" dt="2022-05-31T22:02:24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D5149-252D-4714-800C-EF038E980C59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25F7E-321A-4286-8250-A1CF00E292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3E92-7CE5-4859-A865-9257DB9991F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4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8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95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74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FE08-CB13-4C0D-8726-1062C70B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6863F-1B45-4486-9144-4FCFC1BC1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20F05-48A4-476C-8888-E9A88460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456B-8B6D-41C8-9FAB-A33C52779C1F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00E1-32C6-46DC-A4B5-222F8521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FD677-9043-478B-9EC0-D410D423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22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05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30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04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58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16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ADF8-DC9C-4F9E-A2C7-8FB318DC1C4F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9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DCBC5-2202-4731-A666-56ABA233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4E5C-3416-445C-910A-6E0B5039E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142A-64E9-4A1F-915E-4AC06FBC3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6FA3-6469-46F0-8B0C-84F2E5E3783B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84B-BCFE-4F46-808A-187C3D45B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3F34-8A29-4C2B-8D3C-A9B5769C7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I-2022/next-word-predi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B07F-B9DF-4E71-9A70-3849CD306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10" y="1810624"/>
            <a:ext cx="4245428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AIDI </a:t>
            </a:r>
            <a:r>
              <a:rPr lang="en-US" sz="4400" dirty="0">
                <a:solidFill>
                  <a:schemeClr val="bg1"/>
                </a:solidFill>
              </a:rPr>
              <a:t>2005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-02 Capstone Term II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E7209-B9BE-4081-B1B2-9E1173203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6905" y="3252247"/>
            <a:ext cx="4535992" cy="27026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Team Members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Manoj Varma Alluri  (100850681)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Navaneeth Jawahar  (******214)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Sharath K Prabhu      (100819265)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Jeel Jani                      (******261)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71C4FE-26F4-9B7E-8CFB-DCD41AF3B9C2}"/>
              </a:ext>
            </a:extLst>
          </p:cNvPr>
          <p:cNvSpPr txBox="1"/>
          <p:nvPr/>
        </p:nvSpPr>
        <p:spPr>
          <a:xfrm>
            <a:off x="6513770" y="1030219"/>
            <a:ext cx="504226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MMP</a:t>
            </a:r>
          </a:p>
          <a:p>
            <a:pPr algn="ctr"/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Word Predictor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99DC2-CA18-41DA-8384-1ADECC47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313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960-DC2B-49C2-8337-9FB707D9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849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814F8-B55E-434D-88D6-7277ED9D6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7" y="1137364"/>
            <a:ext cx="7430703" cy="5164043"/>
          </a:xfrm>
        </p:spPr>
      </p:pic>
    </p:spTree>
    <p:extLst>
      <p:ext uri="{BB962C8B-B14F-4D97-AF65-F5344CB8AC3E}">
        <p14:creationId xmlns:p14="http://schemas.microsoft.com/office/powerpoint/2010/main" val="113862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6E12-6853-BA48-B3E1-459CE89A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4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Page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5DF5-A653-8EC5-D1FC-78CFDFB046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22" y="1021753"/>
            <a:ext cx="9937955" cy="559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6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3B17-3310-A5B5-EC1C-CF71B18B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Page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4789C1-1C66-6DCF-35BC-86B385FC8E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09" y="1218723"/>
            <a:ext cx="9701981" cy="54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1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90CC-1461-9989-8953-B4AAF409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performance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5564DA-0758-67AB-2E8C-45608ADA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19" y="1106436"/>
            <a:ext cx="10183761" cy="552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1654-12FE-9805-83D4-E7235330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4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3F5FDB-0402-18D8-9A18-646552A79A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" y="1103248"/>
            <a:ext cx="9951720" cy="55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84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2956-EE07-306C-00CC-A5551E1B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details stored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9D9C25-746D-F0AA-E504-285A694E3B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51" y="1063606"/>
            <a:ext cx="9554497" cy="53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1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960-DC2B-49C2-8337-9FB707D9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14925"/>
            <a:ext cx="10515600" cy="454025"/>
          </a:xfrm>
        </p:spPr>
        <p:txBody>
          <a:bodyPr>
            <a:noAutofit/>
          </a:bodyPr>
          <a:lstStyle/>
          <a:p>
            <a:pPr algn="ctr"/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 - 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Analytics Paradigm</a:t>
            </a: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E2B70-DEBB-341D-FB09-14F0BAA9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735" y="1199391"/>
            <a:ext cx="7878529" cy="51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0E5E-1AEC-1A85-561F-C0E53CA5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59499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5905-F448-F11C-E6F8-4985A96AF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1502"/>
            <a:ext cx="10515600" cy="594995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https://github.com/AIDI-2022/next-word-predictor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6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CCA8504FD0E4DA10A8F8A44312518" ma:contentTypeVersion="13" ma:contentTypeDescription="Create a new document." ma:contentTypeScope="" ma:versionID="ea5447e7445f3581285bcaa559ca1a29">
  <xsd:schema xmlns:xsd="http://www.w3.org/2001/XMLSchema" xmlns:xs="http://www.w3.org/2001/XMLSchema" xmlns:p="http://schemas.microsoft.com/office/2006/metadata/properties" xmlns:ns3="fa0f886c-9580-4236-876c-8c0ee1db47b9" xmlns:ns4="5b6e7cc3-d44e-44ad-9ebb-4378183d0f0e" targetNamespace="http://schemas.microsoft.com/office/2006/metadata/properties" ma:root="true" ma:fieldsID="6b74873d295ce754b9b5b9ae93d86425" ns3:_="" ns4:_="">
    <xsd:import namespace="fa0f886c-9580-4236-876c-8c0ee1db47b9"/>
    <xsd:import namespace="5b6e7cc3-d44e-44ad-9ebb-4378183d0f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f886c-9580-4236-876c-8c0ee1db47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e7cc3-d44e-44ad-9ebb-4378183d0f0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CD11B8-0C74-4C73-B5A9-8666EF6198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4DC47A-2772-4A5F-950D-B1E7DD3A09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0f886c-9580-4236-876c-8c0ee1db47b9"/>
    <ds:schemaRef ds:uri="5b6e7cc3-d44e-44ad-9ebb-4378183d0f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0C497E-A713-4453-AB46-5430498E1923}">
  <ds:schemaRefs>
    <ds:schemaRef ds:uri="http://schemas.microsoft.com/office/2006/documentManagement/types"/>
    <ds:schemaRef ds:uri="5b6e7cc3-d44e-44ad-9ebb-4378183d0f0e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a0f886c-9580-4236-876c-8c0ee1db47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67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Office Theme</vt:lpstr>
      <vt:lpstr>AIDI 2005-02 Capstone Term II</vt:lpstr>
      <vt:lpstr>Project Architecture</vt:lpstr>
      <vt:lpstr>Log In Page</vt:lpstr>
      <vt:lpstr>Sign Up Page</vt:lpstr>
      <vt:lpstr>Application performance</vt:lpstr>
      <vt:lpstr>Database</vt:lpstr>
      <vt:lpstr>User details stored</vt:lpstr>
      <vt:lpstr>Future development - Application Analytics Paradigm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Selected: Next Word Predictor</dc:title>
  <dc:creator>Manoj Alluri</dc:creator>
  <cp:lastModifiedBy>Maverick</cp:lastModifiedBy>
  <cp:revision>5</cp:revision>
  <dcterms:created xsi:type="dcterms:W3CDTF">2022-05-31T18:08:45Z</dcterms:created>
  <dcterms:modified xsi:type="dcterms:W3CDTF">2022-07-19T21:51:34Z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0x0101003AECCA8504FD0E4DA10A8F8A44312518</vt:lpwstr>
  </property>
</Properties>
</file>