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700" r:id="rId5"/>
  </p:sldMasterIdLst>
  <p:notesMasterIdLst>
    <p:notesMasterId r:id="rId10"/>
  </p:notesMasterIdLst>
  <p:sldIdLst>
    <p:sldId id="260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CDFB9D-38AF-4CF1-A4DC-5679EE5A53C3}" v="6" dt="2022-05-31T19:03:22.730"/>
    <p1510:client id="{FB5344E8-1889-40A2-819B-3A3BC0A6F4ED}" v="225" dt="2022-05-31T22:02:24.5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046C2E-FAF2-4D77-88EE-217BFE52C70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A37F923-4371-4BF9-9130-C0AF65B9670D}">
      <dgm:prSet/>
      <dgm:spPr/>
      <dgm:t>
        <a:bodyPr/>
        <a:lstStyle/>
        <a:p>
          <a:r>
            <a:rPr lang="en-CA" b="1" dirty="0"/>
            <a:t>Aim: </a:t>
          </a:r>
        </a:p>
        <a:p>
          <a:r>
            <a:rPr lang="en-CA" dirty="0"/>
            <a:t>To ease writer’s life by providing suggestions</a:t>
          </a:r>
        </a:p>
      </dgm:t>
    </dgm:pt>
    <dgm:pt modelId="{E951ACCB-973B-4E51-8A3C-5ECA594AFD48}" type="parTrans" cxnId="{580385C9-D088-435A-81E5-352B1C09C96C}">
      <dgm:prSet/>
      <dgm:spPr/>
      <dgm:t>
        <a:bodyPr/>
        <a:lstStyle/>
        <a:p>
          <a:endParaRPr lang="en-US"/>
        </a:p>
      </dgm:t>
    </dgm:pt>
    <dgm:pt modelId="{F1349548-2841-4D91-8BF3-FDD78064064A}" type="sibTrans" cxnId="{580385C9-D088-435A-81E5-352B1C09C96C}">
      <dgm:prSet/>
      <dgm:spPr/>
      <dgm:t>
        <a:bodyPr/>
        <a:lstStyle/>
        <a:p>
          <a:endParaRPr lang="en-US"/>
        </a:p>
      </dgm:t>
    </dgm:pt>
    <dgm:pt modelId="{A682D979-D469-4713-81B6-EFA09FD20DE0}">
      <dgm:prSet/>
      <dgm:spPr/>
      <dgm:t>
        <a:bodyPr/>
        <a:lstStyle/>
        <a:p>
          <a:r>
            <a:rPr lang="en-CA" b="1" dirty="0"/>
            <a:t>Deliverable:</a:t>
          </a:r>
          <a:r>
            <a:rPr lang="en-CA" dirty="0"/>
            <a:t> </a:t>
          </a:r>
        </a:p>
        <a:p>
          <a:r>
            <a:rPr lang="en-CA" dirty="0"/>
            <a:t>A website with next-word prediction feature.</a:t>
          </a:r>
          <a:endParaRPr lang="en-US" dirty="0"/>
        </a:p>
      </dgm:t>
    </dgm:pt>
    <dgm:pt modelId="{5EC588B8-D96D-4062-9012-8B07E4AF9B0F}" type="parTrans" cxnId="{7869416C-9E86-4B88-8047-5AC301CBFCA4}">
      <dgm:prSet/>
      <dgm:spPr/>
      <dgm:t>
        <a:bodyPr/>
        <a:lstStyle/>
        <a:p>
          <a:endParaRPr lang="en-US"/>
        </a:p>
      </dgm:t>
    </dgm:pt>
    <dgm:pt modelId="{D1BA295C-A938-41B5-ADCB-1616D7EDB0DC}" type="sibTrans" cxnId="{7869416C-9E86-4B88-8047-5AC301CBFCA4}">
      <dgm:prSet/>
      <dgm:spPr/>
      <dgm:t>
        <a:bodyPr/>
        <a:lstStyle/>
        <a:p>
          <a:endParaRPr lang="en-US"/>
        </a:p>
      </dgm:t>
    </dgm:pt>
    <dgm:pt modelId="{DE63821A-7713-4BEC-ABE8-1792FBE1129C}">
      <dgm:prSet/>
      <dgm:spPr/>
      <dgm:t>
        <a:bodyPr/>
        <a:lstStyle/>
        <a:p>
          <a:r>
            <a:rPr lang="en-CA" b="1"/>
            <a:t>Who are we helping: </a:t>
          </a:r>
        </a:p>
        <a:p>
          <a:r>
            <a:rPr lang="en-CA"/>
            <a:t>Students and Content Writers</a:t>
          </a:r>
          <a:endParaRPr lang="en-US"/>
        </a:p>
      </dgm:t>
    </dgm:pt>
    <dgm:pt modelId="{471CC044-AB6A-4930-93F2-795871F1D181}" type="parTrans" cxnId="{7F8C369F-568E-4D21-9205-1DFEB3B85528}">
      <dgm:prSet/>
      <dgm:spPr/>
      <dgm:t>
        <a:bodyPr/>
        <a:lstStyle/>
        <a:p>
          <a:endParaRPr lang="en-US"/>
        </a:p>
      </dgm:t>
    </dgm:pt>
    <dgm:pt modelId="{F5379A8D-EB1A-4B2C-AAAC-BBEE3FDA8FD4}" type="sibTrans" cxnId="{7F8C369F-568E-4D21-9205-1DFEB3B85528}">
      <dgm:prSet/>
      <dgm:spPr/>
      <dgm:t>
        <a:bodyPr/>
        <a:lstStyle/>
        <a:p>
          <a:endParaRPr lang="en-US"/>
        </a:p>
      </dgm:t>
    </dgm:pt>
    <dgm:pt modelId="{4FFB1553-2983-4E41-AEE9-CF7BD585D43F}" type="pres">
      <dgm:prSet presAssocID="{4B046C2E-FAF2-4D77-88EE-217BFE52C708}" presName="root" presStyleCnt="0">
        <dgm:presLayoutVars>
          <dgm:dir/>
          <dgm:resizeHandles val="exact"/>
        </dgm:presLayoutVars>
      </dgm:prSet>
      <dgm:spPr/>
    </dgm:pt>
    <dgm:pt modelId="{714DB720-9207-468D-83FE-CC8BAE455EF0}" type="pres">
      <dgm:prSet presAssocID="{DA37F923-4371-4BF9-9130-C0AF65B9670D}" presName="compNode" presStyleCnt="0"/>
      <dgm:spPr/>
    </dgm:pt>
    <dgm:pt modelId="{19694A13-636C-4211-9E95-0ABF4E9B2168}" type="pres">
      <dgm:prSet presAssocID="{DA37F923-4371-4BF9-9130-C0AF65B9670D}" presName="bgRect" presStyleLbl="bgShp" presStyleIdx="0" presStyleCnt="3" custLinFactY="37107" custLinFactNeighborY="100000"/>
      <dgm:spPr/>
    </dgm:pt>
    <dgm:pt modelId="{AE238F26-A6F5-49AF-BE67-33812125D8B4}" type="pres">
      <dgm:prSet presAssocID="{DA37F923-4371-4BF9-9130-C0AF65B9670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A9ACE0FA-DCF0-4656-923B-A70134D67262}" type="pres">
      <dgm:prSet presAssocID="{DA37F923-4371-4BF9-9130-C0AF65B9670D}" presName="spaceRect" presStyleCnt="0"/>
      <dgm:spPr/>
    </dgm:pt>
    <dgm:pt modelId="{BA1A2F6C-23F7-4026-8717-A0A80819571A}" type="pres">
      <dgm:prSet presAssocID="{DA37F923-4371-4BF9-9130-C0AF65B9670D}" presName="parTx" presStyleLbl="revTx" presStyleIdx="0" presStyleCnt="3">
        <dgm:presLayoutVars>
          <dgm:chMax val="0"/>
          <dgm:chPref val="0"/>
        </dgm:presLayoutVars>
      </dgm:prSet>
      <dgm:spPr/>
    </dgm:pt>
    <dgm:pt modelId="{0135EC42-31F5-40DC-A175-4ED3C63D4196}" type="pres">
      <dgm:prSet presAssocID="{F1349548-2841-4D91-8BF3-FDD78064064A}" presName="sibTrans" presStyleCnt="0"/>
      <dgm:spPr/>
    </dgm:pt>
    <dgm:pt modelId="{740D3129-CEDE-4EDA-A1A7-2E88D24717B3}" type="pres">
      <dgm:prSet presAssocID="{A682D979-D469-4713-81B6-EFA09FD20DE0}" presName="compNode" presStyleCnt="0"/>
      <dgm:spPr/>
    </dgm:pt>
    <dgm:pt modelId="{6C10BCA9-1747-412B-9BA2-5DB6F6A79E7C}" type="pres">
      <dgm:prSet presAssocID="{A682D979-D469-4713-81B6-EFA09FD20DE0}" presName="bgRect" presStyleLbl="bgShp" presStyleIdx="1" presStyleCnt="3"/>
      <dgm:spPr/>
    </dgm:pt>
    <dgm:pt modelId="{B171A0C0-EA1E-4AEC-877E-F08335DDCD3C}" type="pres">
      <dgm:prSet presAssocID="{A682D979-D469-4713-81B6-EFA09FD20DE0}" presName="iconRect" presStyleLbl="node1" presStyleIdx="1" presStyleCnt="3" custScaleX="125681" custScaleY="11689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 with solid fill"/>
        </a:ext>
      </dgm:extLst>
    </dgm:pt>
    <dgm:pt modelId="{DFCA1782-8A5C-4D5E-864A-79445B43E7D4}" type="pres">
      <dgm:prSet presAssocID="{A682D979-D469-4713-81B6-EFA09FD20DE0}" presName="spaceRect" presStyleCnt="0"/>
      <dgm:spPr/>
    </dgm:pt>
    <dgm:pt modelId="{E0ACBF9D-EA0B-46CE-8A0C-A334518C2BC8}" type="pres">
      <dgm:prSet presAssocID="{A682D979-D469-4713-81B6-EFA09FD20DE0}" presName="parTx" presStyleLbl="revTx" presStyleIdx="1" presStyleCnt="3">
        <dgm:presLayoutVars>
          <dgm:chMax val="0"/>
          <dgm:chPref val="0"/>
        </dgm:presLayoutVars>
      </dgm:prSet>
      <dgm:spPr/>
    </dgm:pt>
    <dgm:pt modelId="{CAD73905-0073-4390-AE43-6DD3B5CBD1D9}" type="pres">
      <dgm:prSet presAssocID="{D1BA295C-A938-41B5-ADCB-1616D7EDB0DC}" presName="sibTrans" presStyleCnt="0"/>
      <dgm:spPr/>
    </dgm:pt>
    <dgm:pt modelId="{256E788F-E960-4C6E-AF85-DB0AF475A100}" type="pres">
      <dgm:prSet presAssocID="{DE63821A-7713-4BEC-ABE8-1792FBE1129C}" presName="compNode" presStyleCnt="0"/>
      <dgm:spPr/>
    </dgm:pt>
    <dgm:pt modelId="{F70B4727-70B9-446F-A236-78AE32B19548}" type="pres">
      <dgm:prSet presAssocID="{DE63821A-7713-4BEC-ABE8-1792FBE1129C}" presName="bgRect" presStyleLbl="bgShp" presStyleIdx="2" presStyleCnt="3"/>
      <dgm:spPr/>
    </dgm:pt>
    <dgm:pt modelId="{60109C15-FDE5-4EFF-BE3C-45331D95BAFC}" type="pres">
      <dgm:prSet presAssocID="{DE63821A-7713-4BEC-ABE8-1792FBE1129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aduation Cap"/>
        </a:ext>
      </dgm:extLst>
    </dgm:pt>
    <dgm:pt modelId="{66D50059-7CEF-4C32-B1FD-1A273B381DEF}" type="pres">
      <dgm:prSet presAssocID="{DE63821A-7713-4BEC-ABE8-1792FBE1129C}" presName="spaceRect" presStyleCnt="0"/>
      <dgm:spPr/>
    </dgm:pt>
    <dgm:pt modelId="{59E8939D-A405-4970-B8AE-D4802A77B8C7}" type="pres">
      <dgm:prSet presAssocID="{DE63821A-7713-4BEC-ABE8-1792FBE1129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956A22E-4E25-4167-9D24-380ACE603E70}" type="presOf" srcId="{A682D979-D469-4713-81B6-EFA09FD20DE0}" destId="{E0ACBF9D-EA0B-46CE-8A0C-A334518C2BC8}" srcOrd="0" destOrd="0" presId="urn:microsoft.com/office/officeart/2018/2/layout/IconVerticalSolidList"/>
    <dgm:cxn modelId="{0F3C5E4A-AC12-4A7E-BE4B-0575E0726809}" type="presOf" srcId="{DE63821A-7713-4BEC-ABE8-1792FBE1129C}" destId="{59E8939D-A405-4970-B8AE-D4802A77B8C7}" srcOrd="0" destOrd="0" presId="urn:microsoft.com/office/officeart/2018/2/layout/IconVerticalSolidList"/>
    <dgm:cxn modelId="{D93FAF6B-EA29-435E-821D-E7F1D3ACA4C6}" type="presOf" srcId="{4B046C2E-FAF2-4D77-88EE-217BFE52C708}" destId="{4FFB1553-2983-4E41-AEE9-CF7BD585D43F}" srcOrd="0" destOrd="0" presId="urn:microsoft.com/office/officeart/2018/2/layout/IconVerticalSolidList"/>
    <dgm:cxn modelId="{7869416C-9E86-4B88-8047-5AC301CBFCA4}" srcId="{4B046C2E-FAF2-4D77-88EE-217BFE52C708}" destId="{A682D979-D469-4713-81B6-EFA09FD20DE0}" srcOrd="1" destOrd="0" parTransId="{5EC588B8-D96D-4062-9012-8B07E4AF9B0F}" sibTransId="{D1BA295C-A938-41B5-ADCB-1616D7EDB0DC}"/>
    <dgm:cxn modelId="{7F8C369F-568E-4D21-9205-1DFEB3B85528}" srcId="{4B046C2E-FAF2-4D77-88EE-217BFE52C708}" destId="{DE63821A-7713-4BEC-ABE8-1792FBE1129C}" srcOrd="2" destOrd="0" parTransId="{471CC044-AB6A-4930-93F2-795871F1D181}" sibTransId="{F5379A8D-EB1A-4B2C-AAAC-BBEE3FDA8FD4}"/>
    <dgm:cxn modelId="{580385C9-D088-435A-81E5-352B1C09C96C}" srcId="{4B046C2E-FAF2-4D77-88EE-217BFE52C708}" destId="{DA37F923-4371-4BF9-9130-C0AF65B9670D}" srcOrd="0" destOrd="0" parTransId="{E951ACCB-973B-4E51-8A3C-5ECA594AFD48}" sibTransId="{F1349548-2841-4D91-8BF3-FDD78064064A}"/>
    <dgm:cxn modelId="{C15E3CF4-3235-47F9-B5DD-F46728987B74}" type="presOf" srcId="{DA37F923-4371-4BF9-9130-C0AF65B9670D}" destId="{BA1A2F6C-23F7-4026-8717-A0A80819571A}" srcOrd="0" destOrd="0" presId="urn:microsoft.com/office/officeart/2018/2/layout/IconVerticalSolidList"/>
    <dgm:cxn modelId="{4B7E4CEE-EB18-4DBE-9C35-138327EEDE80}" type="presParOf" srcId="{4FFB1553-2983-4E41-AEE9-CF7BD585D43F}" destId="{714DB720-9207-468D-83FE-CC8BAE455EF0}" srcOrd="0" destOrd="0" presId="urn:microsoft.com/office/officeart/2018/2/layout/IconVerticalSolidList"/>
    <dgm:cxn modelId="{1465FF64-F43B-4B4E-A2EC-88F3F7E40B0C}" type="presParOf" srcId="{714DB720-9207-468D-83FE-CC8BAE455EF0}" destId="{19694A13-636C-4211-9E95-0ABF4E9B2168}" srcOrd="0" destOrd="0" presId="urn:microsoft.com/office/officeart/2018/2/layout/IconVerticalSolidList"/>
    <dgm:cxn modelId="{CA7C5BBA-C2CE-4C76-AC7D-33934CB1FD38}" type="presParOf" srcId="{714DB720-9207-468D-83FE-CC8BAE455EF0}" destId="{AE238F26-A6F5-49AF-BE67-33812125D8B4}" srcOrd="1" destOrd="0" presId="urn:microsoft.com/office/officeart/2018/2/layout/IconVerticalSolidList"/>
    <dgm:cxn modelId="{3100B1AE-E058-4249-8CDB-DFE2B5DD3892}" type="presParOf" srcId="{714DB720-9207-468D-83FE-CC8BAE455EF0}" destId="{A9ACE0FA-DCF0-4656-923B-A70134D67262}" srcOrd="2" destOrd="0" presId="urn:microsoft.com/office/officeart/2018/2/layout/IconVerticalSolidList"/>
    <dgm:cxn modelId="{A12F5170-0083-4EC6-9DC0-FCFC9A32A5E4}" type="presParOf" srcId="{714DB720-9207-468D-83FE-CC8BAE455EF0}" destId="{BA1A2F6C-23F7-4026-8717-A0A80819571A}" srcOrd="3" destOrd="0" presId="urn:microsoft.com/office/officeart/2018/2/layout/IconVerticalSolidList"/>
    <dgm:cxn modelId="{58BBEE7F-C3A3-411F-BF42-63E8289CC26B}" type="presParOf" srcId="{4FFB1553-2983-4E41-AEE9-CF7BD585D43F}" destId="{0135EC42-31F5-40DC-A175-4ED3C63D4196}" srcOrd="1" destOrd="0" presId="urn:microsoft.com/office/officeart/2018/2/layout/IconVerticalSolidList"/>
    <dgm:cxn modelId="{C2A5287B-812A-4132-8D7B-88F91A8C2BC3}" type="presParOf" srcId="{4FFB1553-2983-4E41-AEE9-CF7BD585D43F}" destId="{740D3129-CEDE-4EDA-A1A7-2E88D24717B3}" srcOrd="2" destOrd="0" presId="urn:microsoft.com/office/officeart/2018/2/layout/IconVerticalSolidList"/>
    <dgm:cxn modelId="{C8EEAFEA-0C65-4922-8BB3-79FE58772C06}" type="presParOf" srcId="{740D3129-CEDE-4EDA-A1A7-2E88D24717B3}" destId="{6C10BCA9-1747-412B-9BA2-5DB6F6A79E7C}" srcOrd="0" destOrd="0" presId="urn:microsoft.com/office/officeart/2018/2/layout/IconVerticalSolidList"/>
    <dgm:cxn modelId="{E545986E-43A4-4F5D-9C25-A049089B2F13}" type="presParOf" srcId="{740D3129-CEDE-4EDA-A1A7-2E88D24717B3}" destId="{B171A0C0-EA1E-4AEC-877E-F08335DDCD3C}" srcOrd="1" destOrd="0" presId="urn:microsoft.com/office/officeart/2018/2/layout/IconVerticalSolidList"/>
    <dgm:cxn modelId="{FDF4C05E-CC2F-482C-A2A1-1C67C70F7668}" type="presParOf" srcId="{740D3129-CEDE-4EDA-A1A7-2E88D24717B3}" destId="{DFCA1782-8A5C-4D5E-864A-79445B43E7D4}" srcOrd="2" destOrd="0" presId="urn:microsoft.com/office/officeart/2018/2/layout/IconVerticalSolidList"/>
    <dgm:cxn modelId="{CDCC0F0C-F986-4E43-B73B-94C743BEB77B}" type="presParOf" srcId="{740D3129-CEDE-4EDA-A1A7-2E88D24717B3}" destId="{E0ACBF9D-EA0B-46CE-8A0C-A334518C2BC8}" srcOrd="3" destOrd="0" presId="urn:microsoft.com/office/officeart/2018/2/layout/IconVerticalSolidList"/>
    <dgm:cxn modelId="{B82D762E-B9B4-41D8-B810-1EDA92F6BC49}" type="presParOf" srcId="{4FFB1553-2983-4E41-AEE9-CF7BD585D43F}" destId="{CAD73905-0073-4390-AE43-6DD3B5CBD1D9}" srcOrd="3" destOrd="0" presId="urn:microsoft.com/office/officeart/2018/2/layout/IconVerticalSolidList"/>
    <dgm:cxn modelId="{F8093526-B35A-4732-8F1F-476019E68B9E}" type="presParOf" srcId="{4FFB1553-2983-4E41-AEE9-CF7BD585D43F}" destId="{256E788F-E960-4C6E-AF85-DB0AF475A100}" srcOrd="4" destOrd="0" presId="urn:microsoft.com/office/officeart/2018/2/layout/IconVerticalSolidList"/>
    <dgm:cxn modelId="{18C38772-6529-4383-9876-EE300AF11D98}" type="presParOf" srcId="{256E788F-E960-4C6E-AF85-DB0AF475A100}" destId="{F70B4727-70B9-446F-A236-78AE32B19548}" srcOrd="0" destOrd="0" presId="urn:microsoft.com/office/officeart/2018/2/layout/IconVerticalSolidList"/>
    <dgm:cxn modelId="{5B6D25DC-7202-49E8-9C71-21F670B4DFCB}" type="presParOf" srcId="{256E788F-E960-4C6E-AF85-DB0AF475A100}" destId="{60109C15-FDE5-4EFF-BE3C-45331D95BAFC}" srcOrd="1" destOrd="0" presId="urn:microsoft.com/office/officeart/2018/2/layout/IconVerticalSolidList"/>
    <dgm:cxn modelId="{4364C7B7-94CF-4AC9-B4A2-6DD2D90734AE}" type="presParOf" srcId="{256E788F-E960-4C6E-AF85-DB0AF475A100}" destId="{66D50059-7CEF-4C32-B1FD-1A273B381DEF}" srcOrd="2" destOrd="0" presId="urn:microsoft.com/office/officeart/2018/2/layout/IconVerticalSolidList"/>
    <dgm:cxn modelId="{436115BB-09C3-48E9-8BDF-B2B5433055CE}" type="presParOf" srcId="{256E788F-E960-4C6E-AF85-DB0AF475A100}" destId="{59E8939D-A405-4970-B8AE-D4802A77B8C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694A13-636C-4211-9E95-0ABF4E9B2168}">
      <dsp:nvSpPr>
        <dsp:cNvPr id="0" name=""/>
        <dsp:cNvSpPr/>
      </dsp:nvSpPr>
      <dsp:spPr>
        <a:xfrm>
          <a:off x="0" y="1551616"/>
          <a:ext cx="4534046" cy="11313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238F26-A6F5-49AF-BE67-33812125D8B4}">
      <dsp:nvSpPr>
        <dsp:cNvPr id="0" name=""/>
        <dsp:cNvSpPr/>
      </dsp:nvSpPr>
      <dsp:spPr>
        <a:xfrm>
          <a:off x="342227" y="255032"/>
          <a:ext cx="622231" cy="6222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1A2F6C-23F7-4026-8717-A0A80819571A}">
      <dsp:nvSpPr>
        <dsp:cNvPr id="0" name=""/>
        <dsp:cNvSpPr/>
      </dsp:nvSpPr>
      <dsp:spPr>
        <a:xfrm>
          <a:off x="1306686" y="483"/>
          <a:ext cx="3227359" cy="1131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732" tIns="119732" rIns="119732" bIns="11973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1" kern="1200" dirty="0"/>
            <a:t>Aim: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To ease writer’s life by providing suggestions</a:t>
          </a:r>
        </a:p>
      </dsp:txBody>
      <dsp:txXfrm>
        <a:off x="1306686" y="483"/>
        <a:ext cx="3227359" cy="1131330"/>
      </dsp:txXfrm>
    </dsp:sp>
    <dsp:sp modelId="{6C10BCA9-1747-412B-9BA2-5DB6F6A79E7C}">
      <dsp:nvSpPr>
        <dsp:cNvPr id="0" name=""/>
        <dsp:cNvSpPr/>
      </dsp:nvSpPr>
      <dsp:spPr>
        <a:xfrm>
          <a:off x="0" y="1414645"/>
          <a:ext cx="4534046" cy="11313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71A0C0-EA1E-4AEC-877E-F08335DDCD3C}">
      <dsp:nvSpPr>
        <dsp:cNvPr id="0" name=""/>
        <dsp:cNvSpPr/>
      </dsp:nvSpPr>
      <dsp:spPr>
        <a:xfrm>
          <a:off x="262329" y="1616647"/>
          <a:ext cx="782026" cy="727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ACBF9D-EA0B-46CE-8A0C-A334518C2BC8}">
      <dsp:nvSpPr>
        <dsp:cNvPr id="0" name=""/>
        <dsp:cNvSpPr/>
      </dsp:nvSpPr>
      <dsp:spPr>
        <a:xfrm>
          <a:off x="1306686" y="1414645"/>
          <a:ext cx="3227359" cy="1131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732" tIns="119732" rIns="119732" bIns="11973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1" kern="1200" dirty="0"/>
            <a:t>Deliverable:</a:t>
          </a:r>
          <a:r>
            <a:rPr lang="en-CA" sz="1800" kern="1200" dirty="0"/>
            <a:t>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A website with next-word prediction feature.</a:t>
          </a:r>
          <a:endParaRPr lang="en-US" sz="1800" kern="1200" dirty="0"/>
        </a:p>
      </dsp:txBody>
      <dsp:txXfrm>
        <a:off x="1306686" y="1414645"/>
        <a:ext cx="3227359" cy="1131330"/>
      </dsp:txXfrm>
    </dsp:sp>
    <dsp:sp modelId="{F70B4727-70B9-446F-A236-78AE32B19548}">
      <dsp:nvSpPr>
        <dsp:cNvPr id="0" name=""/>
        <dsp:cNvSpPr/>
      </dsp:nvSpPr>
      <dsp:spPr>
        <a:xfrm>
          <a:off x="0" y="2828808"/>
          <a:ext cx="4534046" cy="11313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109C15-FDE5-4EFF-BE3C-45331D95BAFC}">
      <dsp:nvSpPr>
        <dsp:cNvPr id="0" name=""/>
        <dsp:cNvSpPr/>
      </dsp:nvSpPr>
      <dsp:spPr>
        <a:xfrm>
          <a:off x="342227" y="3083357"/>
          <a:ext cx="622231" cy="6222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E8939D-A405-4970-B8AE-D4802A77B8C7}">
      <dsp:nvSpPr>
        <dsp:cNvPr id="0" name=""/>
        <dsp:cNvSpPr/>
      </dsp:nvSpPr>
      <dsp:spPr>
        <a:xfrm>
          <a:off x="1306686" y="2828808"/>
          <a:ext cx="3227359" cy="1131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732" tIns="119732" rIns="119732" bIns="11973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1" kern="1200"/>
            <a:t>Who are we helping: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Students and Content Writers</a:t>
          </a:r>
          <a:endParaRPr lang="en-US" sz="1800" kern="1200"/>
        </a:p>
      </dsp:txBody>
      <dsp:txXfrm>
        <a:off x="1306686" y="2828808"/>
        <a:ext cx="3227359" cy="11313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D5149-252D-4714-800C-EF038E980C59}" type="datetimeFigureOut">
              <a:rPr lang="en-CA" smtClean="0"/>
              <a:t>2022-05-31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525F7E-321A-4286-8250-A1CF00E292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6421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13E92-7CE5-4859-A865-9257DB9991F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148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ADF8-DC9C-4F9E-A2C7-8FB318DC1C4F}" type="datetimeFigureOut">
              <a:rPr lang="en-CA" smtClean="0"/>
              <a:t>2022-05-31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A65A-18B2-4D10-914D-744D170C11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7883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ADF8-DC9C-4F9E-A2C7-8FB318DC1C4F}" type="datetimeFigureOut">
              <a:rPr lang="en-CA" smtClean="0"/>
              <a:t>2022-05-31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A65A-18B2-4D10-914D-744D170C11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5956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ADF8-DC9C-4F9E-A2C7-8FB318DC1C4F}" type="datetimeFigureOut">
              <a:rPr lang="en-CA" smtClean="0"/>
              <a:t>2022-05-31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A65A-18B2-4D10-914D-744D170C11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1743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8FE08-CB13-4C0D-8726-1062C70B6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C6863F-1B45-4486-9144-4FCFC1BC1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20F05-48A4-476C-8888-E9A88460A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456B-8B6D-41C8-9FAB-A33C52779C1F}" type="datetime1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800E1-32C6-46DC-A4B5-222F8521A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FD677-9043-478B-9EC0-D410D423F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79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ADF8-DC9C-4F9E-A2C7-8FB318DC1C4F}" type="datetimeFigureOut">
              <a:rPr lang="en-CA" smtClean="0"/>
              <a:t>2022-05-31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A65A-18B2-4D10-914D-744D170C11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7221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ADF8-DC9C-4F9E-A2C7-8FB318DC1C4F}" type="datetimeFigureOut">
              <a:rPr lang="en-CA" smtClean="0"/>
              <a:t>2022-05-31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A65A-18B2-4D10-914D-744D170C11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3050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ADF8-DC9C-4F9E-A2C7-8FB318DC1C4F}" type="datetimeFigureOut">
              <a:rPr lang="en-CA" smtClean="0"/>
              <a:t>2022-05-31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A65A-18B2-4D10-914D-744D170C11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6564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ADF8-DC9C-4F9E-A2C7-8FB318DC1C4F}" type="datetimeFigureOut">
              <a:rPr lang="en-CA" smtClean="0"/>
              <a:t>2022-05-31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A65A-18B2-4D10-914D-744D170C11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7309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ADF8-DC9C-4F9E-A2C7-8FB318DC1C4F}" type="datetimeFigureOut">
              <a:rPr lang="en-CA" smtClean="0"/>
              <a:t>2022-05-31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A65A-18B2-4D10-914D-744D170C11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4044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ADF8-DC9C-4F9E-A2C7-8FB318DC1C4F}" type="datetimeFigureOut">
              <a:rPr lang="en-CA" smtClean="0"/>
              <a:t>2022-05-31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A65A-18B2-4D10-914D-744D170C11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6584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ADF8-DC9C-4F9E-A2C7-8FB318DC1C4F}" type="datetimeFigureOut">
              <a:rPr lang="en-CA" smtClean="0"/>
              <a:t>2022-05-31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A65A-18B2-4D10-914D-744D170C11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6163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ADF8-DC9C-4F9E-A2C7-8FB318DC1C4F}" type="datetimeFigureOut">
              <a:rPr lang="en-CA" smtClean="0"/>
              <a:t>2022-05-31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A65A-18B2-4D10-914D-744D170C11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07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FADF8-DC9C-4F9E-A2C7-8FB318DC1C4F}" type="datetimeFigureOut">
              <a:rPr lang="en-CA" smtClean="0"/>
              <a:t>2022-05-31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0A65A-18B2-4D10-914D-744D170C11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7998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9DCBC5-2202-4731-A666-56ABA233A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84E5C-3416-445C-910A-6E0B5039E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5142A-64E9-4A1F-915E-4AC06FBC35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26FA3-6469-46F0-8B0C-84F2E5E3783B}" type="datetime1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1A84B-BCFE-4F46-808A-187C3D45B6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A3F34-8A29-4C2B-8D3C-A9B5769C72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85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gif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B07F-B9DF-4E71-9A70-3849CD306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9910" y="1810624"/>
            <a:ext cx="4245428" cy="32153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AIDI </a:t>
            </a:r>
            <a:r>
              <a:rPr lang="en-US" sz="4400" dirty="0">
                <a:solidFill>
                  <a:schemeClr val="bg1"/>
                </a:solidFill>
              </a:rPr>
              <a:t>2005</a:t>
            </a:r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-02 Capstone Term II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9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DE7209-B9BE-4081-B1B2-9E11732038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6905" y="3252247"/>
            <a:ext cx="4535992" cy="27026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Team Members</a:t>
            </a:r>
          </a:p>
          <a:p>
            <a:endParaRPr lang="en-US" u="sng" dirty="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Manoj Varma Alluri  (100850681)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Navaneeth Jawahar  (******214)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Sharath K Prabhu      (100819265)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Jeel Jani                      (******261)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471C4FE-26F4-9B7E-8CFB-DCD41AF3B9C2}"/>
              </a:ext>
            </a:extLst>
          </p:cNvPr>
          <p:cNvSpPr txBox="1"/>
          <p:nvPr/>
        </p:nvSpPr>
        <p:spPr>
          <a:xfrm>
            <a:off x="6513770" y="1030219"/>
            <a:ext cx="504226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cs typeface="Calibri"/>
              </a:rPr>
              <a:t>Project Kick-Off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99DC2-CA18-41DA-8384-1ADECC476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z="1600" smtClean="0"/>
              <a:t>1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33137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website&#10;&#10;Description automatically generated">
            <a:extLst>
              <a:ext uri="{FF2B5EF4-FFF2-40B4-BE49-F238E27FC236}">
                <a16:creationId xmlns:a16="http://schemas.microsoft.com/office/drawing/2014/main" id="{89351998-E285-448D-BD93-578B17B30D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7" r="22973" b="4443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6CD960-DC2B-49C2-8337-9FB707D9D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1583944"/>
            <a:ext cx="4946341" cy="702055"/>
          </a:xfrm>
        </p:spPr>
        <p:txBody>
          <a:bodyPr anchor="b">
            <a:normAutofit/>
          </a:bodyPr>
          <a:lstStyle/>
          <a:p>
            <a:r>
              <a:rPr lang="en-CA" sz="2800" dirty="0"/>
              <a:t>Next Word Predictor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79556-2BC8-49C1-BEC6-2714AA404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CA" sz="1700"/>
          </a:p>
          <a:p>
            <a:endParaRPr lang="en-CA" sz="1700"/>
          </a:p>
        </p:txBody>
      </p:sp>
      <p:pic>
        <p:nvPicPr>
          <p:cNvPr id="34" name="Picture 3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1FA1942-0CB8-4E8F-9C28-01E17D6E24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382" y="2636152"/>
            <a:ext cx="6230512" cy="3289160"/>
          </a:xfrm>
          <a:prstGeom prst="rect">
            <a:avLst/>
          </a:prstGeom>
        </p:spPr>
      </p:pic>
      <p:graphicFrame>
        <p:nvGraphicFramePr>
          <p:cNvPr id="56" name="Content Placeholder 2">
            <a:extLst>
              <a:ext uri="{FF2B5EF4-FFF2-40B4-BE49-F238E27FC236}">
                <a16:creationId xmlns:a16="http://schemas.microsoft.com/office/drawing/2014/main" id="{E0153A2C-DBDA-4E61-8BD9-866232C1D7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6800407"/>
              </p:ext>
            </p:extLst>
          </p:nvPr>
        </p:nvGraphicFramePr>
        <p:xfrm>
          <a:off x="256145" y="2729111"/>
          <a:ext cx="4534046" cy="3960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3480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6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CD960-DC2B-49C2-8337-9FB707D9D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4025"/>
          </a:xfrm>
        </p:spPr>
        <p:txBody>
          <a:bodyPr>
            <a:normAutofit fontScale="90000"/>
          </a:bodyPr>
          <a:lstStyle/>
          <a:p>
            <a:r>
              <a:rPr lang="en-CA" dirty="0"/>
              <a:t>Features and Functions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59EB4A-A006-484B-853A-F019FC197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6953" y="1159396"/>
            <a:ext cx="9262972" cy="533347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F9EC1D-DDC2-4FD7-8898-550199974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952" y="1074902"/>
            <a:ext cx="9177247" cy="53930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6972EF1-B534-487E-AF1F-BB563D0B3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6951" y="891075"/>
            <a:ext cx="8991203" cy="587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37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CD960-DC2B-49C2-8337-9FB707D9D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8849"/>
          </a:xfrm>
        </p:spPr>
        <p:txBody>
          <a:bodyPr>
            <a:normAutofit fontScale="90000"/>
          </a:bodyPr>
          <a:lstStyle/>
          <a:p>
            <a:r>
              <a:rPr lang="en-CA" dirty="0"/>
              <a:t>High level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1814F8-B55E-434D-88D6-7277ED9D64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5937" y="1137364"/>
            <a:ext cx="7430703" cy="5164043"/>
          </a:xfrm>
        </p:spPr>
      </p:pic>
    </p:spTree>
    <p:extLst>
      <p:ext uri="{BB962C8B-B14F-4D97-AF65-F5344CB8AC3E}">
        <p14:creationId xmlns:p14="http://schemas.microsoft.com/office/powerpoint/2010/main" val="1138623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ECCA8504FD0E4DA10A8F8A44312518" ma:contentTypeVersion="13" ma:contentTypeDescription="Create a new document." ma:contentTypeScope="" ma:versionID="ea5447e7445f3581285bcaa559ca1a29">
  <xsd:schema xmlns:xsd="http://www.w3.org/2001/XMLSchema" xmlns:xs="http://www.w3.org/2001/XMLSchema" xmlns:p="http://schemas.microsoft.com/office/2006/metadata/properties" xmlns:ns3="fa0f886c-9580-4236-876c-8c0ee1db47b9" xmlns:ns4="5b6e7cc3-d44e-44ad-9ebb-4378183d0f0e" targetNamespace="http://schemas.microsoft.com/office/2006/metadata/properties" ma:root="true" ma:fieldsID="6b74873d295ce754b9b5b9ae93d86425" ns3:_="" ns4:_="">
    <xsd:import namespace="fa0f886c-9580-4236-876c-8c0ee1db47b9"/>
    <xsd:import namespace="5b6e7cc3-d44e-44ad-9ebb-4378183d0f0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LengthInSeconds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0f886c-9580-4236-876c-8c0ee1db47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6e7cc3-d44e-44ad-9ebb-4378183d0f0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10C497E-A713-4453-AB46-5430498E1923}">
  <ds:schemaRefs>
    <ds:schemaRef ds:uri="http://schemas.microsoft.com/office/2006/documentManagement/types"/>
    <ds:schemaRef ds:uri="5b6e7cc3-d44e-44ad-9ebb-4378183d0f0e"/>
    <ds:schemaRef ds:uri="http://purl.org/dc/terms/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fa0f886c-9580-4236-876c-8c0ee1db47b9"/>
  </ds:schemaRefs>
</ds:datastoreItem>
</file>

<file path=customXml/itemProps2.xml><?xml version="1.0" encoding="utf-8"?>
<ds:datastoreItem xmlns:ds="http://schemas.openxmlformats.org/officeDocument/2006/customXml" ds:itemID="{47CD11B8-0C74-4C73-B5A9-8666EF6198E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E4DC47A-2772-4A5F-950D-B1E7DD3A09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0f886c-9580-4236-876c-8c0ee1db47b9"/>
    <ds:schemaRef ds:uri="5b6e7cc3-d44e-44ad-9ebb-4378183d0f0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</TotalTime>
  <Words>69</Words>
  <Application>Microsoft Office PowerPoint</Application>
  <PresentationFormat>Widescreen</PresentationFormat>
  <Paragraphs>19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Office Theme</vt:lpstr>
      <vt:lpstr>AIDI 2005-02 Capstone Term II</vt:lpstr>
      <vt:lpstr>Next Word Predictor</vt:lpstr>
      <vt:lpstr>Features and Functions</vt:lpstr>
      <vt:lpstr>High level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Selected: Next Word Predictor</dc:title>
  <dc:creator>Manoj Alluri</dc:creator>
  <cp:lastModifiedBy>Manoj Alluri</cp:lastModifiedBy>
  <cp:revision>3</cp:revision>
  <dcterms:created xsi:type="dcterms:W3CDTF">2022-05-31T18:08:45Z</dcterms:created>
  <dcterms:modified xsi:type="dcterms:W3CDTF">2022-05-31T22:02:46Z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0x0101003AECCA8504FD0E4DA10A8F8A44312518</vt:lpwstr>
  </property>
</Properties>
</file>