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y="5143500" cx="9144000"/>
  <p:notesSz cx="6858000" cy="9144000"/>
  <p:embeddedFontLst>
    <p:embeddedFont>
      <p:font typeface="Proxima Nova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Relationship Id="rId9" Type="http://schemas.openxmlformats.org/officeDocument/2006/relationships/font" Target="fonts/ProximaNova-italic.fntdata"/><Relationship Id="rId10" Type="http://schemas.openxmlformats.org/officeDocument/2006/relationships/font" Target="fonts/ProximaNova-boldItalic.fntdata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2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>
            <p:ph idx="2" type="subTitle"/>
          </p:nvPr>
        </p:nvSpPr>
        <p:spPr>
          <a:xfrm>
            <a:off x="387975" y="789025"/>
            <a:ext cx="8520600" cy="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AND_BODY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>
            <p:ph idx="3" type="subTitle"/>
          </p:nvPr>
        </p:nvSpPr>
        <p:spPr>
          <a:xfrm>
            <a:off x="386975" y="864000"/>
            <a:ext cx="83682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4" type="body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3050" lvl="0" marL="457200" rtl="0" algn="r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60350" lvl="1" marL="9144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 rtl="0" algn="r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 rtl="0" algn="r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0"/>
          <p:cNvSpPr txBox="1"/>
          <p:nvPr>
            <p:ph idx="3" type="subTitle"/>
          </p:nvPr>
        </p:nvSpPr>
        <p:spPr>
          <a:xfrm>
            <a:off x="386975" y="787800"/>
            <a:ext cx="83682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4" type="body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3050" lvl="0" marL="457200" rtl="0" algn="r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60350" lvl="1" marL="9144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 rtl="0" algn="r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 rtl="0" algn="r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 rtl="0" algn="r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 rtl="0" algn="r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53" name="Google Shape;53;p10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Project Update: Real-Time Actionable Banking Chatbot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1729382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Project Goal: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Develop a banking chatbot capable of real-time actions like blocking credit cards.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Current Status: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Implemented and tested different approaches.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Objective: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Provide an update on the progress and future steps.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l"/>
          </a:p>
        </p:txBody>
      </p:sp>
      <p:pic>
        <p:nvPicPr>
          <p:cNvPr id="10" name="Picture 9" descr="tmpn4jluelj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b="0" i="0" sz="900">
                <a:solidFill>
                  <a:srgbClr val="616161"/>
                </a:solidFill>
                <a:latin typeface="Proxima Nova"/>
              </a:rPr>
              <a:t>Photo by Kaleidico on Unsplash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First Approach: LLM Model (Gemma)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85690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85690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856904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Custom Dataset: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Created a dataset tailored to specific banking queries.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Training Process: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Fine-tuning the LLM model using advanced techniques.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Tools and Libraries: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Utilized TensorFlow, PyTorch for model training.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Performance: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Evaluated using metrics like accuracy, precision, recall.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Outcome: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Successfully trained model delivering accurate responses.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85690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l"/>
          </a:p>
        </p:txBody>
      </p:sp>
      <p:pic>
        <p:nvPicPr>
          <p:cNvPr id="10" name="Picture 9" descr="tmpuad91yi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b="0" i="0" sz="900">
                <a:solidFill>
                  <a:srgbClr val="616161"/>
                </a:solidFill>
                <a:latin typeface="Proxima Nova"/>
              </a:rPr>
              <a:t>Photo by The CEO Kid on Unsplash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Second Approach: LangChain and GPT API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85690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85690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856904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Chat Retrieval Chain: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Implemented to retrieve relevant information.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Function Triggering: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Set rules and conditions for triggering functions.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Tools and Libraries: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Used OpenAI API, LangChain framework.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Capabilities: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Enabled actions like blocking credit cards, updating records.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Outcome: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Successfully integrated function triggering with chat responses.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856904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l"/>
          </a:p>
        </p:txBody>
      </p:sp>
      <p:pic>
        <p:nvPicPr>
          <p:cNvPr id="10" name="Picture 9" descr="tmpm40_o4f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b="0" i="0" sz="900">
                <a:solidFill>
                  <a:srgbClr val="616161"/>
                </a:solidFill>
                <a:latin typeface="Proxima Nova"/>
              </a:rPr>
              <a:t>Photo by Austin Distel on Unsplash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Implementation Environment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293143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Streamlit: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Frontend interface for the chatbot, providing a chat-like environment.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Flask API: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Backend logic handling data queries and interactions.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Integration: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Communication between Streamlit frontend and Flask backend.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Features: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Real-time data actions such as blocking credit cards.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l"/>
          </a:p>
        </p:txBody>
      </p:sp>
      <p:pic>
        <p:nvPicPr>
          <p:cNvPr id="10" name="Picture 9" descr="tmpwrj6lbm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b="0" i="0" sz="900">
                <a:solidFill>
                  <a:srgbClr val="616161"/>
                </a:solidFill>
                <a:latin typeface="Proxima Nova"/>
              </a:rPr>
              <a:t>Photo by Nate Grant on Unsplash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Current Status and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293143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Testing Environment: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Final testing in Jupyter Notebook.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Trial Mode: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Both approaches currently in trial mode.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Progress: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Summary of testing results, including successes and issues.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Next Steps: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Immediate tasks and fixes identified during testing.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l"/>
          </a:p>
        </p:txBody>
      </p:sp>
      <p:pic>
        <p:nvPicPr>
          <p:cNvPr id="10" name="Picture 9" descr="tmp6q867nr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b="0" i="0" sz="900">
                <a:solidFill>
                  <a:srgbClr val="616161"/>
                </a:solidFill>
                <a:latin typeface="Proxima Nova"/>
              </a:rPr>
              <a:t>Photo by Thought Catalog on Unsplash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Next Steps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293143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Immediate Tasks: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Final testing and debugging in Jupyter Notebook.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Integration: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Transitioning from trial mode to production.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Deployment: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Deploying the chatbot on the banking platform.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Completion Timeline: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Expected completion within the next 3-5 days.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l"/>
          </a:p>
        </p:txBody>
      </p:sp>
      <p:pic>
        <p:nvPicPr>
          <p:cNvPr id="10" name="Picture 9" descr="tmpku3ai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b="0" i="0" sz="900">
                <a:solidFill>
                  <a:srgbClr val="616161"/>
                </a:solidFill>
                <a:latin typeface="Proxima Nova"/>
              </a:rPr>
              <a:t>Photo by Sebastien Bonneval on Unsplash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Current Status and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0" i="0" sz="1300">
                <a:solidFill>
                  <a:srgbClr val="616161"/>
                </a:solidFill>
                <a:latin typeface="Proxima Nova"/>
              </a:defRPr>
            </a:pP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293143"/>
          </a:xfrm>
          <a:prstGeom prst="rect">
            <a:avLst/>
          </a:prstGeom>
          <a:noFill/>
          <a:ln>
            <a:noFill/>
          </a:ln>
        </p:spPr>
        <p:txBody>
          <a:bodyPr wrap="square" bIns="190500" lIns="190500" rIns="0" tIns="0" anchor="t">
            <a:spAutoFit/>
          </a:bodyPr>
          <a:lstStyle/>
          <a:p>
            <a:pPr algn="l" marL="228600" indent="-91440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Testing Environment: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Using Jupyter Notebook for final testing.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Trial Mode: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Current setup in trial mode for both approaches.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Progress: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Summary of testing results and ongoing work.</a:t>
            </a:r>
          </a:p>
          <a:p>
            <a:pPr lvl="1" algn="l" marL="228600" indent="-9144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i="0" sz="1300">
                <a:solidFill>
                  <a:srgbClr val="616161"/>
                </a:solidFill>
                <a:latin typeface="Proxima Nova"/>
              </a:rPr>
              <a:t>Next Steps:</a:t>
            </a:r>
            <a:r>
              <a:rPr b="0" i="0" sz="1300">
                <a:solidFill>
                  <a:srgbClr val="616161"/>
                </a:solidFill>
                <a:latin typeface="Proxima Nova"/>
              </a:rPr>
              <a:t> Immediate tasks to be completed in the next 3-5 days.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l"/>
          </a:p>
        </p:txBody>
      </p:sp>
      <p:pic>
        <p:nvPicPr>
          <p:cNvPr id="10" name="Picture 9" descr="tmp6q867nr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bIns="0" lIns="0" rIns="0" t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b="0" i="0" sz="900">
                <a:solidFill>
                  <a:srgbClr val="616161"/>
                </a:solidFill>
                <a:latin typeface="Proxima Nova"/>
              </a:rPr>
              <a:t>Photo by Thought Catalog on Unsplash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63D297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