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02A80-FF2E-E3D4-A3B0-BE070352A6E8}" v="129" dt="2022-06-01T00:13:46.786"/>
    <p1510:client id="{4A3B1B2A-7308-4B68-BD7B-9269C0171817}" v="217" dt="2022-05-30T20:55:09.724"/>
    <p1510:client id="{7DB9725D-1121-41FE-AACE-8CFBEA6F866E}" v="494" dt="2022-05-30T18:57:11.758"/>
    <p1510:client id="{81675AC1-724B-C3F5-F0A7-E672AF8EA735}" v="229" dt="2022-05-31T20:11:39.292"/>
    <p1510:client id="{F5060DC3-2D1F-339E-BBC7-CFB57672DD57}" v="37" dt="2022-05-30T21:26:20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>
                <a:ea typeface="Calibri Light"/>
                <a:cs typeface="Calibri Light"/>
              </a:rPr>
              <a:t>P-7 Self-Driving Car Game</a:t>
            </a:r>
            <a:br>
              <a:rPr lang="en-US" sz="3600" b="1">
                <a:ea typeface="Calibri Light"/>
                <a:cs typeface="Calibri Light"/>
              </a:rPr>
            </a:br>
            <a:r>
              <a:rPr lang="en-US" sz="3600" b="1">
                <a:ea typeface="Calibri Light"/>
                <a:cs typeface="Calibri Light"/>
              </a:rPr>
              <a:t>Capstone Project  - AIDI 2005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2347542"/>
            <a:ext cx="5400805" cy="3829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i="1" u="sng">
                <a:ea typeface="+mn-lt"/>
                <a:cs typeface="+mn-lt"/>
              </a:rPr>
              <a:t>Submitted by:</a:t>
            </a:r>
            <a:endParaRPr lang="en-US" b="1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Jaivardhan Singh - 100849063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Usman Qureshi - 100847689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Hamad Aslam - 100851221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Khaleel Khan Patel - 100851770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Moaz - 100849590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Irfan Shaik - 100855785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3B7A7-72F9-B443-999A-E541D3F8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85323"/>
            <a:ext cx="5181600" cy="2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i="1" u="sng">
                <a:ea typeface="Calibri"/>
                <a:cs typeface="Calibri"/>
              </a:rPr>
              <a:t>Under the guidance of: 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Marcos Bittencourt</a:t>
            </a:r>
            <a:endParaRPr lang="en-US"/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28F07E5-F7F3-C2A9-5885-861C29B9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14" y="274425"/>
            <a:ext cx="2743200" cy="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26B0A-6B84-51DE-911B-66AEAE91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Self-Driving Car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8FDE-E70B-7843-6080-C1F392B7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 self-driving car, also known as an autonomous vehicle (AV), autonomous car, driverless car, or robotic automobile (robo-car), is a ground vehicle capable of recognizing its environment and travelling safely with little or no human input.</a:t>
            </a:r>
            <a:endParaRPr lang="en-US" sz="22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8BBC3EA-899B-7871-DD88-F27D612F6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35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B9D1-8F89-35BF-0015-4FF6C8CE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Why Deep Learning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B776-79FD-8D0C-D41A-A57A0D5C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It's Effective With Unstructured Data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Self-Learning Capabilities</a:t>
            </a:r>
          </a:p>
          <a:p>
            <a:r>
              <a:rPr lang="en-US">
                <a:ea typeface="+mn-lt"/>
                <a:cs typeface="+mn-lt"/>
              </a:rPr>
              <a:t>Efficiency in terms of cost</a:t>
            </a:r>
          </a:p>
          <a:p>
            <a:r>
              <a:rPr lang="en-US"/>
              <a:t>Scalability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1AB-EB16-07C1-45E7-30FD196D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Technology stack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DF95-6A0E-558A-2DA2-0B6CBC33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For Reinforcement Learning Model</a:t>
            </a:r>
            <a:endParaRPr lang="en-US"/>
          </a:p>
          <a:p>
            <a:r>
              <a:rPr lang="en-US">
                <a:cs typeface="Calibri"/>
              </a:rPr>
              <a:t>C#</a:t>
            </a:r>
          </a:p>
          <a:p>
            <a:r>
              <a:rPr lang="en-US">
                <a:cs typeface="Calibri"/>
              </a:rPr>
              <a:t>Python</a:t>
            </a:r>
          </a:p>
          <a:p>
            <a:r>
              <a:rPr lang="en-US">
                <a:cs typeface="Calibri"/>
              </a:rPr>
              <a:t>Reinforcement learning</a:t>
            </a:r>
          </a:p>
          <a:p>
            <a:r>
              <a:rPr lang="en-US">
                <a:cs typeface="Calibri"/>
              </a:rPr>
              <a:t>Unity Engine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86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7A9E-C012-05A5-8BCF-E726426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Working of Model</a:t>
            </a:r>
            <a:endParaRPr lang="en-US" b="1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DCDBEAF-746D-0302-F0E7-80D1B44E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58" y="1944113"/>
            <a:ext cx="9139989" cy="35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CA1-A50A-0E6A-D43D-338B9B8A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Project Application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DE784-9DC2-770E-45E0-8632FA759E43}"/>
              </a:ext>
            </a:extLst>
          </p:cNvPr>
          <p:cNvSpPr txBox="1"/>
          <p:nvPr/>
        </p:nvSpPr>
        <p:spPr>
          <a:xfrm>
            <a:off x="724136" y="6413673"/>
            <a:ext cx="10743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Source: </a:t>
            </a:r>
            <a:r>
              <a:rPr lang="en-US">
                <a:ea typeface="+mn-lt"/>
                <a:cs typeface="+mn-lt"/>
              </a:rPr>
              <a:t>https://www.gamedeveloper.com/programming/writing-a-game-engine-from-scratch---part-1-messaging</a:t>
            </a:r>
            <a:endParaRPr lang="en-US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C56B253-2E15-1570-26A8-AC845EE2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18" y="1426873"/>
            <a:ext cx="7125056" cy="4750037"/>
          </a:xfrm>
        </p:spPr>
      </p:pic>
    </p:spTree>
    <p:extLst>
      <p:ext uri="{BB962C8B-B14F-4D97-AF65-F5344CB8AC3E}">
        <p14:creationId xmlns:p14="http://schemas.microsoft.com/office/powerpoint/2010/main" val="273609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131-04E4-4F54-9D95-ACCC6096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Project Deliverable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CC5-D638-FA63-135A-720AF011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AI assisted Self driving model</a:t>
            </a:r>
          </a:p>
          <a:p>
            <a:r>
              <a:rPr lang="en-US">
                <a:ea typeface="Calibri"/>
                <a:cs typeface="Calibri"/>
              </a:rPr>
              <a:t>AI VS Human Game</a:t>
            </a:r>
          </a:p>
          <a:p>
            <a:r>
              <a:rPr lang="en-US">
                <a:ea typeface="Calibri"/>
                <a:cs typeface="Calibri"/>
              </a:rPr>
              <a:t>Multiple Racetracks and different car models</a:t>
            </a:r>
          </a:p>
        </p:txBody>
      </p:sp>
    </p:spTree>
    <p:extLst>
      <p:ext uri="{BB962C8B-B14F-4D97-AF65-F5344CB8AC3E}">
        <p14:creationId xmlns:p14="http://schemas.microsoft.com/office/powerpoint/2010/main" val="96019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F68-A83F-31E1-BC48-448E3CD1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87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78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P-7 Self-Driving Car Game Capstone Project  - AIDI 2005</vt:lpstr>
      <vt:lpstr>Self-Driving Car</vt:lpstr>
      <vt:lpstr>Why Deep Learning</vt:lpstr>
      <vt:lpstr>Technology stack</vt:lpstr>
      <vt:lpstr>Working of Model</vt:lpstr>
      <vt:lpstr>Project Application</vt:lpstr>
      <vt:lpstr>Project Deliverable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2022-05-30T17:32:47Z</dcterms:created>
  <dcterms:modified xsi:type="dcterms:W3CDTF">2022-06-01T02:27:36Z</dcterms:modified>
</cp:coreProperties>
</file>