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0.xml" Type="http://schemas.openxmlformats.org/officeDocument/2006/relationships/slide" Id="rId15"/><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2.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9" name="Shape 79"/>
        <p:cNvGrpSpPr/>
        <p:nvPr/>
      </p:nvGrpSpPr>
      <p:grpSpPr>
        <a:xfrm>
          <a:off y="0" x="0"/>
          <a:ext cy="0" cx="0"/>
          <a:chOff y="0" x="0"/>
          <a:chExt cy="0" cx="0"/>
        </a:xfrm>
      </p:grpSpPr>
      <p:sp>
        <p:nvSpPr>
          <p:cNvPr id="80" name="Shape 8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1" name="Shape 8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9" name="Shape 139"/>
        <p:cNvGrpSpPr/>
        <p:nvPr/>
      </p:nvGrpSpPr>
      <p:grpSpPr>
        <a:xfrm>
          <a:off y="0" x="0"/>
          <a:ext cy="0" cx="0"/>
          <a:chOff y="0" x="0"/>
          <a:chExt cy="0" cx="0"/>
        </a:xfrm>
      </p:grpSpPr>
      <p:sp>
        <p:nvSpPr>
          <p:cNvPr id="140" name="Shape 14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1" name="Shape 14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0" name="Shape 90"/>
        <p:cNvGrpSpPr/>
        <p:nvPr/>
      </p:nvGrpSpPr>
      <p:grpSpPr>
        <a:xfrm>
          <a:off y="0" x="0"/>
          <a:ext cy="0" cx="0"/>
          <a:chOff y="0" x="0"/>
          <a:chExt cy="0" cx="0"/>
        </a:xfrm>
      </p:grpSpPr>
      <p:sp>
        <p:nvSpPr>
          <p:cNvPr id="91" name="Shape 9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2" name="Shape 9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6" name="Shape 96"/>
        <p:cNvGrpSpPr/>
        <p:nvPr/>
      </p:nvGrpSpPr>
      <p:grpSpPr>
        <a:xfrm>
          <a:off y="0" x="0"/>
          <a:ext cy="0" cx="0"/>
          <a:chOff y="0" x="0"/>
          <a:chExt cy="0" cx="0"/>
        </a:xfrm>
      </p:grpSpPr>
      <p:sp>
        <p:nvSpPr>
          <p:cNvPr id="97" name="Shape 9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8" name="Shape 9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2" name="Shape 102"/>
        <p:cNvGrpSpPr/>
        <p:nvPr/>
      </p:nvGrpSpPr>
      <p:grpSpPr>
        <a:xfrm>
          <a:off y="0" x="0"/>
          <a:ext cy="0" cx="0"/>
          <a:chOff y="0" x="0"/>
          <a:chExt cy="0" cx="0"/>
        </a:xfrm>
      </p:grpSpPr>
      <p:sp>
        <p:nvSpPr>
          <p:cNvPr id="103" name="Shape 10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4" name="Shape 10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8" name="Shape 108"/>
        <p:cNvGrpSpPr/>
        <p:nvPr/>
      </p:nvGrpSpPr>
      <p:grpSpPr>
        <a:xfrm>
          <a:off y="0" x="0"/>
          <a:ext cy="0" cx="0"/>
          <a:chOff y="0" x="0"/>
          <a:chExt cy="0" cx="0"/>
        </a:xfrm>
      </p:grpSpPr>
      <p:sp>
        <p:nvSpPr>
          <p:cNvPr id="109" name="Shape 10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0" name="Shape 11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4" name="Shape 114"/>
        <p:cNvGrpSpPr/>
        <p:nvPr/>
      </p:nvGrpSpPr>
      <p:grpSpPr>
        <a:xfrm>
          <a:off y="0" x="0"/>
          <a:ext cy="0" cx="0"/>
          <a:chOff y="0" x="0"/>
          <a:chExt cy="0" cx="0"/>
        </a:xfrm>
      </p:grpSpPr>
      <p:sp>
        <p:nvSpPr>
          <p:cNvPr id="115" name="Shape 11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6" name="Shape 11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0" name="Shape 120"/>
        <p:cNvGrpSpPr/>
        <p:nvPr/>
      </p:nvGrpSpPr>
      <p:grpSpPr>
        <a:xfrm>
          <a:off y="0" x="0"/>
          <a:ext cy="0" cx="0"/>
          <a:chOff y="0" x="0"/>
          <a:chExt cy="0" cx="0"/>
        </a:xfrm>
      </p:grpSpPr>
      <p:sp>
        <p:nvSpPr>
          <p:cNvPr id="121" name="Shape 12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2" name="Shape 12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6" name="Shape 126"/>
        <p:cNvGrpSpPr/>
        <p:nvPr/>
      </p:nvGrpSpPr>
      <p:grpSpPr>
        <a:xfrm>
          <a:off y="0" x="0"/>
          <a:ext cy="0" cx="0"/>
          <a:chOff y="0" x="0"/>
          <a:chExt cy="0" cx="0"/>
        </a:xfrm>
      </p:grpSpPr>
      <p:sp>
        <p:nvSpPr>
          <p:cNvPr id="127" name="Shape 12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8" name="Shape 12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3" name="Shape 133"/>
        <p:cNvGrpSpPr/>
        <p:nvPr/>
      </p:nvGrpSpPr>
      <p:grpSpPr>
        <a:xfrm>
          <a:off y="0" x="0"/>
          <a:ext cy="0" cx="0"/>
          <a:chOff y="0" x="0"/>
          <a:chExt cy="0" cx="0"/>
        </a:xfrm>
      </p:grpSpPr>
      <p:sp>
        <p:nvSpPr>
          <p:cNvPr id="134" name="Shape 13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5" name="Shape 13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y="0" x="0"/>
          <a:ext cy="0" cx="0"/>
          <a:chOff y="0" x="0"/>
          <a:chExt cy="0" cx="0"/>
        </a:xfrm>
      </p:grpSpPr>
      <p:sp>
        <p:nvSpPr>
          <p:cNvPr id="9" name="Shape 9"/>
          <p:cNvSpPr/>
          <p:nvPr/>
        </p:nvSpPr>
        <p:spPr>
          <a:xfrm>
            <a:off y="1600200" x="0"/>
            <a:ext cy="3657600" cx="9144000"/>
          </a:xfrm>
          <a:prstGeom prst="rect">
            <a:avLst/>
          </a:prstGeom>
          <a:solidFill>
            <a:schemeClr val="dk1">
              <a:alpha val="20000"/>
            </a:schemeClr>
          </a:solidFill>
          <a:ln>
            <a:noFill/>
          </a:ln>
        </p:spPr>
        <p:txBody>
          <a:bodyPr bIns="45700" rIns="91425" lIns="91425" tIns="45700" anchor="ctr" anchorCtr="0">
            <a:noAutofit/>
          </a:bodyPr>
          <a:lstStyle/>
          <a:p>
            <a:pPr>
              <a:spcBef>
                <a:spcPts val="0"/>
              </a:spcBef>
              <a:buNone/>
            </a:pPr>
            <a:r>
              <a:t/>
            </a:r>
            <a:endParaRPr/>
          </a:p>
        </p:txBody>
      </p:sp>
      <p:grpSp>
        <p:nvGrpSpPr>
          <p:cNvPr id="10" name="Shape 10"/>
          <p:cNvGrpSpPr/>
          <p:nvPr/>
        </p:nvGrpSpPr>
        <p:grpSpPr>
          <a:xfrm>
            <a:off y="-1438" x="0"/>
            <a:ext cy="6859503" cx="1827407"/>
            <a:chOff y="-1438" x="0"/>
            <a:chExt cy="6859503" cx="798029"/>
          </a:xfrm>
        </p:grpSpPr>
        <p:sp>
          <p:nvSpPr>
            <p:cNvPr id="11" name="Shape 11"/>
            <p:cNvSpPr/>
            <p:nvPr/>
          </p:nvSpPr>
          <p:spPr>
            <a:xfrm>
              <a:off y="-1438" x="0"/>
              <a:ext cy="6858065" cx="798029"/>
            </a:xfrm>
            <a:custGeom>
              <a:pathLst>
                <a:path w="500332" extrusionOk="0" h="6875253">
                  <a:moveTo>
                    <a:pt y="0" x="0"/>
                  </a:moveTo>
                  <a:lnTo>
                    <a:pt y="0" x="500332"/>
                  </a:lnTo>
                  <a:lnTo>
                    <a:pt y="6875253" x="301925"/>
                  </a:lnTo>
                  <a:lnTo>
                    <a:pt y="6875253" x="0"/>
                  </a:lnTo>
                  <a:lnTo>
                    <a:pt y="0" x="0"/>
                  </a:lnTo>
                  <a:close/>
                </a:path>
              </a:pathLst>
            </a:cu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sp>
          <p:nvSpPr>
            <p:cNvPr id="12" name="Shape 12"/>
            <p:cNvSpPr/>
            <p:nvPr/>
          </p:nvSpPr>
          <p:spPr>
            <a:xfrm>
              <a:off y="0" x="0"/>
              <a:ext cy="6858065" cx="399014"/>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grpSp>
        <p:nvGrpSpPr>
          <p:cNvPr id="13" name="Shape 13"/>
          <p:cNvGrpSpPr/>
          <p:nvPr/>
        </p:nvGrpSpPr>
        <p:grpSpPr>
          <a:xfrm flipH="1">
            <a:off y="0" x="7316591"/>
            <a:ext cy="6859503" cx="1827407"/>
            <a:chOff y="-1438" x="0"/>
            <a:chExt cy="6859503" cx="798029"/>
          </a:xfrm>
        </p:grpSpPr>
        <p:sp>
          <p:nvSpPr>
            <p:cNvPr id="14" name="Shape 14"/>
            <p:cNvSpPr/>
            <p:nvPr/>
          </p:nvSpPr>
          <p:spPr>
            <a:xfrm>
              <a:off y="-1438" x="0"/>
              <a:ext cy="6858065" cx="798029"/>
            </a:xfrm>
            <a:custGeom>
              <a:pathLst>
                <a:path w="500332" extrusionOk="0" h="6875253">
                  <a:moveTo>
                    <a:pt y="0" x="0"/>
                  </a:moveTo>
                  <a:lnTo>
                    <a:pt y="0" x="500332"/>
                  </a:lnTo>
                  <a:lnTo>
                    <a:pt y="6875253" x="301925"/>
                  </a:lnTo>
                  <a:lnTo>
                    <a:pt y="6875253" x="0"/>
                  </a:lnTo>
                  <a:lnTo>
                    <a:pt y="0" x="0"/>
                  </a:lnTo>
                  <a:close/>
                </a:path>
              </a:pathLst>
            </a:cu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sp>
          <p:nvSpPr>
            <p:cNvPr id="15" name="Shape 15"/>
            <p:cNvSpPr/>
            <p:nvPr/>
          </p:nvSpPr>
          <p:spPr>
            <a:xfrm>
              <a:off y="0" x="0"/>
              <a:ext cy="6858065" cx="399014"/>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sp>
        <p:nvSpPr>
          <p:cNvPr id="16" name="Shape 16"/>
          <p:cNvSpPr txBox="1"/>
          <p:nvPr>
            <p:ph type="ctrTitle"/>
          </p:nvPr>
        </p:nvSpPr>
        <p:spPr>
          <a:xfrm>
            <a:off y="2090913" x="685800"/>
            <a:ext cy="1650900"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7" name="Shape 17"/>
          <p:cNvSpPr txBox="1"/>
          <p:nvPr>
            <p:ph idx="1" type="subTitle"/>
          </p:nvPr>
        </p:nvSpPr>
        <p:spPr>
          <a:xfrm>
            <a:off y="3886200" x="685800"/>
            <a:ext cy="878099" cx="7772400"/>
          </a:xfrm>
          <a:prstGeom prst="rect">
            <a:avLst/>
          </a:prstGeom>
        </p:spPr>
        <p:txBody>
          <a:bodyPr bIns="91425" rIns="91425" lIns="91425" tIns="91425" anchor="t" anchorCtr="0"/>
          <a:lstStyle>
            <a:lvl1pPr algn="ctr">
              <a:spcBef>
                <a:spcPts val="0"/>
              </a:spcBef>
              <a:buClr>
                <a:schemeClr val="lt2"/>
              </a:buClr>
              <a:buSzPct val="100000"/>
              <a:buNone/>
              <a:defRPr sz="2400">
                <a:solidFill>
                  <a:schemeClr val="lt2"/>
                </a:solidFill>
              </a:defRPr>
            </a:lvl1pPr>
            <a:lvl2pPr algn="ctr">
              <a:spcBef>
                <a:spcPts val="0"/>
              </a:spcBef>
              <a:buClr>
                <a:schemeClr val="lt2"/>
              </a:buClr>
              <a:buNone/>
              <a:defRPr>
                <a:solidFill>
                  <a:schemeClr val="lt2"/>
                </a:solidFill>
              </a:defRPr>
            </a:lvl2pPr>
            <a:lvl3pPr algn="ctr">
              <a:spcBef>
                <a:spcPts val="0"/>
              </a:spcBef>
              <a:buClr>
                <a:schemeClr val="lt2"/>
              </a:buClr>
              <a:buNone/>
              <a:defRPr>
                <a:solidFill>
                  <a:schemeClr val="lt2"/>
                </a:solidFill>
              </a:defRPr>
            </a:lvl3pPr>
            <a:lvl4pPr algn="ctr">
              <a:spcBef>
                <a:spcPts val="0"/>
              </a:spcBef>
              <a:buClr>
                <a:schemeClr val="lt2"/>
              </a:buClr>
              <a:buSzPct val="100000"/>
              <a:buNone/>
              <a:defRPr sz="2400">
                <a:solidFill>
                  <a:schemeClr val="lt2"/>
                </a:solidFill>
              </a:defRPr>
            </a:lvl4pPr>
            <a:lvl5pPr algn="ctr">
              <a:spcBef>
                <a:spcPts val="0"/>
              </a:spcBef>
              <a:buClr>
                <a:schemeClr val="lt2"/>
              </a:buClr>
              <a:buSzPct val="100000"/>
              <a:buNone/>
              <a:defRPr sz="2400">
                <a:solidFill>
                  <a:schemeClr val="lt2"/>
                </a:solidFill>
              </a:defRPr>
            </a:lvl5pPr>
            <a:lvl6pPr algn="ctr">
              <a:spcBef>
                <a:spcPts val="0"/>
              </a:spcBef>
              <a:buClr>
                <a:schemeClr val="lt2"/>
              </a:buClr>
              <a:buSzPct val="100000"/>
              <a:buNone/>
              <a:defRPr sz="2400">
                <a:solidFill>
                  <a:schemeClr val="lt2"/>
                </a:solidFill>
              </a:defRPr>
            </a:lvl6pPr>
            <a:lvl7pPr algn="ctr">
              <a:spcBef>
                <a:spcPts val="0"/>
              </a:spcBef>
              <a:buClr>
                <a:schemeClr val="lt2"/>
              </a:buClr>
              <a:buSzPct val="100000"/>
              <a:buNone/>
              <a:defRPr sz="2400">
                <a:solidFill>
                  <a:schemeClr val="lt2"/>
                </a:solidFill>
              </a:defRPr>
            </a:lvl7pPr>
            <a:lvl8pPr algn="ctr">
              <a:spcBef>
                <a:spcPts val="0"/>
              </a:spcBef>
              <a:buClr>
                <a:schemeClr val="lt2"/>
              </a:buClr>
              <a:buSzPct val="100000"/>
              <a:buNone/>
              <a:defRPr sz="2400">
                <a:solidFill>
                  <a:schemeClr val="lt2"/>
                </a:solidFill>
              </a:defRPr>
            </a:lvl8pPr>
            <a:lvl9pPr algn="ctr">
              <a:spcBef>
                <a:spcPts val="0"/>
              </a:spcBef>
              <a:buClr>
                <a:schemeClr val="lt2"/>
              </a:buClr>
              <a:buSzPct val="100000"/>
              <a:buNone/>
              <a:defRPr sz="2400">
                <a:solidFill>
                  <a:schemeClr val="lt2"/>
                </a:solidFill>
              </a:defRPr>
            </a:lvl9pPr>
          </a:lstStyle>
          <a:p/>
        </p:txBody>
      </p:sp>
      <p:sp>
        <p:nvSpPr>
          <p:cNvPr id="18" name="Shape 18"/>
          <p:cNvSpPr txBox="1"/>
          <p:nvPr>
            <p:ph idx="12" type="sldNum"/>
          </p:nvPr>
        </p:nvSpPr>
        <p:spPr>
          <a:xfrm>
            <a:off y="6333134" x="8556791"/>
            <a:ext cy="524699"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y="0" x="0"/>
          <a:ext cy="0" cx="0"/>
          <a:chOff y="0" x="0"/>
          <a:chExt cy="0" cx="0"/>
        </a:xfrm>
      </p:grpSpPr>
      <p:sp>
        <p:nvSpPr>
          <p:cNvPr id="20" name="Shape 20"/>
          <p:cNvSpPr/>
          <p:nvPr/>
        </p:nvSpPr>
        <p:spPr>
          <a:xfrm>
            <a:off y="-1438" x="0"/>
            <a:ext cy="1525499" cx="9144000"/>
          </a:xfrm>
          <a:prstGeom prst="rect">
            <a:avLst/>
          </a:pr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grpSp>
        <p:nvGrpSpPr>
          <p:cNvPr id="21" name="Shape 21"/>
          <p:cNvGrpSpPr/>
          <p:nvPr/>
        </p:nvGrpSpPr>
        <p:grpSpPr>
          <a:xfrm>
            <a:off y="-1438" x="0"/>
            <a:ext cy="6859503" cx="649180"/>
            <a:chOff y="-1438" x="0"/>
            <a:chExt cy="6859503" cx="649180"/>
          </a:xfrm>
        </p:grpSpPr>
        <p:sp>
          <p:nvSpPr>
            <p:cNvPr id="22" name="Shape 22"/>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rgbClr val="5A6378">
                <a:alpha val="9803"/>
              </a:srgbClr>
            </a:solidFill>
            <a:ln>
              <a:noFill/>
            </a:ln>
          </p:spPr>
          <p:txBody>
            <a:bodyPr bIns="45700" rIns="91425" lIns="91425" tIns="45700" anchor="ctr" anchorCtr="0">
              <a:noAutofit/>
            </a:bodyPr>
            <a:lstStyle/>
            <a:p>
              <a:pPr>
                <a:spcBef>
                  <a:spcPts val="0"/>
                </a:spcBef>
                <a:buNone/>
              </a:pPr>
              <a:r>
                <a:t/>
              </a:r>
              <a:endParaRPr/>
            </a:p>
          </p:txBody>
        </p:sp>
        <p:sp>
          <p:nvSpPr>
            <p:cNvPr id="23" name="Shape 23"/>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grpSp>
        <p:nvGrpSpPr>
          <p:cNvPr id="24" name="Shape 24"/>
          <p:cNvGrpSpPr/>
          <p:nvPr/>
        </p:nvGrpSpPr>
        <p:grpSpPr>
          <a:xfrm flipH="1">
            <a:off y="0" x="8494493"/>
            <a:ext cy="6859503" cx="649180"/>
            <a:chOff y="-1438" x="0"/>
            <a:chExt cy="6859503" cx="649180"/>
          </a:xfrm>
        </p:grpSpPr>
        <p:sp>
          <p:nvSpPr>
            <p:cNvPr id="25" name="Shape 25"/>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rgbClr val="5A6378">
                <a:alpha val="9803"/>
              </a:srgbClr>
            </a:solidFill>
            <a:ln>
              <a:noFill/>
            </a:ln>
          </p:spPr>
          <p:txBody>
            <a:bodyPr bIns="45700" rIns="91425" lIns="91425" tIns="45700" anchor="ctr" anchorCtr="0">
              <a:noAutofit/>
            </a:bodyPr>
            <a:lstStyle/>
            <a:p>
              <a:pPr>
                <a:spcBef>
                  <a:spcPts val="0"/>
                </a:spcBef>
                <a:buNone/>
              </a:pPr>
              <a:r>
                <a:t/>
              </a:r>
              <a:endParaRPr/>
            </a:p>
          </p:txBody>
        </p:sp>
        <p:sp>
          <p:nvSpPr>
            <p:cNvPr id="26" name="Shape 26"/>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sp>
        <p:nvSpPr>
          <p:cNvPr id="27" name="Shape 27"/>
          <p:cNvSpPr/>
          <p:nvPr/>
        </p:nvSpPr>
        <p:spPr>
          <a:xfrm>
            <a:off y="6324600" x="0"/>
            <a:ext cy="534899" cx="9144000"/>
          </a:xfrm>
          <a:prstGeom prst="rect">
            <a:avLst/>
          </a:prstGeom>
          <a:solidFill>
            <a:schemeClr val="dk1">
              <a:alpha val="14901"/>
            </a:schemeClr>
          </a:solidFill>
          <a:ln>
            <a:noFill/>
          </a:ln>
        </p:spPr>
        <p:txBody>
          <a:bodyPr bIns="45700" rIns="91425" lIns="91425" tIns="45700" anchor="ctr" anchorCtr="0">
            <a:noAutofit/>
          </a:bodyPr>
          <a:lstStyle/>
          <a:p>
            <a:pPr>
              <a:spcBef>
                <a:spcPts val="0"/>
              </a:spcBef>
              <a:buNone/>
            </a:pPr>
            <a:r>
              <a:t/>
            </a:r>
            <a:endParaRPr/>
          </a:p>
        </p:txBody>
      </p:sp>
      <p:sp>
        <p:nvSpPr>
          <p:cNvPr id="28" name="Shape 28"/>
          <p:cNvSpPr txBox="1"/>
          <p:nvPr>
            <p:ph type="title"/>
          </p:nvPr>
        </p:nvSpPr>
        <p:spPr>
          <a:xfrm>
            <a:off y="274637" x="457200"/>
            <a:ext cy="1143299"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9" name="Shape 29"/>
          <p:cNvSpPr txBox="1"/>
          <p:nvPr>
            <p:ph idx="1" type="body"/>
          </p:nvPr>
        </p:nvSpPr>
        <p:spPr>
          <a:xfrm>
            <a:off y="1600200" x="457200"/>
            <a:ext cy="4967700"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0" name="Shape 30"/>
          <p:cNvSpPr txBox="1"/>
          <p:nvPr>
            <p:ph idx="12" type="sldNum"/>
          </p:nvPr>
        </p:nvSpPr>
        <p:spPr>
          <a:xfrm>
            <a:off y="6333134" x="8556791"/>
            <a:ext cy="524699"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1" name="Shape 31"/>
        <p:cNvGrpSpPr/>
        <p:nvPr/>
      </p:nvGrpSpPr>
      <p:grpSpPr>
        <a:xfrm>
          <a:off y="0" x="0"/>
          <a:ext cy="0" cx="0"/>
          <a:chOff y="0" x="0"/>
          <a:chExt cy="0" cx="0"/>
        </a:xfrm>
      </p:grpSpPr>
      <p:sp>
        <p:nvSpPr>
          <p:cNvPr id="32" name="Shape 32"/>
          <p:cNvSpPr/>
          <p:nvPr/>
        </p:nvSpPr>
        <p:spPr>
          <a:xfrm>
            <a:off y="-1438" x="0"/>
            <a:ext cy="1525499" cx="9144000"/>
          </a:xfrm>
          <a:prstGeom prst="rect">
            <a:avLst/>
          </a:pr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grpSp>
        <p:nvGrpSpPr>
          <p:cNvPr id="33" name="Shape 33"/>
          <p:cNvGrpSpPr/>
          <p:nvPr/>
        </p:nvGrpSpPr>
        <p:grpSpPr>
          <a:xfrm>
            <a:off y="-1438" x="0"/>
            <a:ext cy="6859503" cx="649180"/>
            <a:chOff y="-1438" x="0"/>
            <a:chExt cy="6859503" cx="649180"/>
          </a:xfrm>
        </p:grpSpPr>
        <p:sp>
          <p:nvSpPr>
            <p:cNvPr id="34" name="Shape 34"/>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sp>
          <p:nvSpPr>
            <p:cNvPr id="35" name="Shape 35"/>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grpSp>
        <p:nvGrpSpPr>
          <p:cNvPr id="36" name="Shape 36"/>
          <p:cNvGrpSpPr/>
          <p:nvPr/>
        </p:nvGrpSpPr>
        <p:grpSpPr>
          <a:xfrm flipH="1">
            <a:off y="0" x="8494493"/>
            <a:ext cy="6859503" cx="649180"/>
            <a:chOff y="-1438" x="0"/>
            <a:chExt cy="6859503" cx="649180"/>
          </a:xfrm>
        </p:grpSpPr>
        <p:sp>
          <p:nvSpPr>
            <p:cNvPr id="37" name="Shape 37"/>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rgbClr val="5A6378">
                <a:alpha val="9803"/>
              </a:srgbClr>
            </a:solidFill>
            <a:ln>
              <a:noFill/>
            </a:ln>
          </p:spPr>
          <p:txBody>
            <a:bodyPr bIns="45700" rIns="91425" lIns="91425" tIns="45700" anchor="ctr" anchorCtr="0">
              <a:noAutofit/>
            </a:bodyPr>
            <a:lstStyle/>
            <a:p>
              <a:pPr>
                <a:spcBef>
                  <a:spcPts val="0"/>
                </a:spcBef>
                <a:buNone/>
              </a:pPr>
              <a:r>
                <a:t/>
              </a:r>
              <a:endParaRPr/>
            </a:p>
          </p:txBody>
        </p:sp>
        <p:sp>
          <p:nvSpPr>
            <p:cNvPr id="38" name="Shape 38"/>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sp>
        <p:nvSpPr>
          <p:cNvPr id="39" name="Shape 39"/>
          <p:cNvSpPr/>
          <p:nvPr/>
        </p:nvSpPr>
        <p:spPr>
          <a:xfrm>
            <a:off y="6324600" x="0"/>
            <a:ext cy="534899" cx="9144000"/>
          </a:xfrm>
          <a:prstGeom prst="rect">
            <a:avLst/>
          </a:prstGeom>
          <a:solidFill>
            <a:schemeClr val="dk1">
              <a:alpha val="14901"/>
            </a:schemeClr>
          </a:solidFill>
          <a:ln>
            <a:noFill/>
          </a:ln>
        </p:spPr>
        <p:txBody>
          <a:bodyPr bIns="45700" rIns="91425" lIns="91425" tIns="45700" anchor="ctr" anchorCtr="0">
            <a:noAutofit/>
          </a:bodyPr>
          <a:lstStyle/>
          <a:p>
            <a:pPr>
              <a:spcBef>
                <a:spcPts val="0"/>
              </a:spcBef>
              <a:buNone/>
            </a:pPr>
            <a:r>
              <a:t/>
            </a:r>
            <a:endParaRPr/>
          </a:p>
        </p:txBody>
      </p:sp>
      <p:sp>
        <p:nvSpPr>
          <p:cNvPr id="40" name="Shape 40"/>
          <p:cNvSpPr txBox="1"/>
          <p:nvPr>
            <p:ph type="title"/>
          </p:nvPr>
        </p:nvSpPr>
        <p:spPr>
          <a:xfrm>
            <a:off y="274637" x="457200"/>
            <a:ext cy="1143299"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41" name="Shape 41"/>
          <p:cNvSpPr txBox="1"/>
          <p:nvPr>
            <p:ph idx="1" type="body"/>
          </p:nvPr>
        </p:nvSpPr>
        <p:spPr>
          <a:xfrm>
            <a:off y="1600200" x="457200"/>
            <a:ext cy="4967700"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42" name="Shape 42"/>
          <p:cNvSpPr txBox="1"/>
          <p:nvPr>
            <p:ph idx="2" type="body"/>
          </p:nvPr>
        </p:nvSpPr>
        <p:spPr>
          <a:xfrm>
            <a:off y="1600200" x="4692273"/>
            <a:ext cy="4967700"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43" name="Shape 43"/>
          <p:cNvSpPr txBox="1"/>
          <p:nvPr>
            <p:ph idx="12" type="sldNum"/>
          </p:nvPr>
        </p:nvSpPr>
        <p:spPr>
          <a:xfrm>
            <a:off y="6333134" x="8556791"/>
            <a:ext cy="524699"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4" name="Shape 44"/>
        <p:cNvGrpSpPr/>
        <p:nvPr/>
      </p:nvGrpSpPr>
      <p:grpSpPr>
        <a:xfrm>
          <a:off y="0" x="0"/>
          <a:ext cy="0" cx="0"/>
          <a:chOff y="0" x="0"/>
          <a:chExt cy="0" cx="0"/>
        </a:xfrm>
      </p:grpSpPr>
      <p:sp>
        <p:nvSpPr>
          <p:cNvPr id="45" name="Shape 45"/>
          <p:cNvSpPr/>
          <p:nvPr/>
        </p:nvSpPr>
        <p:spPr>
          <a:xfrm>
            <a:off y="-1438" x="0"/>
            <a:ext cy="1525499" cx="9144000"/>
          </a:xfrm>
          <a:prstGeom prst="rect">
            <a:avLst/>
          </a:pr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grpSp>
        <p:nvGrpSpPr>
          <p:cNvPr id="46" name="Shape 46"/>
          <p:cNvGrpSpPr/>
          <p:nvPr/>
        </p:nvGrpSpPr>
        <p:grpSpPr>
          <a:xfrm>
            <a:off y="-1438" x="0"/>
            <a:ext cy="6859503" cx="649180"/>
            <a:chOff y="-1438" x="0"/>
            <a:chExt cy="6859503" cx="649180"/>
          </a:xfrm>
        </p:grpSpPr>
        <p:sp>
          <p:nvSpPr>
            <p:cNvPr id="47" name="Shape 47"/>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sp>
          <p:nvSpPr>
            <p:cNvPr id="48" name="Shape 48"/>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grpSp>
        <p:nvGrpSpPr>
          <p:cNvPr id="49" name="Shape 49"/>
          <p:cNvGrpSpPr/>
          <p:nvPr/>
        </p:nvGrpSpPr>
        <p:grpSpPr>
          <a:xfrm flipH="1">
            <a:off y="0" x="8494493"/>
            <a:ext cy="6859503" cx="649180"/>
            <a:chOff y="-1438" x="0"/>
            <a:chExt cy="6859503" cx="649180"/>
          </a:xfrm>
        </p:grpSpPr>
        <p:sp>
          <p:nvSpPr>
            <p:cNvPr id="50" name="Shape 50"/>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sp>
          <p:nvSpPr>
            <p:cNvPr id="51" name="Shape 51"/>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sp>
        <p:nvSpPr>
          <p:cNvPr id="52" name="Shape 52"/>
          <p:cNvSpPr/>
          <p:nvPr/>
        </p:nvSpPr>
        <p:spPr>
          <a:xfrm>
            <a:off y="6324600" x="0"/>
            <a:ext cy="534899" cx="9144000"/>
          </a:xfrm>
          <a:prstGeom prst="rect">
            <a:avLst/>
          </a:prstGeom>
          <a:solidFill>
            <a:schemeClr val="dk1">
              <a:alpha val="14901"/>
            </a:schemeClr>
          </a:solidFill>
          <a:ln>
            <a:noFill/>
          </a:ln>
        </p:spPr>
        <p:txBody>
          <a:bodyPr bIns="45700" rIns="91425" lIns="91425" tIns="45700" anchor="ctr" anchorCtr="0">
            <a:noAutofit/>
          </a:bodyPr>
          <a:lstStyle/>
          <a:p>
            <a:pPr>
              <a:spcBef>
                <a:spcPts val="0"/>
              </a:spcBef>
              <a:buNone/>
            </a:pPr>
            <a:r>
              <a:t/>
            </a:r>
            <a:endParaRPr/>
          </a:p>
        </p:txBody>
      </p:sp>
      <p:sp>
        <p:nvSpPr>
          <p:cNvPr id="53" name="Shape 53"/>
          <p:cNvSpPr txBox="1"/>
          <p:nvPr>
            <p:ph type="title"/>
          </p:nvPr>
        </p:nvSpPr>
        <p:spPr>
          <a:xfrm>
            <a:off y="274637" x="457200"/>
            <a:ext cy="1143299"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54" name="Shape 54"/>
          <p:cNvSpPr txBox="1"/>
          <p:nvPr>
            <p:ph idx="12" type="sldNum"/>
          </p:nvPr>
        </p:nvSpPr>
        <p:spPr>
          <a:xfrm>
            <a:off y="6333134" x="8556791"/>
            <a:ext cy="524699"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5" name="Shape 55"/>
        <p:cNvGrpSpPr/>
        <p:nvPr/>
      </p:nvGrpSpPr>
      <p:grpSpPr>
        <a:xfrm>
          <a:off y="0" x="0"/>
          <a:ext cy="0" cx="0"/>
          <a:chOff y="0" x="0"/>
          <a:chExt cy="0" cx="0"/>
        </a:xfrm>
      </p:grpSpPr>
      <p:sp>
        <p:nvSpPr>
          <p:cNvPr id="56" name="Shape 56"/>
          <p:cNvSpPr/>
          <p:nvPr/>
        </p:nvSpPr>
        <p:spPr>
          <a:xfrm>
            <a:off y="-1438" x="0"/>
            <a:ext cy="1525499" cx="9144000"/>
          </a:xfrm>
          <a:prstGeom prst="rect">
            <a:avLst/>
          </a:pr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grpSp>
        <p:nvGrpSpPr>
          <p:cNvPr id="57" name="Shape 57"/>
          <p:cNvGrpSpPr/>
          <p:nvPr/>
        </p:nvGrpSpPr>
        <p:grpSpPr>
          <a:xfrm>
            <a:off y="-1438" x="0"/>
            <a:ext cy="6859503" cx="649180"/>
            <a:chOff y="-1438" x="0"/>
            <a:chExt cy="6859503" cx="649180"/>
          </a:xfrm>
        </p:grpSpPr>
        <p:sp>
          <p:nvSpPr>
            <p:cNvPr id="58" name="Shape 58"/>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sp>
          <p:nvSpPr>
            <p:cNvPr id="59" name="Shape 59"/>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grpSp>
        <p:nvGrpSpPr>
          <p:cNvPr id="60" name="Shape 60"/>
          <p:cNvGrpSpPr/>
          <p:nvPr/>
        </p:nvGrpSpPr>
        <p:grpSpPr>
          <a:xfrm flipH="1">
            <a:off y="0" x="8494493"/>
            <a:ext cy="6859503" cx="649180"/>
            <a:chOff y="-1438" x="0"/>
            <a:chExt cy="6859503" cx="649180"/>
          </a:xfrm>
        </p:grpSpPr>
        <p:sp>
          <p:nvSpPr>
            <p:cNvPr id="61" name="Shape 61"/>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sp>
          <p:nvSpPr>
            <p:cNvPr id="62" name="Shape 62"/>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sp>
        <p:nvSpPr>
          <p:cNvPr id="63" name="Shape 63"/>
          <p:cNvSpPr/>
          <p:nvPr/>
        </p:nvSpPr>
        <p:spPr>
          <a:xfrm>
            <a:off y="6324600" x="0"/>
            <a:ext cy="534899" cx="9144000"/>
          </a:xfrm>
          <a:prstGeom prst="rect">
            <a:avLst/>
          </a:prstGeom>
          <a:solidFill>
            <a:schemeClr val="dk1">
              <a:alpha val="14901"/>
            </a:schemeClr>
          </a:solidFill>
          <a:ln>
            <a:noFill/>
          </a:ln>
        </p:spPr>
        <p:txBody>
          <a:bodyPr bIns="45700" rIns="91425" lIns="91425" tIns="45700" anchor="ctr" anchorCtr="0">
            <a:noAutofit/>
          </a:bodyPr>
          <a:lstStyle/>
          <a:p>
            <a:pPr>
              <a:spcBef>
                <a:spcPts val="0"/>
              </a:spcBef>
              <a:buNone/>
            </a:pPr>
            <a:r>
              <a:t/>
            </a:r>
            <a:endParaRPr/>
          </a:p>
        </p:txBody>
      </p:sp>
      <p:sp>
        <p:nvSpPr>
          <p:cNvPr id="64" name="Shape 64"/>
          <p:cNvSpPr txBox="1"/>
          <p:nvPr>
            <p:ph idx="1" type="body"/>
          </p:nvPr>
        </p:nvSpPr>
        <p:spPr>
          <a:xfrm>
            <a:off y="5875079" x="457200"/>
            <a:ext cy="692700" cx="8229600"/>
          </a:xfrm>
          <a:prstGeom prst="rect">
            <a:avLst/>
          </a:prstGeom>
        </p:spPr>
        <p:txBody>
          <a:bodyPr bIns="91425" rIns="91425" lIns="91425" tIns="91425" anchor="t" anchorCtr="0"/>
          <a:lstStyle>
            <a:lvl1pPr algn="ctr">
              <a:spcBef>
                <a:spcPts val="0"/>
              </a:spcBef>
              <a:buClr>
                <a:schemeClr val="lt2"/>
              </a:buClr>
              <a:buSzPct val="100000"/>
              <a:buNone/>
              <a:defRPr sz="1800">
                <a:solidFill>
                  <a:schemeClr val="lt2"/>
                </a:solidFill>
              </a:defRPr>
            </a:lvl1pPr>
          </a:lstStyle>
          <a:p/>
        </p:txBody>
      </p:sp>
      <p:sp>
        <p:nvSpPr>
          <p:cNvPr id="65" name="Shape 65"/>
          <p:cNvSpPr txBox="1"/>
          <p:nvPr>
            <p:ph idx="12" type="sldNum"/>
          </p:nvPr>
        </p:nvSpPr>
        <p:spPr>
          <a:xfrm>
            <a:off y="6333134" x="8556791"/>
            <a:ext cy="524699"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6" name="Shape 66"/>
        <p:cNvGrpSpPr/>
        <p:nvPr/>
      </p:nvGrpSpPr>
      <p:grpSpPr>
        <a:xfrm>
          <a:off y="0" x="0"/>
          <a:ext cy="0" cx="0"/>
          <a:chOff y="0" x="0"/>
          <a:chExt cy="0" cx="0"/>
        </a:xfrm>
      </p:grpSpPr>
      <p:sp>
        <p:nvSpPr>
          <p:cNvPr id="67" name="Shape 67"/>
          <p:cNvSpPr/>
          <p:nvPr/>
        </p:nvSpPr>
        <p:spPr>
          <a:xfrm>
            <a:off y="-1438" x="0"/>
            <a:ext cy="1525499" cx="9144000"/>
          </a:xfrm>
          <a:prstGeom prst="rect">
            <a:avLst/>
          </a:pr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grpSp>
        <p:nvGrpSpPr>
          <p:cNvPr id="68" name="Shape 68"/>
          <p:cNvGrpSpPr/>
          <p:nvPr/>
        </p:nvGrpSpPr>
        <p:grpSpPr>
          <a:xfrm>
            <a:off y="-1438" x="0"/>
            <a:ext cy="6859503" cx="649180"/>
            <a:chOff y="-1438" x="0"/>
            <a:chExt cy="6859503" cx="649180"/>
          </a:xfrm>
        </p:grpSpPr>
        <p:sp>
          <p:nvSpPr>
            <p:cNvPr id="69" name="Shape 69"/>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sp>
          <p:nvSpPr>
            <p:cNvPr id="70" name="Shape 70"/>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grpSp>
        <p:nvGrpSpPr>
          <p:cNvPr id="71" name="Shape 71"/>
          <p:cNvGrpSpPr/>
          <p:nvPr/>
        </p:nvGrpSpPr>
        <p:grpSpPr>
          <a:xfrm flipH="1">
            <a:off y="0" x="8494493"/>
            <a:ext cy="6859503" cx="649180"/>
            <a:chOff y="-1438" x="0"/>
            <a:chExt cy="6859503" cx="649180"/>
          </a:xfrm>
        </p:grpSpPr>
        <p:sp>
          <p:nvSpPr>
            <p:cNvPr id="72" name="Shape 72"/>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sp>
          <p:nvSpPr>
            <p:cNvPr id="73" name="Shape 73"/>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sp>
        <p:nvSpPr>
          <p:cNvPr id="74" name="Shape 74"/>
          <p:cNvSpPr/>
          <p:nvPr/>
        </p:nvSpPr>
        <p:spPr>
          <a:xfrm>
            <a:off y="6324600" x="0"/>
            <a:ext cy="534899" cx="9144000"/>
          </a:xfrm>
          <a:prstGeom prst="rect">
            <a:avLst/>
          </a:prstGeom>
          <a:solidFill>
            <a:schemeClr val="dk1">
              <a:alpha val="14901"/>
            </a:schemeClr>
          </a:solidFill>
          <a:ln>
            <a:noFill/>
          </a:ln>
        </p:spPr>
        <p:txBody>
          <a:bodyPr bIns="45700" rIns="91425" lIns="91425" tIns="45700" anchor="ctr" anchorCtr="0">
            <a:noAutofit/>
          </a:bodyPr>
          <a:lstStyle/>
          <a:p>
            <a:pPr>
              <a:spcBef>
                <a:spcPts val="0"/>
              </a:spcBef>
              <a:buNone/>
            </a:pPr>
            <a:r>
              <a:t/>
            </a:r>
            <a:endParaRPr/>
          </a:p>
        </p:txBody>
      </p:sp>
      <p:sp>
        <p:nvSpPr>
          <p:cNvPr id="75" name="Shape 75"/>
          <p:cNvSpPr txBox="1"/>
          <p:nvPr>
            <p:ph idx="12" type="sldNum"/>
          </p:nvPr>
        </p:nvSpPr>
        <p:spPr>
          <a:xfrm>
            <a:off y="6333134" x="8556791"/>
            <a:ext cy="524699"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dk2"/>
            </a:gs>
            <a:gs pos="100000">
              <a:schemeClr val="dk1"/>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143299" cx="8229600"/>
          </a:xfrm>
          <a:prstGeom prst="rect">
            <a:avLst/>
          </a:prstGeom>
          <a:noFill/>
          <a:ln>
            <a:noFill/>
          </a:ln>
        </p:spPr>
        <p:txBody>
          <a:bodyPr bIns="91425" rIns="91425" lIns="91425" tIns="91425" anchor="b" anchorCtr="0"/>
          <a:lstStyle>
            <a:lvl1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1pPr>
            <a:lvl2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2pPr>
            <a:lvl3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3pPr>
            <a:lvl4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4pPr>
            <a:lvl5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5pPr>
            <a:lvl6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6pPr>
            <a:lvl7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7pPr>
            <a:lvl8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8pPr>
            <a:lvl9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9pPr>
          </a:lstStyle>
          <a:p/>
        </p:txBody>
      </p:sp>
      <p:sp>
        <p:nvSpPr>
          <p:cNvPr id="6" name="Shape 6"/>
          <p:cNvSpPr txBox="1"/>
          <p:nvPr>
            <p:ph idx="1" type="body"/>
          </p:nvPr>
        </p:nvSpPr>
        <p:spPr>
          <a:xfrm>
            <a:off y="1600200" x="457200"/>
            <a:ext cy="4967700" cx="8229600"/>
          </a:xfrm>
          <a:prstGeom prst="rect">
            <a:avLst/>
          </a:prstGeom>
          <a:noFill/>
          <a:ln>
            <a:noFill/>
          </a:ln>
        </p:spPr>
        <p:txBody>
          <a:bodyPr bIns="91425" rIns="91425" lIns="91425" tIns="91425" anchor="t" anchorCtr="0"/>
          <a:lstStyle>
            <a:lvl1pPr>
              <a:spcBef>
                <a:spcPts val="600"/>
              </a:spcBef>
              <a:buClr>
                <a:schemeClr val="lt1"/>
              </a:buClr>
              <a:buSzPct val="100000"/>
              <a:buFont typeface="Trebuchet MS"/>
              <a:defRPr sz="3000">
                <a:solidFill>
                  <a:schemeClr val="lt1"/>
                </a:solidFill>
                <a:latin typeface="Trebuchet MS"/>
                <a:ea typeface="Trebuchet MS"/>
                <a:cs typeface="Trebuchet MS"/>
                <a:sym typeface="Trebuchet MS"/>
              </a:defRPr>
            </a:lvl1pPr>
            <a:lvl2pPr>
              <a:spcBef>
                <a:spcPts val="480"/>
              </a:spcBef>
              <a:buClr>
                <a:schemeClr val="lt1"/>
              </a:buClr>
              <a:buSzPct val="100000"/>
              <a:buFont typeface="Trebuchet MS"/>
              <a:defRPr sz="2400">
                <a:solidFill>
                  <a:schemeClr val="lt1"/>
                </a:solidFill>
                <a:latin typeface="Trebuchet MS"/>
                <a:ea typeface="Trebuchet MS"/>
                <a:cs typeface="Trebuchet MS"/>
                <a:sym typeface="Trebuchet MS"/>
              </a:defRPr>
            </a:lvl2pPr>
            <a:lvl3pPr>
              <a:spcBef>
                <a:spcPts val="480"/>
              </a:spcBef>
              <a:buClr>
                <a:schemeClr val="lt1"/>
              </a:buClr>
              <a:buSzPct val="100000"/>
              <a:buFont typeface="Trebuchet MS"/>
              <a:defRPr sz="2400">
                <a:solidFill>
                  <a:schemeClr val="lt1"/>
                </a:solidFill>
                <a:latin typeface="Trebuchet MS"/>
                <a:ea typeface="Trebuchet MS"/>
                <a:cs typeface="Trebuchet MS"/>
                <a:sym typeface="Trebuchet MS"/>
              </a:defRPr>
            </a:lvl3pPr>
            <a:lvl4pPr>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4pPr>
            <a:lvl5pPr>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5pPr>
            <a:lvl6pPr>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6pPr>
            <a:lvl7pPr>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7pPr>
            <a:lvl8pPr>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8pPr>
            <a:lvl9pPr>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9pPr>
          </a:lstStyle>
          <a:p/>
        </p:txBody>
      </p:sp>
      <p:sp>
        <p:nvSpPr>
          <p:cNvPr id="7" name="Shape 7"/>
          <p:cNvSpPr txBox="1"/>
          <p:nvPr>
            <p:ph idx="12" type="sldNum"/>
          </p:nvPr>
        </p:nvSpPr>
        <p:spPr>
          <a:xfrm>
            <a:off y="6333134" x="8556791"/>
            <a:ext cy="524699" cx="548699"/>
          </a:xfrm>
          <a:prstGeom prst="rect">
            <a:avLst/>
          </a:prstGeom>
          <a:noFill/>
          <a:ln>
            <a:noFill/>
          </a:ln>
        </p:spPr>
        <p:txBody>
          <a:bodyPr bIns="91425" rIns="91425" lIns="91425" tIns="91425" anchor="ctr" anchorCtr="0">
            <a:noAutofit/>
          </a:bodyPr>
          <a:lstStyle>
            <a:lvl1pPr algn="r">
              <a:spcBef>
                <a:spcPts val="0"/>
              </a:spcBef>
              <a:buNone/>
              <a:defRPr sz="1300">
                <a:solidFill>
                  <a:schemeClr val="lt1"/>
                </a:solidFill>
                <a:latin typeface="Trebuchet MS"/>
                <a:ea typeface="Trebuchet MS"/>
                <a:cs typeface="Trebuchet MS"/>
                <a:sym typeface="Trebuchet MS"/>
              </a:defRPr>
            </a:lvl1pPr>
          </a:lstStyle>
          <a:p>
            <a:pPr>
              <a:spcBef>
                <a:spcPts val="0"/>
              </a:spcBef>
              <a:buNone/>
            </a:pPr>
            <a:fld id="{00000000-1234-1234-1234-123412341234}" type="slidenum">
              <a:rPr lang="en"/>
              <a:t>‹#›</a:t>
            </a:fld>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4"/><Relationship Target="../media/image03.png" Type="http://schemas.openxmlformats.org/officeDocument/2006/relationships/image" Id="rId3"/><Relationship Target="../media/image02.png" Type="http://schemas.openxmlformats.org/officeDocument/2006/relationships/image" Id="rId6"/><Relationship Target="../media/image01.png" Type="http://schemas.openxmlformats.org/officeDocument/2006/relationships/image" Id="rId5"/><Relationship Target="../media/image00.jpg" Type="http://schemas.openxmlformats.org/officeDocument/2006/relationships/image" Id="rId7"/></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6.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7.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y="0" x="0"/>
          <a:ext cy="0" cx="0"/>
          <a:chOff y="0" x="0"/>
          <a:chExt cy="0" cx="0"/>
        </a:xfrm>
      </p:grpSpPr>
      <p:sp>
        <p:nvSpPr>
          <p:cNvPr id="77" name="Shape 77"/>
          <p:cNvSpPr txBox="1"/>
          <p:nvPr>
            <p:ph type="ctrTitle"/>
          </p:nvPr>
        </p:nvSpPr>
        <p:spPr>
          <a:xfrm>
            <a:off y="2090913" x="685800"/>
            <a:ext cy="1650900" cx="7772400"/>
          </a:xfrm>
          <a:prstGeom prst="rect">
            <a:avLst/>
          </a:prstGeom>
        </p:spPr>
        <p:txBody>
          <a:bodyPr bIns="91425" rIns="91425" lIns="91425" tIns="91425" anchor="b" anchorCtr="0">
            <a:noAutofit/>
          </a:bodyPr>
          <a:lstStyle/>
          <a:p>
            <a:pPr>
              <a:spcBef>
                <a:spcPts val="0"/>
              </a:spcBef>
              <a:buNone/>
            </a:pPr>
            <a:r>
              <a:rPr lang="en"/>
              <a:t>Poker King</a:t>
            </a:r>
          </a:p>
        </p:txBody>
      </p:sp>
      <p:sp>
        <p:nvSpPr>
          <p:cNvPr id="78" name="Shape 78"/>
          <p:cNvSpPr txBox="1"/>
          <p:nvPr>
            <p:ph idx="1" type="subTitle"/>
          </p:nvPr>
        </p:nvSpPr>
        <p:spPr>
          <a:xfrm>
            <a:off y="3741825" x="685800"/>
            <a:ext cy="878099" cx="7772400"/>
          </a:xfrm>
          <a:prstGeom prst="rect">
            <a:avLst/>
          </a:prstGeom>
        </p:spPr>
        <p:txBody>
          <a:bodyPr bIns="91425" rIns="91425" lIns="91425" tIns="91425" anchor="t" anchorCtr="0">
            <a:noAutofit/>
          </a:bodyPr>
          <a:lstStyle/>
          <a:p>
            <a:pPr>
              <a:spcBef>
                <a:spcPts val="0"/>
              </a:spcBef>
              <a:buNone/>
            </a:pPr>
            <a:r>
              <a:rPr b="1" sz="1800" lang="en" i="1"/>
              <a:t>A Multiplayer Poker Experience</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y="0" x="0"/>
          <a:ext cy="0" cx="0"/>
          <a:chOff y="0" x="0"/>
          <a:chExt cy="0" cx="0"/>
        </a:xfrm>
      </p:grpSpPr>
      <p:sp>
        <p:nvSpPr>
          <p:cNvPr id="137" name="Shape 137"/>
          <p:cNvSpPr txBox="1"/>
          <p:nvPr>
            <p:ph type="title"/>
          </p:nvPr>
        </p:nvSpPr>
        <p:spPr>
          <a:xfrm>
            <a:off y="274637" x="457200"/>
            <a:ext cy="1143299" cx="8229600"/>
          </a:xfrm>
          <a:prstGeom prst="rect">
            <a:avLst/>
          </a:prstGeom>
        </p:spPr>
        <p:txBody>
          <a:bodyPr bIns="91425" rIns="91425" lIns="91425" tIns="91425" anchor="b" anchorCtr="0">
            <a:noAutofit/>
          </a:bodyPr>
          <a:lstStyle/>
          <a:p>
            <a:pPr>
              <a:spcBef>
                <a:spcPts val="0"/>
              </a:spcBef>
              <a:buNone/>
            </a:pPr>
            <a:r>
              <a:rPr lang="en"/>
              <a:t>Future enhancements</a:t>
            </a:r>
          </a:p>
        </p:txBody>
      </p:sp>
      <p:sp>
        <p:nvSpPr>
          <p:cNvPr id="138" name="Shape 138"/>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spcBef>
                <a:spcPts val="0"/>
              </a:spcBef>
              <a:buNone/>
            </a:pPr>
            <a:r>
              <a:rPr sz="1800" lang="en"/>
              <a:t>Version 2.0:</a:t>
            </a:r>
          </a:p>
          <a:p>
            <a:pPr rtl="0" lvl="0" indent="-342900" marL="457200">
              <a:spcBef>
                <a:spcPts val="0"/>
              </a:spcBef>
              <a:buClr>
                <a:schemeClr val="lt1"/>
              </a:buClr>
              <a:buSzPct val="100000"/>
              <a:buFont typeface="Trebuchet MS"/>
              <a:buChar char="+"/>
            </a:pPr>
            <a:r>
              <a:rPr sz="1800" lang="en"/>
              <a:t>Logic for splitting pot</a:t>
            </a:r>
          </a:p>
          <a:p>
            <a:pPr rtl="0" lvl="0" indent="-342900" marL="457200">
              <a:spcBef>
                <a:spcPts val="0"/>
              </a:spcBef>
              <a:buClr>
                <a:schemeClr val="lt1"/>
              </a:buClr>
              <a:buSzPct val="100000"/>
              <a:buFont typeface="Trebuchet MS"/>
              <a:buChar char="+"/>
            </a:pPr>
            <a:r>
              <a:rPr sz="1800" lang="en"/>
              <a:t>User accounts database</a:t>
            </a:r>
          </a:p>
          <a:p>
            <a:pPr rtl="0" lvl="0" indent="-342900" marL="457200">
              <a:spcBef>
                <a:spcPts val="0"/>
              </a:spcBef>
              <a:buClr>
                <a:schemeClr val="lt1"/>
              </a:buClr>
              <a:buSzPct val="100000"/>
              <a:buFont typeface="Trebuchet MS"/>
              <a:buChar char="+"/>
            </a:pPr>
            <a:r>
              <a:rPr sz="1800" lang="en"/>
              <a:t>Integrate the game with Bucknell ID system and possibly Campus Dollar</a:t>
            </a:r>
          </a:p>
          <a:p>
            <a:pPr rtl="0">
              <a:spcBef>
                <a:spcPts val="0"/>
              </a:spcBef>
              <a:buNone/>
            </a:pPr>
            <a:r>
              <a:rPr sz="1800" lang="en"/>
              <a:t>Version 3.0+:</a:t>
            </a:r>
          </a:p>
          <a:p>
            <a:pPr rtl="0" lvl="0" indent="-342900" marL="457200">
              <a:spcBef>
                <a:spcPts val="0"/>
              </a:spcBef>
              <a:buClr>
                <a:schemeClr val="lt1"/>
              </a:buClr>
              <a:buSzPct val="100000"/>
              <a:buFont typeface="Trebuchet MS"/>
              <a:buChar char="+"/>
            </a:pPr>
            <a:r>
              <a:rPr sz="1800" lang="en"/>
              <a:t>Real-time voice synchronization</a:t>
            </a:r>
          </a:p>
          <a:p>
            <a:pPr rtl="0" lvl="0" indent="-342900" marL="457200">
              <a:spcBef>
                <a:spcPts val="0"/>
              </a:spcBef>
              <a:buClr>
                <a:schemeClr val="lt1"/>
              </a:buClr>
              <a:buSzPct val="100000"/>
              <a:buFont typeface="Trebuchet MS"/>
              <a:buChar char="+"/>
            </a:pPr>
            <a:r>
              <a:rPr sz="1800" lang="en"/>
              <a:t>GUI animation</a:t>
            </a:r>
          </a:p>
          <a:p>
            <a:pPr>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y="0" x="0"/>
          <a:ext cy="0" cx="0"/>
          <a:chOff y="0" x="0"/>
          <a:chExt cy="0" cx="0"/>
        </a:xfrm>
      </p:grpSpPr>
      <p:sp>
        <p:nvSpPr>
          <p:cNvPr id="83" name="Shape 83"/>
          <p:cNvSpPr txBox="1"/>
          <p:nvPr>
            <p:ph type="title"/>
          </p:nvPr>
        </p:nvSpPr>
        <p:spPr>
          <a:xfrm>
            <a:off y="274637" x="457200"/>
            <a:ext cy="1143299" cx="8229600"/>
          </a:xfrm>
          <a:prstGeom prst="rect">
            <a:avLst/>
          </a:prstGeom>
        </p:spPr>
        <p:txBody>
          <a:bodyPr bIns="91425" rIns="91425" lIns="91425" tIns="91425" anchor="b" anchorCtr="0">
            <a:noAutofit/>
          </a:bodyPr>
          <a:lstStyle/>
          <a:p>
            <a:pPr>
              <a:spcBef>
                <a:spcPts val="0"/>
              </a:spcBef>
              <a:buNone/>
            </a:pPr>
            <a:r>
              <a:rPr lang="en"/>
              <a:t>Our Mission Statement</a:t>
            </a:r>
          </a:p>
        </p:txBody>
      </p:sp>
      <p:sp>
        <p:nvSpPr>
          <p:cNvPr id="84" name="Shape 84"/>
          <p:cNvSpPr txBox="1"/>
          <p:nvPr>
            <p:ph idx="1" type="body"/>
          </p:nvPr>
        </p:nvSpPr>
        <p:spPr>
          <a:xfrm>
            <a:off y="1476375" x="457200"/>
            <a:ext cy="4967700" cx="8229600"/>
          </a:xfrm>
          <a:prstGeom prst="rect">
            <a:avLst/>
          </a:prstGeom>
        </p:spPr>
        <p:txBody>
          <a:bodyPr bIns="91425" rIns="91425" lIns="91425" tIns="91425" anchor="t" anchorCtr="0">
            <a:noAutofit/>
          </a:bodyPr>
          <a:lstStyle/>
          <a:p>
            <a:pPr rtl="0" lvl="0" indent="-381000" marL="457200">
              <a:spcBef>
                <a:spcPts val="0"/>
              </a:spcBef>
              <a:buClr>
                <a:schemeClr val="lt1"/>
              </a:buClr>
              <a:buSzPct val="100000"/>
              <a:buFont typeface="Trebuchet MS"/>
              <a:buChar char="+"/>
            </a:pPr>
            <a:r>
              <a:rPr sz="2400" lang="en"/>
              <a:t>We strive to create a fun online poker experience so that users can play and talk with their friends in their own personal computers / Macbook.</a:t>
            </a:r>
          </a:p>
        </p:txBody>
      </p:sp>
      <p:pic>
        <p:nvPicPr>
          <p:cNvPr id="85" name="Shape 85"/>
          <p:cNvPicPr preferRelativeResize="0"/>
          <p:nvPr/>
        </p:nvPicPr>
        <p:blipFill>
          <a:blip r:embed="rId3">
            <a:alphaModFix/>
          </a:blip>
          <a:stretch>
            <a:fillRect/>
          </a:stretch>
        </p:blipFill>
        <p:spPr>
          <a:xfrm>
            <a:off y="3906337" x="3418237"/>
            <a:ext cy="923925" cx="695325"/>
          </a:xfrm>
          <a:prstGeom prst="rect">
            <a:avLst/>
          </a:prstGeom>
          <a:noFill/>
          <a:ln>
            <a:noFill/>
          </a:ln>
        </p:spPr>
      </p:pic>
      <p:pic>
        <p:nvPicPr>
          <p:cNvPr id="86" name="Shape 86"/>
          <p:cNvPicPr preferRelativeResize="0"/>
          <p:nvPr/>
        </p:nvPicPr>
        <p:blipFill>
          <a:blip r:embed="rId4">
            <a:alphaModFix/>
          </a:blip>
          <a:stretch>
            <a:fillRect/>
          </a:stretch>
        </p:blipFill>
        <p:spPr>
          <a:xfrm>
            <a:off y="3906337" x="5077212"/>
            <a:ext cy="923925" cx="695325"/>
          </a:xfrm>
          <a:prstGeom prst="rect">
            <a:avLst/>
          </a:prstGeom>
          <a:noFill/>
          <a:ln>
            <a:noFill/>
          </a:ln>
        </p:spPr>
      </p:pic>
      <p:pic>
        <p:nvPicPr>
          <p:cNvPr id="87" name="Shape 87"/>
          <p:cNvPicPr preferRelativeResize="0"/>
          <p:nvPr/>
        </p:nvPicPr>
        <p:blipFill>
          <a:blip r:embed="rId5">
            <a:alphaModFix/>
          </a:blip>
          <a:stretch>
            <a:fillRect/>
          </a:stretch>
        </p:blipFill>
        <p:spPr>
          <a:xfrm>
            <a:off y="3906350" x="2565362"/>
            <a:ext cy="923925" cx="695325"/>
          </a:xfrm>
          <a:prstGeom prst="rect">
            <a:avLst/>
          </a:prstGeom>
          <a:noFill/>
          <a:ln>
            <a:noFill/>
          </a:ln>
        </p:spPr>
      </p:pic>
      <p:pic>
        <p:nvPicPr>
          <p:cNvPr id="88" name="Shape 88"/>
          <p:cNvPicPr preferRelativeResize="0"/>
          <p:nvPr/>
        </p:nvPicPr>
        <p:blipFill>
          <a:blip r:embed="rId6">
            <a:alphaModFix/>
          </a:blip>
          <a:stretch>
            <a:fillRect/>
          </a:stretch>
        </p:blipFill>
        <p:spPr>
          <a:xfrm>
            <a:off y="3906350" x="5883312"/>
            <a:ext cy="923925" cx="695325"/>
          </a:xfrm>
          <a:prstGeom prst="rect">
            <a:avLst/>
          </a:prstGeom>
          <a:noFill/>
          <a:ln>
            <a:noFill/>
          </a:ln>
        </p:spPr>
      </p:pic>
      <p:pic>
        <p:nvPicPr>
          <p:cNvPr id="89" name="Shape 89"/>
          <p:cNvPicPr preferRelativeResize="0"/>
          <p:nvPr/>
        </p:nvPicPr>
        <p:blipFill>
          <a:blip r:embed="rId7">
            <a:alphaModFix/>
          </a:blip>
          <a:stretch>
            <a:fillRect/>
          </a:stretch>
        </p:blipFill>
        <p:spPr>
          <a:xfrm>
            <a:off y="3906337" x="4247737"/>
            <a:ext cy="923925" cx="695325"/>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y="0" x="0"/>
          <a:ext cy="0" cx="0"/>
          <a:chOff y="0" x="0"/>
          <a:chExt cy="0" cx="0"/>
        </a:xfrm>
      </p:grpSpPr>
      <p:sp>
        <p:nvSpPr>
          <p:cNvPr id="94" name="Shape 94"/>
          <p:cNvSpPr txBox="1"/>
          <p:nvPr>
            <p:ph type="title"/>
          </p:nvPr>
        </p:nvSpPr>
        <p:spPr>
          <a:xfrm>
            <a:off y="274637" x="457200"/>
            <a:ext cy="1143299" cx="8229600"/>
          </a:xfrm>
          <a:prstGeom prst="rect">
            <a:avLst/>
          </a:prstGeom>
        </p:spPr>
        <p:txBody>
          <a:bodyPr bIns="91425" rIns="91425" lIns="91425" tIns="91425" anchor="b" anchorCtr="0">
            <a:noAutofit/>
          </a:bodyPr>
          <a:lstStyle/>
          <a:p>
            <a:pPr>
              <a:spcBef>
                <a:spcPts val="0"/>
              </a:spcBef>
              <a:buNone/>
            </a:pPr>
            <a:r>
              <a:rPr lang="en"/>
              <a:t>Scrum Experience</a:t>
            </a:r>
          </a:p>
        </p:txBody>
      </p:sp>
      <p:sp>
        <p:nvSpPr>
          <p:cNvPr id="95" name="Shape 95"/>
          <p:cNvSpPr txBox="1"/>
          <p:nvPr>
            <p:ph idx="1" type="body"/>
          </p:nvPr>
        </p:nvSpPr>
        <p:spPr>
          <a:xfrm>
            <a:off y="1600200" x="457200"/>
            <a:ext cy="4967700" cx="8229600"/>
          </a:xfrm>
          <a:prstGeom prst="rect">
            <a:avLst/>
          </a:prstGeom>
        </p:spPr>
        <p:txBody>
          <a:bodyPr bIns="91425" rIns="91425" lIns="91425" tIns="91425" anchor="t" anchorCtr="0">
            <a:noAutofit/>
          </a:bodyPr>
          <a:lstStyle/>
          <a:p>
            <a:pPr rtl="0">
              <a:spcBef>
                <a:spcPts val="0"/>
              </a:spcBef>
              <a:buNone/>
            </a:pPr>
            <a:r>
              <a:rPr b="1" sz="2000" lang="en"/>
              <a:t>Key User Stories:</a:t>
            </a:r>
          </a:p>
          <a:p>
            <a:pPr rtl="0">
              <a:spcBef>
                <a:spcPts val="0"/>
              </a:spcBef>
              <a:buNone/>
            </a:pPr>
            <a:r>
              <a:t/>
            </a:r>
            <a:endParaRPr b="1" sz="2000"/>
          </a:p>
          <a:p>
            <a:pPr rtl="0" lvl="0" indent="-355600" marL="457200">
              <a:spcBef>
                <a:spcPts val="0"/>
              </a:spcBef>
              <a:buClr>
                <a:schemeClr val="lt1"/>
              </a:buClr>
              <a:buSzPct val="100000"/>
              <a:buFont typeface="Trebuchet MS"/>
              <a:buChar char="+"/>
            </a:pPr>
            <a:r>
              <a:rPr sz="2000" lang="en"/>
              <a:t>As a GUI designer, I want to design an interface that looks nice and ordered and easy to interact with.</a:t>
            </a:r>
          </a:p>
          <a:p>
            <a:pPr rtl="0" lvl="0">
              <a:spcBef>
                <a:spcPts val="0"/>
              </a:spcBef>
              <a:buNone/>
            </a:pPr>
            <a:r>
              <a:t/>
            </a:r>
            <a:endParaRPr sz="2000"/>
          </a:p>
          <a:p>
            <a:pPr rtl="0" lvl="0" indent="-355600" marL="457200">
              <a:spcBef>
                <a:spcPts val="0"/>
              </a:spcBef>
              <a:buClr>
                <a:schemeClr val="lt1"/>
              </a:buClr>
              <a:buSzPct val="100000"/>
              <a:buFont typeface="Trebuchet MS"/>
              <a:buChar char="+"/>
            </a:pPr>
            <a:r>
              <a:rPr sz="2000" lang="en"/>
              <a:t>As a programmer, I want to make an efficient model design that works fast and is easy to add additional functionalities to.</a:t>
            </a:r>
          </a:p>
          <a:p>
            <a:pPr rtl="0" lvl="0">
              <a:spcBef>
                <a:spcPts val="0"/>
              </a:spcBef>
              <a:buNone/>
            </a:pPr>
            <a:r>
              <a:t/>
            </a:r>
            <a:endParaRPr sz="2000"/>
          </a:p>
          <a:p>
            <a:pPr rtl="0" lvl="0" indent="-355600" marL="457200">
              <a:spcBef>
                <a:spcPts val="0"/>
              </a:spcBef>
              <a:buClr>
                <a:schemeClr val="lt1"/>
              </a:buClr>
              <a:buSzPct val="100000"/>
              <a:buFont typeface="Trebuchet MS"/>
              <a:buChar char="+"/>
            </a:pPr>
            <a:r>
              <a:rPr sz="2000" lang="en"/>
              <a:t>As a player, I want to have a fun and smooth poker experience with my friends from my personal computer.</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y="0" x="0"/>
          <a:ext cy="0" cx="0"/>
          <a:chOff y="0" x="0"/>
          <a:chExt cy="0" cx="0"/>
        </a:xfrm>
      </p:grpSpPr>
      <p:sp>
        <p:nvSpPr>
          <p:cNvPr id="100" name="Shape 100"/>
          <p:cNvSpPr txBox="1"/>
          <p:nvPr>
            <p:ph type="title"/>
          </p:nvPr>
        </p:nvSpPr>
        <p:spPr>
          <a:xfrm>
            <a:off y="274637" x="457200"/>
            <a:ext cy="1143299" cx="8229600"/>
          </a:xfrm>
          <a:prstGeom prst="rect">
            <a:avLst/>
          </a:prstGeom>
        </p:spPr>
        <p:txBody>
          <a:bodyPr bIns="91425" rIns="91425" lIns="91425" tIns="91425" anchor="b" anchorCtr="0">
            <a:noAutofit/>
          </a:bodyPr>
          <a:lstStyle/>
          <a:p>
            <a:pPr>
              <a:spcBef>
                <a:spcPts val="0"/>
              </a:spcBef>
              <a:buNone/>
            </a:pPr>
            <a:r>
              <a:rPr lang="en"/>
              <a:t>Strengths/Weaknesses</a:t>
            </a:r>
          </a:p>
        </p:txBody>
      </p:sp>
      <p:sp>
        <p:nvSpPr>
          <p:cNvPr id="101" name="Shape 101"/>
          <p:cNvSpPr txBox="1"/>
          <p:nvPr>
            <p:ph idx="1" type="body"/>
          </p:nvPr>
        </p:nvSpPr>
        <p:spPr>
          <a:xfrm>
            <a:off y="1600200" x="457200"/>
            <a:ext cy="4967700" cx="8229600"/>
          </a:xfrm>
          <a:prstGeom prst="rect">
            <a:avLst/>
          </a:prstGeom>
        </p:spPr>
        <p:txBody>
          <a:bodyPr bIns="91425" rIns="91425" lIns="91425" tIns="91425" anchor="t" anchorCtr="0">
            <a:noAutofit/>
          </a:bodyPr>
          <a:lstStyle/>
          <a:p>
            <a:pPr rtl="0">
              <a:spcBef>
                <a:spcPts val="0"/>
              </a:spcBef>
              <a:buNone/>
            </a:pPr>
            <a:r>
              <a:rPr sz="2000" lang="en"/>
              <a:t>Strengths:</a:t>
            </a:r>
          </a:p>
          <a:p>
            <a:pPr rtl="0" lvl="0" indent="-355600" marL="457200">
              <a:spcBef>
                <a:spcPts val="0"/>
              </a:spcBef>
              <a:buClr>
                <a:schemeClr val="lt1"/>
              </a:buClr>
              <a:buSzPct val="100000"/>
              <a:buFont typeface="Trebuchet MS"/>
              <a:buChar char="+"/>
            </a:pPr>
            <a:r>
              <a:rPr b="1" sz="2000" lang="en"/>
              <a:t>Comradery:</a:t>
            </a:r>
            <a:r>
              <a:rPr sz="2000" lang="en"/>
              <a:t> Team members work well together</a:t>
            </a:r>
          </a:p>
          <a:p>
            <a:pPr rtl="0" lvl="0" indent="-355600" marL="457200">
              <a:spcBef>
                <a:spcPts val="0"/>
              </a:spcBef>
              <a:buClr>
                <a:schemeClr val="lt1"/>
              </a:buClr>
              <a:buSzPct val="100000"/>
              <a:buFont typeface="Trebuchet MS"/>
              <a:buChar char="+"/>
            </a:pPr>
            <a:r>
              <a:rPr b="1" sz="2000" lang="en"/>
              <a:t>Communication:</a:t>
            </a:r>
            <a:r>
              <a:rPr sz="2000" lang="en"/>
              <a:t> Daily team meetings to ensure progress</a:t>
            </a:r>
          </a:p>
          <a:p>
            <a:pPr rtl="0" lvl="0" indent="-355600" marL="457200">
              <a:spcBef>
                <a:spcPts val="0"/>
              </a:spcBef>
              <a:buClr>
                <a:schemeClr val="lt1"/>
              </a:buClr>
              <a:buSzPct val="100000"/>
              <a:buFont typeface="Trebuchet MS"/>
              <a:buChar char="+"/>
            </a:pPr>
            <a:r>
              <a:rPr b="1" sz="2000" lang="en"/>
              <a:t>Environment:</a:t>
            </a:r>
            <a:r>
              <a:rPr sz="2000" lang="en"/>
              <a:t> Diversity brings good conversation and a relaxing environment to work.</a:t>
            </a:r>
          </a:p>
          <a:p>
            <a:pPr rtl="0" lvl="0">
              <a:spcBef>
                <a:spcPts val="0"/>
              </a:spcBef>
              <a:buNone/>
            </a:pPr>
            <a:r>
              <a:t/>
            </a:r>
            <a:endParaRPr sz="2000"/>
          </a:p>
          <a:p>
            <a:pPr rtl="0">
              <a:spcBef>
                <a:spcPts val="0"/>
              </a:spcBef>
              <a:buNone/>
            </a:pPr>
            <a:r>
              <a:rPr sz="2000" lang="en"/>
              <a:t>Weaknesses:</a:t>
            </a:r>
          </a:p>
          <a:p>
            <a:pPr rtl="0" lvl="0" indent="-355600" marL="457200">
              <a:spcBef>
                <a:spcPts val="0"/>
              </a:spcBef>
              <a:buClr>
                <a:schemeClr val="lt1"/>
              </a:buClr>
              <a:buSzPct val="100000"/>
              <a:buFont typeface="Trebuchet MS"/>
              <a:buChar char="+"/>
            </a:pPr>
            <a:r>
              <a:rPr b="1" sz="2000" lang="en"/>
              <a:t>Scheduling:</a:t>
            </a:r>
            <a:r>
              <a:rPr sz="2000" lang="en"/>
              <a:t> We had a hard time scheduling daily meeting at beginning of the projects</a:t>
            </a:r>
          </a:p>
          <a:p>
            <a:pPr rtl="0" lvl="1" indent="-355600" marL="914400">
              <a:spcBef>
                <a:spcPts val="0"/>
              </a:spcBef>
              <a:buClr>
                <a:schemeClr val="lt1"/>
              </a:buClr>
              <a:buSzPct val="100000"/>
              <a:buFont typeface="Trebuchet MS"/>
              <a:buChar char="+"/>
            </a:pPr>
            <a:r>
              <a:rPr sz="2000" lang="en"/>
              <a:t>Meetings had to start very late at night, for all to be there.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y="0" x="0"/>
          <a:ext cy="0" cx="0"/>
          <a:chOff y="0" x="0"/>
          <a:chExt cy="0" cx="0"/>
        </a:xfrm>
      </p:grpSpPr>
      <p:sp>
        <p:nvSpPr>
          <p:cNvPr id="106" name="Shape 106"/>
          <p:cNvSpPr txBox="1"/>
          <p:nvPr>
            <p:ph type="title"/>
          </p:nvPr>
        </p:nvSpPr>
        <p:spPr>
          <a:xfrm>
            <a:off y="274637" x="457200"/>
            <a:ext cy="1143299" cx="8229600"/>
          </a:xfrm>
          <a:prstGeom prst="rect">
            <a:avLst/>
          </a:prstGeom>
        </p:spPr>
        <p:txBody>
          <a:bodyPr bIns="91425" rIns="91425" lIns="91425" tIns="91425" anchor="b" anchorCtr="0">
            <a:noAutofit/>
          </a:bodyPr>
          <a:lstStyle/>
          <a:p>
            <a:pPr>
              <a:spcBef>
                <a:spcPts val="0"/>
              </a:spcBef>
              <a:buNone/>
            </a:pPr>
            <a:r>
              <a:rPr lang="en"/>
              <a:t>Design and Implementation</a:t>
            </a:r>
          </a:p>
        </p:txBody>
      </p:sp>
      <p:pic>
        <p:nvPicPr>
          <p:cNvPr id="107" name="Shape 107"/>
          <p:cNvPicPr preferRelativeResize="0"/>
          <p:nvPr/>
        </p:nvPicPr>
        <p:blipFill>
          <a:blip r:embed="rId3">
            <a:alphaModFix/>
          </a:blip>
          <a:stretch>
            <a:fillRect/>
          </a:stretch>
        </p:blipFill>
        <p:spPr>
          <a:xfrm>
            <a:off y="1417951" x="663060"/>
            <a:ext cy="4943499" cx="7707437"/>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y="0" x="0"/>
          <a:ext cy="0" cx="0"/>
          <a:chOff y="0" x="0"/>
          <a:chExt cy="0" cx="0"/>
        </a:xfrm>
      </p:grpSpPr>
      <p:sp>
        <p:nvSpPr>
          <p:cNvPr id="112" name="Shape 112"/>
          <p:cNvSpPr txBox="1"/>
          <p:nvPr>
            <p:ph type="title"/>
          </p:nvPr>
        </p:nvSpPr>
        <p:spPr>
          <a:xfrm>
            <a:off y="274637" x="457200"/>
            <a:ext cy="1143299" cx="8229600"/>
          </a:xfrm>
          <a:prstGeom prst="rect">
            <a:avLst/>
          </a:prstGeom>
        </p:spPr>
        <p:txBody>
          <a:bodyPr bIns="91425" rIns="91425" lIns="91425" tIns="91425" anchor="b" anchorCtr="0">
            <a:noAutofit/>
          </a:bodyPr>
          <a:lstStyle/>
          <a:p>
            <a:pPr>
              <a:spcBef>
                <a:spcPts val="0"/>
              </a:spcBef>
              <a:buNone/>
            </a:pPr>
            <a:r>
              <a:rPr lang="en"/>
              <a:t>Challenges</a:t>
            </a:r>
          </a:p>
        </p:txBody>
      </p:sp>
      <p:sp>
        <p:nvSpPr>
          <p:cNvPr id="113" name="Shape 113"/>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spcBef>
                <a:spcPts val="0"/>
              </a:spcBef>
              <a:buNone/>
            </a:pPr>
            <a:r>
              <a:rPr b="1" sz="1800" lang="en"/>
              <a:t>Hand implementation: </a:t>
            </a:r>
          </a:p>
          <a:p>
            <a:pPr rtl="0" lvl="0" indent="-342900" marL="457200">
              <a:spcBef>
                <a:spcPts val="0"/>
              </a:spcBef>
              <a:buClr>
                <a:schemeClr val="lt1"/>
              </a:buClr>
              <a:buSzPct val="100000"/>
              <a:buFont typeface="Trebuchet MS"/>
              <a:buChar char="+"/>
            </a:pPr>
            <a:r>
              <a:rPr sz="1800" lang="en"/>
              <a:t>Implement Comparable&lt;Hand&gt; so that sorting works properly and best hands can easily be determined.</a:t>
            </a:r>
          </a:p>
          <a:p>
            <a:pPr rtl="0" lvl="0">
              <a:spcBef>
                <a:spcPts val="0"/>
              </a:spcBef>
              <a:buNone/>
            </a:pPr>
            <a:r>
              <a:rPr b="1" sz="1800" lang="en"/>
              <a:t>Problem:</a:t>
            </a:r>
          </a:p>
          <a:p>
            <a:pPr rtl="0" lvl="0" indent="-342900" marL="457200">
              <a:spcBef>
                <a:spcPts val="0"/>
              </a:spcBef>
              <a:buClr>
                <a:schemeClr val="lt1"/>
              </a:buClr>
              <a:buSzPct val="100000"/>
              <a:buFont typeface="Trebuchet MS"/>
              <a:buChar char="+"/>
            </a:pPr>
            <a:r>
              <a:rPr sz="1800" lang="en"/>
              <a:t>Each type of hand has different level and also different ways to compare</a:t>
            </a:r>
          </a:p>
          <a:p>
            <a:pPr rtl="0" lvl="0">
              <a:spcBef>
                <a:spcPts val="0"/>
              </a:spcBef>
              <a:buNone/>
            </a:pPr>
            <a:r>
              <a:rPr b="1" sz="1800" lang="en"/>
              <a:t>What we do differently:</a:t>
            </a:r>
          </a:p>
          <a:p>
            <a:pPr lvl="0" indent="-342900" marL="457200">
              <a:spcBef>
                <a:spcPts val="0"/>
              </a:spcBef>
              <a:buClr>
                <a:schemeClr val="lt1"/>
              </a:buClr>
              <a:buSzPct val="100000"/>
              <a:buFont typeface="Trebuchet MS"/>
              <a:buChar char="+"/>
            </a:pPr>
            <a:r>
              <a:rPr sz="1800" lang="en"/>
              <a:t>The general compareTo in the Hand object will compare the hands’ level, and if they have the same level, they will call compareTo method of each type to compare the same type.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y="0" x="0"/>
          <a:ext cy="0" cx="0"/>
          <a:chOff y="0" x="0"/>
          <a:chExt cy="0" cx="0"/>
        </a:xfrm>
      </p:grpSpPr>
      <p:sp>
        <p:nvSpPr>
          <p:cNvPr id="118" name="Shape 118"/>
          <p:cNvSpPr txBox="1"/>
          <p:nvPr>
            <p:ph type="title"/>
          </p:nvPr>
        </p:nvSpPr>
        <p:spPr>
          <a:xfrm>
            <a:off y="274637" x="457200"/>
            <a:ext cy="1143299" cx="8229600"/>
          </a:xfrm>
          <a:prstGeom prst="rect">
            <a:avLst/>
          </a:prstGeom>
        </p:spPr>
        <p:txBody>
          <a:bodyPr bIns="91425" rIns="91425" lIns="91425" tIns="91425" anchor="b" anchorCtr="0">
            <a:noAutofit/>
          </a:bodyPr>
          <a:lstStyle/>
          <a:p>
            <a:pPr>
              <a:spcBef>
                <a:spcPts val="0"/>
              </a:spcBef>
              <a:buNone/>
            </a:pPr>
            <a:r>
              <a:rPr lang="en"/>
              <a:t>Hand implementation</a:t>
            </a:r>
          </a:p>
        </p:txBody>
      </p:sp>
      <p:pic>
        <p:nvPicPr>
          <p:cNvPr id="119" name="Shape 119"/>
          <p:cNvPicPr preferRelativeResize="0"/>
          <p:nvPr/>
        </p:nvPicPr>
        <p:blipFill>
          <a:blip r:embed="rId3">
            <a:alphaModFix/>
          </a:blip>
          <a:stretch>
            <a:fillRect/>
          </a:stretch>
        </p:blipFill>
        <p:spPr>
          <a:xfrm>
            <a:off y="1206924" x="708962"/>
            <a:ext cy="5384697" cx="7726073"/>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y="0" x="0"/>
          <a:ext cy="0" cx="0"/>
          <a:chOff y="0" x="0"/>
          <a:chExt cy="0" cx="0"/>
        </a:xfrm>
      </p:grpSpPr>
      <p:sp>
        <p:nvSpPr>
          <p:cNvPr id="124" name="Shape 124"/>
          <p:cNvSpPr txBox="1"/>
          <p:nvPr>
            <p:ph type="title"/>
          </p:nvPr>
        </p:nvSpPr>
        <p:spPr>
          <a:xfrm>
            <a:off y="274637" x="457200"/>
            <a:ext cy="1143299" cx="8229600"/>
          </a:xfrm>
          <a:prstGeom prst="rect">
            <a:avLst/>
          </a:prstGeom>
        </p:spPr>
        <p:txBody>
          <a:bodyPr bIns="91425" rIns="91425" lIns="91425" tIns="91425" anchor="b" anchorCtr="0">
            <a:noAutofit/>
          </a:bodyPr>
          <a:lstStyle/>
          <a:p>
            <a:pPr>
              <a:spcBef>
                <a:spcPts val="0"/>
              </a:spcBef>
              <a:buNone/>
            </a:pPr>
            <a:r>
              <a:rPr lang="en"/>
              <a:t>Challenges</a:t>
            </a:r>
          </a:p>
        </p:txBody>
      </p:sp>
      <p:sp>
        <p:nvSpPr>
          <p:cNvPr id="125" name="Shape 125"/>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spcBef>
                <a:spcPts val="0"/>
              </a:spcBef>
              <a:buClr>
                <a:schemeClr val="dk1"/>
              </a:buClr>
              <a:buSzPct val="61111"/>
              <a:buFont typeface="Arial"/>
              <a:buNone/>
            </a:pPr>
            <a:r>
              <a:rPr b="1" sz="1800" lang="en"/>
              <a:t>Setting up network: </a:t>
            </a:r>
          </a:p>
          <a:p>
            <a:pPr rtl="0" lvl="0" indent="-342900" marL="457200">
              <a:spcBef>
                <a:spcPts val="0"/>
              </a:spcBef>
              <a:buClr>
                <a:schemeClr val="lt1"/>
              </a:buClr>
              <a:buSzPct val="100000"/>
              <a:buFont typeface="Trebuchet MS"/>
              <a:buChar char="+"/>
            </a:pPr>
            <a:r>
              <a:rPr sz="1800" lang="en"/>
              <a:t>Implement a network so that each player can connect to the game via the server.</a:t>
            </a:r>
          </a:p>
          <a:p>
            <a:pPr rtl="0" lvl="0">
              <a:spcBef>
                <a:spcPts val="0"/>
              </a:spcBef>
              <a:buClr>
                <a:schemeClr val="dk1"/>
              </a:buClr>
              <a:buSzPct val="61111"/>
              <a:buFont typeface="Arial"/>
              <a:buNone/>
            </a:pPr>
            <a:r>
              <a:rPr b="1" sz="1800" lang="en"/>
              <a:t>Problem:</a:t>
            </a:r>
          </a:p>
          <a:p>
            <a:pPr rtl="0" lvl="0" indent="-342900" marL="457200">
              <a:spcBef>
                <a:spcPts val="0"/>
              </a:spcBef>
              <a:buClr>
                <a:schemeClr val="lt1"/>
              </a:buClr>
              <a:buSzPct val="100000"/>
              <a:buFont typeface="Trebuchet MS"/>
              <a:buChar char="+"/>
            </a:pPr>
            <a:r>
              <a:rPr sz="1800" lang="en"/>
              <a:t>No members with prior experience, issues with with multi-threaded server</a:t>
            </a:r>
          </a:p>
          <a:p>
            <a:pPr rtl="0" lvl="0">
              <a:spcBef>
                <a:spcPts val="0"/>
              </a:spcBef>
              <a:buClr>
                <a:schemeClr val="dk1"/>
              </a:buClr>
              <a:buSzPct val="61111"/>
              <a:buFont typeface="Arial"/>
              <a:buNone/>
            </a:pPr>
            <a:r>
              <a:rPr b="1" sz="1800" lang="en"/>
              <a:t>What we do differently:</a:t>
            </a:r>
          </a:p>
          <a:p>
            <a:pPr rtl="0" lvl="0" indent="-342900" marL="457200">
              <a:spcBef>
                <a:spcPts val="0"/>
              </a:spcBef>
              <a:buClr>
                <a:schemeClr val="lt1"/>
              </a:buClr>
              <a:buSzPct val="100000"/>
              <a:buFont typeface="Trebuchet MS"/>
              <a:buChar char="+"/>
            </a:pPr>
            <a:r>
              <a:rPr sz="1800" lang="en"/>
              <a:t>We utilize multiple socket connections, each connected with an individual client. The server then iterates through the connections based off of the current player.</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y="0" x="0"/>
          <a:ext cy="0" cx="0"/>
          <a:chOff y="0" x="0"/>
          <a:chExt cy="0" cx="0"/>
        </a:xfrm>
      </p:grpSpPr>
      <p:sp>
        <p:nvSpPr>
          <p:cNvPr id="130" name="Shape 130"/>
          <p:cNvSpPr txBox="1"/>
          <p:nvPr>
            <p:ph type="title"/>
          </p:nvPr>
        </p:nvSpPr>
        <p:spPr>
          <a:xfrm>
            <a:off y="274637" x="457200"/>
            <a:ext cy="1143299" cx="8229600"/>
          </a:xfrm>
          <a:prstGeom prst="rect">
            <a:avLst/>
          </a:prstGeom>
        </p:spPr>
        <p:txBody>
          <a:bodyPr bIns="91425" rIns="91425" lIns="91425" tIns="91425" anchor="b" anchorCtr="0">
            <a:noAutofit/>
          </a:bodyPr>
          <a:lstStyle/>
          <a:p>
            <a:pPr>
              <a:spcBef>
                <a:spcPts val="0"/>
              </a:spcBef>
              <a:buNone/>
            </a:pPr>
            <a:r>
              <a:rPr lang="en"/>
              <a:t>User Interface</a:t>
            </a:r>
          </a:p>
        </p:txBody>
      </p:sp>
      <p:sp>
        <p:nvSpPr>
          <p:cNvPr id="131" name="Shape 131"/>
          <p:cNvSpPr txBox="1"/>
          <p:nvPr>
            <p:ph idx="1" type="body"/>
          </p:nvPr>
        </p:nvSpPr>
        <p:spPr>
          <a:xfrm>
            <a:off y="1600200" x="457200"/>
            <a:ext cy="4967700" cx="8229600"/>
          </a:xfrm>
          <a:prstGeom prst="rect">
            <a:avLst/>
          </a:prstGeom>
        </p:spPr>
        <p:txBody>
          <a:bodyPr bIns="91425" rIns="91425" lIns="91425" tIns="91425" anchor="t" anchorCtr="0">
            <a:noAutofit/>
          </a:bodyPr>
          <a:lstStyle/>
          <a:p>
            <a:pPr>
              <a:spcBef>
                <a:spcPts val="0"/>
              </a:spcBef>
              <a:buNone/>
            </a:pPr>
            <a:r>
              <a:t/>
            </a:r>
            <a:endParaRPr/>
          </a:p>
        </p:txBody>
      </p:sp>
      <p:pic>
        <p:nvPicPr>
          <p:cNvPr id="132" name="Shape 132"/>
          <p:cNvPicPr preferRelativeResize="0"/>
          <p:nvPr/>
        </p:nvPicPr>
        <p:blipFill>
          <a:blip r:embed="rId3">
            <a:alphaModFix/>
          </a:blip>
          <a:stretch>
            <a:fillRect/>
          </a:stretch>
        </p:blipFill>
        <p:spPr>
          <a:xfrm>
            <a:off y="2098825" x="875337"/>
            <a:ext cy="3702800" cx="7393325"/>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spotlight">
  <a:themeElements>
    <a:clrScheme name="Custom 439">
      <a:dk1>
        <a:srgbClr val="000000"/>
      </a:dk1>
      <a:lt1>
        <a:srgbClr val="FFFFFF"/>
      </a:lt1>
      <a:dk2>
        <a:srgbClr val="5C6E95"/>
      </a:dk2>
      <a:lt2>
        <a:srgbClr val="ACB4C2"/>
      </a:lt2>
      <a:accent1>
        <a:srgbClr val="667E50"/>
      </a:accent1>
      <a:accent2>
        <a:srgbClr val="CFBF73"/>
      </a:accent2>
      <a:accent3>
        <a:srgbClr val="8C7C82"/>
      </a:accent3>
      <a:accent4>
        <a:srgbClr val="9ABF87"/>
      </a:accent4>
      <a:accent5>
        <a:srgbClr val="CF9462"/>
      </a:accent5>
      <a:accent6>
        <a:srgbClr val="A25642"/>
      </a:accent6>
      <a:hlink>
        <a:srgbClr val="5173A5"/>
      </a:hlink>
      <a:folHlink>
        <a:srgbClr val="68728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