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2abcccdc5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2abcccdc5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2abcccdc5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2abcccdc5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2abcccdc5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2abcccdc5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2abcccdc5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2abcccdc5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2abcccdc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2abcccdc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2abcccdc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2abcccdc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2abcccdc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2abcccdc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2abcccdc5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2abcccdc5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hyperlink" Target="https://tinyurl.com/339u2cx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xiv.org/pdf/1602.01783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hyperlink" Target="https://tinyurl.com/55mt6xv8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hyperlink" Target="https://tinyurl.com/whv8cerj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Multi-Agent A3C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By: Mohammed Deifallah</a:t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Reinforcement Learning - </a:t>
            </a:r>
            <a:r>
              <a:rPr lang="en">
                <a:solidFill>
                  <a:srgbClr val="666666"/>
                </a:solidFill>
              </a:rPr>
              <a:t>Seminar 4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150" y="346575"/>
            <a:ext cx="4447349" cy="44503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4432150" y="4921675"/>
            <a:ext cx="4447500" cy="1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Source: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https://tinyurl.com/339u2cxs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152500" y="1483425"/>
            <a:ext cx="441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Sequel to A2C by DeeMind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52500" y="2347875"/>
            <a:ext cx="441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Asynchronous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152500" y="3209938"/>
            <a:ext cx="441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Advantage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52500" y="4072025"/>
            <a:ext cx="441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Actor-Critic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11725" y="4741450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Source: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https://arxiv.org/pdf/1602.01783.pdf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400" y="500924"/>
            <a:ext cx="4804599" cy="400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175" y="1085850"/>
            <a:ext cx="398145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4432150" y="4921675"/>
            <a:ext cx="4447500" cy="1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Source: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https://tinyurl.com/55mt6xv8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350" y="1290875"/>
            <a:ext cx="7001350" cy="342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311725" y="4741450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Source: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https://tinyurl.com/whv8cerj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644675" y="500925"/>
            <a:ext cx="41664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Speed and Scalability</a:t>
            </a:r>
            <a:endParaRPr sz="1800"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644675" y="2462550"/>
            <a:ext cx="41664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Diversification of Knowledge</a:t>
            </a:r>
            <a:endParaRPr sz="1800"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644675" y="4424200"/>
            <a:ext cx="41664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DT vs. CT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375" y="1047750"/>
            <a:ext cx="3048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rgbClr val="000000"/>
                </a:solidFill>
              </a:rPr>
              <a:t>Thanks!</a:t>
            </a:r>
            <a:endParaRPr sz="5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