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0cf2edab69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0cf2edab69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10cf2edab69_0_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0cf2edab69_0_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0cf2edab69_0_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10cf2edab69_0_8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e395f93a0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2e395f93a0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12e395f93a0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2e395f93a0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2e395f93a0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12e395f93a0_0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2e395f93a0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2e395f93a0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g12e395f93a0_0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2e395f93a0_0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2e395f93a0_0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g12e395f93a0_0_4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2e395f93a0_0_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2e395f93a0_0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g12e395f93a0_0_6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>
  <p:cSld name="Cover">
    <p:bg>
      <p:bgPr>
        <a:solidFill>
          <a:srgbClr val="073763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40050" l="0" r="0" t="0"/>
          <a:stretch/>
        </p:blipFill>
        <p:spPr>
          <a:xfrm rot="-5400000">
            <a:off x="9483100" y="2054836"/>
            <a:ext cx="3500015" cy="662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 b="0" l="0" r="0" t="50017"/>
          <a:stretch/>
        </p:blipFill>
        <p:spPr>
          <a:xfrm>
            <a:off x="0" y="4133741"/>
            <a:ext cx="12192001" cy="27242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Google Shape;13;p2"/>
          <p:cNvCxnSpPr/>
          <p:nvPr/>
        </p:nvCxnSpPr>
        <p:spPr>
          <a:xfrm flipH="1" rot="10800000">
            <a:off x="1052215" y="5785757"/>
            <a:ext cx="10263486" cy="28477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4" name="Google Shape;14;p2"/>
          <p:cNvCxnSpPr/>
          <p:nvPr/>
        </p:nvCxnSpPr>
        <p:spPr>
          <a:xfrm>
            <a:off x="11283043" y="4310743"/>
            <a:ext cx="0" cy="1475014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5" name="Google Shape;15;p2"/>
          <p:cNvSpPr txBox="1"/>
          <p:nvPr>
            <p:ph type="title"/>
          </p:nvPr>
        </p:nvSpPr>
        <p:spPr>
          <a:xfrm>
            <a:off x="838199" y="365125"/>
            <a:ext cx="8480899" cy="39456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  <a:defRPr b="1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" name="Google Shape;16;p2"/>
          <p:cNvSpPr txBox="1"/>
          <p:nvPr>
            <p:ph idx="1" type="body"/>
          </p:nvPr>
        </p:nvSpPr>
        <p:spPr>
          <a:xfrm>
            <a:off x="838199" y="5588693"/>
            <a:ext cx="4288353" cy="4247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: 3 items">
  <p:cSld name="List: 3 item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2"/>
          <p:cNvSpPr txBox="1"/>
          <p:nvPr>
            <p:ph idx="11" type="ftr"/>
          </p:nvPr>
        </p:nvSpPr>
        <p:spPr>
          <a:xfrm rot="-5400000">
            <a:off x="-1722437" y="2286001"/>
            <a:ext cx="4206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2"/>
          <p:cNvSpPr txBox="1"/>
          <p:nvPr>
            <p:ph idx="12" type="sldNum"/>
          </p:nvPr>
        </p:nvSpPr>
        <p:spPr>
          <a:xfrm>
            <a:off x="126175" y="6356349"/>
            <a:ext cx="5096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5" name="Google Shape;115;p12"/>
          <p:cNvSpPr/>
          <p:nvPr/>
        </p:nvSpPr>
        <p:spPr>
          <a:xfrm>
            <a:off x="0" y="6772940"/>
            <a:ext cx="12192000" cy="85060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2"/>
          <p:cNvSpPr txBox="1"/>
          <p:nvPr>
            <p:ph type="title"/>
          </p:nvPr>
        </p:nvSpPr>
        <p:spPr>
          <a:xfrm>
            <a:off x="834140" y="365123"/>
            <a:ext cx="10904779" cy="959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7" name="Google Shape;117;p12"/>
          <p:cNvSpPr txBox="1"/>
          <p:nvPr>
            <p:ph idx="1" type="body"/>
          </p:nvPr>
        </p:nvSpPr>
        <p:spPr>
          <a:xfrm>
            <a:off x="1034472" y="3835509"/>
            <a:ext cx="3037982" cy="1955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12"/>
          <p:cNvSpPr txBox="1"/>
          <p:nvPr>
            <p:ph idx="2" type="body"/>
          </p:nvPr>
        </p:nvSpPr>
        <p:spPr>
          <a:xfrm>
            <a:off x="4885944" y="3835509"/>
            <a:ext cx="3037982" cy="1955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12"/>
          <p:cNvSpPr txBox="1"/>
          <p:nvPr>
            <p:ph idx="3" type="body"/>
          </p:nvPr>
        </p:nvSpPr>
        <p:spPr>
          <a:xfrm>
            <a:off x="8737417" y="3835509"/>
            <a:ext cx="3001501" cy="1955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12"/>
          <p:cNvSpPr/>
          <p:nvPr>
            <p:ph idx="4" type="pic"/>
          </p:nvPr>
        </p:nvSpPr>
        <p:spPr>
          <a:xfrm>
            <a:off x="1034472" y="2934426"/>
            <a:ext cx="669925" cy="671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Google Shape;121;p12"/>
          <p:cNvSpPr/>
          <p:nvPr>
            <p:ph idx="5" type="pic"/>
          </p:nvPr>
        </p:nvSpPr>
        <p:spPr>
          <a:xfrm>
            <a:off x="4885944" y="2934426"/>
            <a:ext cx="669925" cy="671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12"/>
          <p:cNvSpPr/>
          <p:nvPr>
            <p:ph idx="6" type="pic"/>
          </p:nvPr>
        </p:nvSpPr>
        <p:spPr>
          <a:xfrm>
            <a:off x="8737417" y="2934426"/>
            <a:ext cx="669925" cy="671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: 4 items">
  <p:cSld name="List: 4 items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 txBox="1"/>
          <p:nvPr>
            <p:ph idx="11" type="ftr"/>
          </p:nvPr>
        </p:nvSpPr>
        <p:spPr>
          <a:xfrm rot="-5400000">
            <a:off x="-1722437" y="2286001"/>
            <a:ext cx="4206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3"/>
          <p:cNvSpPr txBox="1"/>
          <p:nvPr>
            <p:ph idx="12" type="sldNum"/>
          </p:nvPr>
        </p:nvSpPr>
        <p:spPr>
          <a:xfrm>
            <a:off x="126175" y="6356349"/>
            <a:ext cx="5096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6" name="Google Shape;126;p13"/>
          <p:cNvSpPr txBox="1"/>
          <p:nvPr>
            <p:ph type="title"/>
          </p:nvPr>
        </p:nvSpPr>
        <p:spPr>
          <a:xfrm>
            <a:off x="834140" y="365123"/>
            <a:ext cx="10904778" cy="959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7" name="Google Shape;127;p13"/>
          <p:cNvSpPr txBox="1"/>
          <p:nvPr>
            <p:ph idx="1" type="body"/>
          </p:nvPr>
        </p:nvSpPr>
        <p:spPr>
          <a:xfrm>
            <a:off x="1034472" y="3835509"/>
            <a:ext cx="2276287" cy="1955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13"/>
          <p:cNvSpPr txBox="1"/>
          <p:nvPr>
            <p:ph idx="2" type="body"/>
          </p:nvPr>
        </p:nvSpPr>
        <p:spPr>
          <a:xfrm>
            <a:off x="3837271" y="3835509"/>
            <a:ext cx="2276287" cy="1955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Google Shape;129;p13"/>
          <p:cNvSpPr txBox="1"/>
          <p:nvPr>
            <p:ph idx="3" type="body"/>
          </p:nvPr>
        </p:nvSpPr>
        <p:spPr>
          <a:xfrm>
            <a:off x="6659832" y="3835509"/>
            <a:ext cx="2276287" cy="1955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Google Shape;130;p13"/>
          <p:cNvSpPr txBox="1"/>
          <p:nvPr>
            <p:ph idx="4" type="body"/>
          </p:nvPr>
        </p:nvSpPr>
        <p:spPr>
          <a:xfrm>
            <a:off x="9462631" y="3835510"/>
            <a:ext cx="2276287" cy="1955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13"/>
          <p:cNvSpPr/>
          <p:nvPr>
            <p:ph idx="5" type="pic"/>
          </p:nvPr>
        </p:nvSpPr>
        <p:spPr>
          <a:xfrm>
            <a:off x="1034472" y="2934426"/>
            <a:ext cx="669925" cy="671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13"/>
          <p:cNvSpPr/>
          <p:nvPr>
            <p:ph idx="6" type="pic"/>
          </p:nvPr>
        </p:nvSpPr>
        <p:spPr>
          <a:xfrm>
            <a:off x="3837271" y="2934426"/>
            <a:ext cx="669925" cy="671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13"/>
          <p:cNvSpPr/>
          <p:nvPr>
            <p:ph idx="7" type="pic"/>
          </p:nvPr>
        </p:nvSpPr>
        <p:spPr>
          <a:xfrm>
            <a:off x="6659832" y="2934426"/>
            <a:ext cx="669925" cy="671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Google Shape;134;p13"/>
          <p:cNvSpPr/>
          <p:nvPr>
            <p:ph idx="8" type="pic"/>
          </p:nvPr>
        </p:nvSpPr>
        <p:spPr>
          <a:xfrm>
            <a:off x="9462631" y="2934426"/>
            <a:ext cx="669925" cy="671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Google Shape;135;p13"/>
          <p:cNvSpPr/>
          <p:nvPr/>
        </p:nvSpPr>
        <p:spPr>
          <a:xfrm>
            <a:off x="0" y="6772940"/>
            <a:ext cx="12192000" cy="85060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: 5 or 6 items">
  <p:cSld name="List: 5 or 6 items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/>
          <p:cNvSpPr txBox="1"/>
          <p:nvPr>
            <p:ph idx="11" type="ftr"/>
          </p:nvPr>
        </p:nvSpPr>
        <p:spPr>
          <a:xfrm rot="-5400000">
            <a:off x="-1722437" y="2286001"/>
            <a:ext cx="4206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4"/>
          <p:cNvSpPr txBox="1"/>
          <p:nvPr>
            <p:ph idx="12" type="sldNum"/>
          </p:nvPr>
        </p:nvSpPr>
        <p:spPr>
          <a:xfrm>
            <a:off x="126175" y="6356349"/>
            <a:ext cx="5096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Google Shape;139;p14"/>
          <p:cNvSpPr/>
          <p:nvPr>
            <p:ph idx="2" type="pic"/>
          </p:nvPr>
        </p:nvSpPr>
        <p:spPr>
          <a:xfrm>
            <a:off x="1034473" y="1915297"/>
            <a:ext cx="523554" cy="524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Google Shape;140;p14"/>
          <p:cNvSpPr/>
          <p:nvPr>
            <p:ph idx="3" type="pic"/>
          </p:nvPr>
        </p:nvSpPr>
        <p:spPr>
          <a:xfrm>
            <a:off x="4885945" y="1915297"/>
            <a:ext cx="523554" cy="524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1" name="Google Shape;141;p14"/>
          <p:cNvSpPr/>
          <p:nvPr>
            <p:ph idx="4" type="pic"/>
          </p:nvPr>
        </p:nvSpPr>
        <p:spPr>
          <a:xfrm>
            <a:off x="8737418" y="1915297"/>
            <a:ext cx="523554" cy="524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2" name="Google Shape;142;p14"/>
          <p:cNvSpPr txBox="1"/>
          <p:nvPr>
            <p:ph type="title"/>
          </p:nvPr>
        </p:nvSpPr>
        <p:spPr>
          <a:xfrm>
            <a:off x="834140" y="365123"/>
            <a:ext cx="10904779" cy="959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1034472" y="2620235"/>
            <a:ext cx="3037982" cy="11980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4" name="Google Shape;144;p14"/>
          <p:cNvSpPr txBox="1"/>
          <p:nvPr>
            <p:ph idx="5" type="body"/>
          </p:nvPr>
        </p:nvSpPr>
        <p:spPr>
          <a:xfrm>
            <a:off x="4885944" y="2620235"/>
            <a:ext cx="3037982" cy="11980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5" name="Google Shape;145;p14"/>
          <p:cNvSpPr txBox="1"/>
          <p:nvPr>
            <p:ph idx="6" type="body"/>
          </p:nvPr>
        </p:nvSpPr>
        <p:spPr>
          <a:xfrm>
            <a:off x="8737417" y="2620235"/>
            <a:ext cx="3001501" cy="11980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6" name="Google Shape;146;p14"/>
          <p:cNvSpPr txBox="1"/>
          <p:nvPr>
            <p:ph idx="7" type="body"/>
          </p:nvPr>
        </p:nvSpPr>
        <p:spPr>
          <a:xfrm>
            <a:off x="1034472" y="4901111"/>
            <a:ext cx="3037982" cy="11980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" name="Google Shape;147;p14"/>
          <p:cNvSpPr txBox="1"/>
          <p:nvPr>
            <p:ph idx="8" type="body"/>
          </p:nvPr>
        </p:nvSpPr>
        <p:spPr>
          <a:xfrm>
            <a:off x="4885944" y="4901111"/>
            <a:ext cx="3037982" cy="11980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8" name="Google Shape;148;p14"/>
          <p:cNvSpPr txBox="1"/>
          <p:nvPr>
            <p:ph idx="9" type="body"/>
          </p:nvPr>
        </p:nvSpPr>
        <p:spPr>
          <a:xfrm>
            <a:off x="8737417" y="4901111"/>
            <a:ext cx="3001501" cy="11980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9" name="Google Shape;149;p14"/>
          <p:cNvSpPr/>
          <p:nvPr>
            <p:ph idx="13" type="pic"/>
          </p:nvPr>
        </p:nvSpPr>
        <p:spPr>
          <a:xfrm>
            <a:off x="1034473" y="4196027"/>
            <a:ext cx="523554" cy="524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0" name="Google Shape;150;p14"/>
          <p:cNvSpPr/>
          <p:nvPr>
            <p:ph idx="14" type="pic"/>
          </p:nvPr>
        </p:nvSpPr>
        <p:spPr>
          <a:xfrm>
            <a:off x="4885945" y="4196027"/>
            <a:ext cx="523554" cy="524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1" name="Google Shape;151;p14"/>
          <p:cNvSpPr/>
          <p:nvPr>
            <p:ph idx="15" type="pic"/>
          </p:nvPr>
        </p:nvSpPr>
        <p:spPr>
          <a:xfrm>
            <a:off x="8737418" y="4196027"/>
            <a:ext cx="523554" cy="524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2" name="Google Shape;152;p14"/>
          <p:cNvSpPr/>
          <p:nvPr/>
        </p:nvSpPr>
        <p:spPr>
          <a:xfrm>
            <a:off x="0" y="6772940"/>
            <a:ext cx="12192000" cy="85060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: 7 or 8 items">
  <p:cSld name="List: 7 or 8 items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"/>
          <p:cNvSpPr txBox="1"/>
          <p:nvPr>
            <p:ph idx="11" type="ftr"/>
          </p:nvPr>
        </p:nvSpPr>
        <p:spPr>
          <a:xfrm rot="-5400000">
            <a:off x="-1722437" y="2286001"/>
            <a:ext cx="4206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5"/>
          <p:cNvSpPr txBox="1"/>
          <p:nvPr>
            <p:ph idx="12" type="sldNum"/>
          </p:nvPr>
        </p:nvSpPr>
        <p:spPr>
          <a:xfrm>
            <a:off x="126175" y="6356349"/>
            <a:ext cx="5096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6" name="Google Shape;156;p15"/>
          <p:cNvSpPr txBox="1"/>
          <p:nvPr>
            <p:ph type="title"/>
          </p:nvPr>
        </p:nvSpPr>
        <p:spPr>
          <a:xfrm>
            <a:off x="834140" y="365123"/>
            <a:ext cx="10904778" cy="959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7" name="Google Shape;157;p15"/>
          <p:cNvSpPr txBox="1"/>
          <p:nvPr>
            <p:ph idx="1" type="body"/>
          </p:nvPr>
        </p:nvSpPr>
        <p:spPr>
          <a:xfrm>
            <a:off x="1034472" y="2661617"/>
            <a:ext cx="2276287" cy="1094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8" name="Google Shape;158;p15"/>
          <p:cNvSpPr txBox="1"/>
          <p:nvPr>
            <p:ph idx="2" type="body"/>
          </p:nvPr>
        </p:nvSpPr>
        <p:spPr>
          <a:xfrm>
            <a:off x="3837271" y="2661617"/>
            <a:ext cx="2276287" cy="1094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9" name="Google Shape;159;p15"/>
          <p:cNvSpPr txBox="1"/>
          <p:nvPr>
            <p:ph idx="3" type="body"/>
          </p:nvPr>
        </p:nvSpPr>
        <p:spPr>
          <a:xfrm>
            <a:off x="6659832" y="2661617"/>
            <a:ext cx="2276287" cy="1094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0" name="Google Shape;160;p15"/>
          <p:cNvSpPr txBox="1"/>
          <p:nvPr>
            <p:ph idx="4" type="body"/>
          </p:nvPr>
        </p:nvSpPr>
        <p:spPr>
          <a:xfrm>
            <a:off x="9462631" y="2661618"/>
            <a:ext cx="2276287" cy="1094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1" name="Google Shape;161;p15"/>
          <p:cNvSpPr/>
          <p:nvPr>
            <p:ph idx="5" type="pic"/>
          </p:nvPr>
        </p:nvSpPr>
        <p:spPr>
          <a:xfrm>
            <a:off x="1034472" y="1915297"/>
            <a:ext cx="515527" cy="516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2" name="Google Shape;162;p15"/>
          <p:cNvSpPr/>
          <p:nvPr>
            <p:ph idx="6" type="pic"/>
          </p:nvPr>
        </p:nvSpPr>
        <p:spPr>
          <a:xfrm>
            <a:off x="3837271" y="1915297"/>
            <a:ext cx="515527" cy="516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15"/>
          <p:cNvSpPr/>
          <p:nvPr>
            <p:ph idx="7" type="pic"/>
          </p:nvPr>
        </p:nvSpPr>
        <p:spPr>
          <a:xfrm>
            <a:off x="6659832" y="1915297"/>
            <a:ext cx="515527" cy="516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p15"/>
          <p:cNvSpPr/>
          <p:nvPr>
            <p:ph idx="8" type="pic"/>
          </p:nvPr>
        </p:nvSpPr>
        <p:spPr>
          <a:xfrm>
            <a:off x="9462631" y="1915297"/>
            <a:ext cx="515527" cy="516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5" name="Google Shape;165;p15"/>
          <p:cNvSpPr txBox="1"/>
          <p:nvPr>
            <p:ph idx="9" type="body"/>
          </p:nvPr>
        </p:nvSpPr>
        <p:spPr>
          <a:xfrm>
            <a:off x="1034472" y="4901111"/>
            <a:ext cx="2276287" cy="1094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6" name="Google Shape;166;p15"/>
          <p:cNvSpPr txBox="1"/>
          <p:nvPr>
            <p:ph idx="13" type="body"/>
          </p:nvPr>
        </p:nvSpPr>
        <p:spPr>
          <a:xfrm>
            <a:off x="3837271" y="4901111"/>
            <a:ext cx="2276287" cy="1094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7" name="Google Shape;167;p15"/>
          <p:cNvSpPr txBox="1"/>
          <p:nvPr>
            <p:ph idx="14" type="body"/>
          </p:nvPr>
        </p:nvSpPr>
        <p:spPr>
          <a:xfrm>
            <a:off x="6659832" y="4901111"/>
            <a:ext cx="2276287" cy="1094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8" name="Google Shape;168;p15"/>
          <p:cNvSpPr txBox="1"/>
          <p:nvPr>
            <p:ph idx="15" type="body"/>
          </p:nvPr>
        </p:nvSpPr>
        <p:spPr>
          <a:xfrm>
            <a:off x="9462631" y="4901112"/>
            <a:ext cx="2276287" cy="1094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9" name="Google Shape;169;p15"/>
          <p:cNvSpPr/>
          <p:nvPr>
            <p:ph idx="16" type="pic"/>
          </p:nvPr>
        </p:nvSpPr>
        <p:spPr>
          <a:xfrm>
            <a:off x="1034472" y="4154791"/>
            <a:ext cx="515527" cy="516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0" name="Google Shape;170;p15"/>
          <p:cNvSpPr/>
          <p:nvPr>
            <p:ph idx="17" type="pic"/>
          </p:nvPr>
        </p:nvSpPr>
        <p:spPr>
          <a:xfrm>
            <a:off x="3837271" y="4154791"/>
            <a:ext cx="515527" cy="516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1" name="Google Shape;171;p15"/>
          <p:cNvSpPr/>
          <p:nvPr>
            <p:ph idx="18" type="pic"/>
          </p:nvPr>
        </p:nvSpPr>
        <p:spPr>
          <a:xfrm>
            <a:off x="6659832" y="4154791"/>
            <a:ext cx="515527" cy="516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2" name="Google Shape;172;p15"/>
          <p:cNvSpPr/>
          <p:nvPr>
            <p:ph idx="19" type="pic"/>
          </p:nvPr>
        </p:nvSpPr>
        <p:spPr>
          <a:xfrm>
            <a:off x="9462631" y="4154791"/>
            <a:ext cx="515527" cy="516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3" name="Google Shape;173;p15"/>
          <p:cNvSpPr/>
          <p:nvPr/>
        </p:nvSpPr>
        <p:spPr>
          <a:xfrm>
            <a:off x="0" y="6772940"/>
            <a:ext cx="12192000" cy="85060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cess: 3">
  <p:cSld name="Process: 3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/>
          <p:nvPr>
            <p:ph idx="11" type="ftr"/>
          </p:nvPr>
        </p:nvSpPr>
        <p:spPr>
          <a:xfrm rot="-5400000">
            <a:off x="-1722437" y="2286001"/>
            <a:ext cx="4206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6"/>
          <p:cNvSpPr txBox="1"/>
          <p:nvPr>
            <p:ph idx="12" type="sldNum"/>
          </p:nvPr>
        </p:nvSpPr>
        <p:spPr>
          <a:xfrm>
            <a:off x="126175" y="6356349"/>
            <a:ext cx="5096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7" name="Google Shape;177;p16"/>
          <p:cNvSpPr/>
          <p:nvPr/>
        </p:nvSpPr>
        <p:spPr>
          <a:xfrm>
            <a:off x="0" y="6772940"/>
            <a:ext cx="12192000" cy="85060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6"/>
          <p:cNvSpPr txBox="1"/>
          <p:nvPr>
            <p:ph type="title"/>
          </p:nvPr>
        </p:nvSpPr>
        <p:spPr>
          <a:xfrm>
            <a:off x="834140" y="365123"/>
            <a:ext cx="10904779" cy="959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9" name="Google Shape;179;p16"/>
          <p:cNvSpPr txBox="1"/>
          <p:nvPr>
            <p:ph idx="1" type="body"/>
          </p:nvPr>
        </p:nvSpPr>
        <p:spPr>
          <a:xfrm>
            <a:off x="1034472" y="3835509"/>
            <a:ext cx="3037982" cy="1955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0" name="Google Shape;180;p16"/>
          <p:cNvSpPr txBox="1"/>
          <p:nvPr>
            <p:ph idx="2" type="body"/>
          </p:nvPr>
        </p:nvSpPr>
        <p:spPr>
          <a:xfrm>
            <a:off x="4885944" y="3835509"/>
            <a:ext cx="3037982" cy="1955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1" name="Google Shape;181;p16"/>
          <p:cNvSpPr txBox="1"/>
          <p:nvPr>
            <p:ph idx="3" type="body"/>
          </p:nvPr>
        </p:nvSpPr>
        <p:spPr>
          <a:xfrm>
            <a:off x="8737417" y="3835509"/>
            <a:ext cx="3001501" cy="1955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2" name="Google Shape;182;p16"/>
          <p:cNvSpPr/>
          <p:nvPr>
            <p:ph idx="4" type="pic"/>
          </p:nvPr>
        </p:nvSpPr>
        <p:spPr>
          <a:xfrm>
            <a:off x="1034472" y="2934426"/>
            <a:ext cx="669925" cy="671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3" name="Google Shape;183;p16"/>
          <p:cNvSpPr/>
          <p:nvPr>
            <p:ph idx="5" type="pic"/>
          </p:nvPr>
        </p:nvSpPr>
        <p:spPr>
          <a:xfrm>
            <a:off x="4885944" y="2934426"/>
            <a:ext cx="669925" cy="671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4" name="Google Shape;184;p16"/>
          <p:cNvSpPr/>
          <p:nvPr>
            <p:ph idx="6" type="pic"/>
          </p:nvPr>
        </p:nvSpPr>
        <p:spPr>
          <a:xfrm>
            <a:off x="8737417" y="2934426"/>
            <a:ext cx="669925" cy="671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ÐÐ¾ÑÐ¾Ð¶ÐµÐµ Ð¸Ð·Ð¾Ð±ÑÐ°Ð¶ÐµÐ½Ð¸Ðµ" id="185" name="Google Shape;185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0">
            <a:off x="4346806" y="3820411"/>
            <a:ext cx="264786" cy="4405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ÐÐ¾ÑÐ¾Ð¶ÐµÐµ Ð¸Ð·Ð¾Ð±ÑÐ°Ð¶ÐµÐ½Ð¸Ðµ" id="186" name="Google Shape;186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0">
            <a:off x="8198278" y="3820412"/>
            <a:ext cx="264786" cy="440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cess: 4">
  <p:cSld name="Process: 4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 txBox="1"/>
          <p:nvPr>
            <p:ph idx="11" type="ftr"/>
          </p:nvPr>
        </p:nvSpPr>
        <p:spPr>
          <a:xfrm rot="-5400000">
            <a:off x="-1722437" y="2286001"/>
            <a:ext cx="4206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7"/>
          <p:cNvSpPr txBox="1"/>
          <p:nvPr>
            <p:ph idx="12" type="sldNum"/>
          </p:nvPr>
        </p:nvSpPr>
        <p:spPr>
          <a:xfrm>
            <a:off x="126175" y="6356349"/>
            <a:ext cx="5096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0" name="Google Shape;190;p17"/>
          <p:cNvSpPr txBox="1"/>
          <p:nvPr>
            <p:ph type="title"/>
          </p:nvPr>
        </p:nvSpPr>
        <p:spPr>
          <a:xfrm>
            <a:off x="834140" y="365123"/>
            <a:ext cx="10904778" cy="959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1" name="Google Shape;191;p17"/>
          <p:cNvSpPr txBox="1"/>
          <p:nvPr>
            <p:ph idx="1" type="body"/>
          </p:nvPr>
        </p:nvSpPr>
        <p:spPr>
          <a:xfrm>
            <a:off x="1034472" y="3835509"/>
            <a:ext cx="2276287" cy="1955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2" name="Google Shape;192;p17"/>
          <p:cNvSpPr txBox="1"/>
          <p:nvPr>
            <p:ph idx="2" type="body"/>
          </p:nvPr>
        </p:nvSpPr>
        <p:spPr>
          <a:xfrm>
            <a:off x="3837271" y="3835509"/>
            <a:ext cx="2276287" cy="1955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3" name="Google Shape;193;p17"/>
          <p:cNvSpPr txBox="1"/>
          <p:nvPr>
            <p:ph idx="3" type="body"/>
          </p:nvPr>
        </p:nvSpPr>
        <p:spPr>
          <a:xfrm>
            <a:off x="6659832" y="3835509"/>
            <a:ext cx="2276287" cy="1955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4" name="Google Shape;194;p17"/>
          <p:cNvSpPr txBox="1"/>
          <p:nvPr>
            <p:ph idx="4" type="body"/>
          </p:nvPr>
        </p:nvSpPr>
        <p:spPr>
          <a:xfrm>
            <a:off x="9462631" y="3835510"/>
            <a:ext cx="2276287" cy="1955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5" name="Google Shape;195;p17"/>
          <p:cNvSpPr/>
          <p:nvPr>
            <p:ph idx="5" type="pic"/>
          </p:nvPr>
        </p:nvSpPr>
        <p:spPr>
          <a:xfrm>
            <a:off x="1034472" y="2934426"/>
            <a:ext cx="669925" cy="671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6" name="Google Shape;196;p17"/>
          <p:cNvSpPr/>
          <p:nvPr>
            <p:ph idx="6" type="pic"/>
          </p:nvPr>
        </p:nvSpPr>
        <p:spPr>
          <a:xfrm>
            <a:off x="3837271" y="2934426"/>
            <a:ext cx="669925" cy="671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7" name="Google Shape;197;p17"/>
          <p:cNvSpPr/>
          <p:nvPr>
            <p:ph idx="7" type="pic"/>
          </p:nvPr>
        </p:nvSpPr>
        <p:spPr>
          <a:xfrm>
            <a:off x="6659832" y="2934426"/>
            <a:ext cx="669925" cy="671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8" name="Google Shape;198;p17"/>
          <p:cNvSpPr/>
          <p:nvPr>
            <p:ph idx="8" type="pic"/>
          </p:nvPr>
        </p:nvSpPr>
        <p:spPr>
          <a:xfrm>
            <a:off x="9462631" y="2934426"/>
            <a:ext cx="669925" cy="671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ÐÐ¾ÑÐ¾Ð¶ÐµÐµ Ð¸Ð·Ð¾Ð±ÑÐ°Ð¶ÐµÐ½Ð¸Ðµ" id="199" name="Google Shape;199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0">
            <a:off x="3444508" y="3828340"/>
            <a:ext cx="264786" cy="4405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ÐÐ¾ÑÐ¾Ð¶ÐµÐµ Ð¸Ð·Ð¾Ð±ÑÐ°Ð¶ÐµÐ½Ð¸Ðµ" id="200" name="Google Shape;200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0">
            <a:off x="6254302" y="3820412"/>
            <a:ext cx="264786" cy="4405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ÐÐ¾ÑÐ¾Ð¶ÐµÐµ Ð¸Ð·Ð¾Ð±ÑÐ°Ð¶ÐµÐ½Ð¸Ðµ" id="201" name="Google Shape;201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0">
            <a:off x="9066982" y="3820412"/>
            <a:ext cx="264786" cy="440561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7"/>
          <p:cNvSpPr/>
          <p:nvPr/>
        </p:nvSpPr>
        <p:spPr>
          <a:xfrm>
            <a:off x="0" y="6772940"/>
            <a:ext cx="12192000" cy="85060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cons + green: 4">
  <p:cSld name="Icons + green: 4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"/>
          <p:cNvSpPr txBox="1"/>
          <p:nvPr>
            <p:ph idx="11" type="ftr"/>
          </p:nvPr>
        </p:nvSpPr>
        <p:spPr>
          <a:xfrm rot="-5400000">
            <a:off x="-1722437" y="2286001"/>
            <a:ext cx="4206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18"/>
          <p:cNvSpPr txBox="1"/>
          <p:nvPr>
            <p:ph idx="12" type="sldNum"/>
          </p:nvPr>
        </p:nvSpPr>
        <p:spPr>
          <a:xfrm>
            <a:off x="126175" y="6356349"/>
            <a:ext cx="5096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6" name="Google Shape;206;p18"/>
          <p:cNvSpPr txBox="1"/>
          <p:nvPr>
            <p:ph type="title"/>
          </p:nvPr>
        </p:nvSpPr>
        <p:spPr>
          <a:xfrm>
            <a:off x="834140" y="365123"/>
            <a:ext cx="10904778" cy="959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7" name="Google Shape;207;p18"/>
          <p:cNvSpPr/>
          <p:nvPr/>
        </p:nvSpPr>
        <p:spPr>
          <a:xfrm>
            <a:off x="834139" y="2880360"/>
            <a:ext cx="11029310" cy="3977640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8"/>
          <p:cNvSpPr txBox="1"/>
          <p:nvPr>
            <p:ph idx="1" type="body"/>
          </p:nvPr>
        </p:nvSpPr>
        <p:spPr>
          <a:xfrm>
            <a:off x="1034472" y="3007604"/>
            <a:ext cx="2276287" cy="1955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9" name="Google Shape;209;p18"/>
          <p:cNvSpPr txBox="1"/>
          <p:nvPr>
            <p:ph idx="2" type="body"/>
          </p:nvPr>
        </p:nvSpPr>
        <p:spPr>
          <a:xfrm>
            <a:off x="3837271" y="3007604"/>
            <a:ext cx="2276287" cy="1955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0" name="Google Shape;210;p18"/>
          <p:cNvSpPr txBox="1"/>
          <p:nvPr>
            <p:ph idx="3" type="body"/>
          </p:nvPr>
        </p:nvSpPr>
        <p:spPr>
          <a:xfrm>
            <a:off x="6659832" y="3007604"/>
            <a:ext cx="2276287" cy="1955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1" name="Google Shape;211;p18"/>
          <p:cNvSpPr txBox="1"/>
          <p:nvPr>
            <p:ph idx="4" type="body"/>
          </p:nvPr>
        </p:nvSpPr>
        <p:spPr>
          <a:xfrm>
            <a:off x="9462631" y="3007605"/>
            <a:ext cx="2276287" cy="1955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2" name="Google Shape;212;p18"/>
          <p:cNvSpPr/>
          <p:nvPr>
            <p:ph idx="5" type="pic"/>
          </p:nvPr>
        </p:nvSpPr>
        <p:spPr>
          <a:xfrm>
            <a:off x="1034472" y="2106521"/>
            <a:ext cx="669925" cy="671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3" name="Google Shape;213;p18"/>
          <p:cNvSpPr/>
          <p:nvPr>
            <p:ph idx="6" type="pic"/>
          </p:nvPr>
        </p:nvSpPr>
        <p:spPr>
          <a:xfrm>
            <a:off x="3837271" y="2106521"/>
            <a:ext cx="669925" cy="671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4" name="Google Shape;214;p18"/>
          <p:cNvSpPr/>
          <p:nvPr>
            <p:ph idx="7" type="pic"/>
          </p:nvPr>
        </p:nvSpPr>
        <p:spPr>
          <a:xfrm>
            <a:off x="6659832" y="2106521"/>
            <a:ext cx="669925" cy="671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5" name="Google Shape;215;p18"/>
          <p:cNvSpPr/>
          <p:nvPr>
            <p:ph idx="8" type="pic"/>
          </p:nvPr>
        </p:nvSpPr>
        <p:spPr>
          <a:xfrm>
            <a:off x="9462631" y="2106521"/>
            <a:ext cx="669925" cy="671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cons + green: 3">
  <p:cSld name="Icons + green: 3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9"/>
          <p:cNvSpPr/>
          <p:nvPr/>
        </p:nvSpPr>
        <p:spPr>
          <a:xfrm>
            <a:off x="834139" y="2880360"/>
            <a:ext cx="11029310" cy="3977640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>
            <p:ph idx="11" type="ftr"/>
          </p:nvPr>
        </p:nvSpPr>
        <p:spPr>
          <a:xfrm rot="-5400000">
            <a:off x="-1722437" y="2286001"/>
            <a:ext cx="4206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19"/>
          <p:cNvSpPr txBox="1"/>
          <p:nvPr>
            <p:ph idx="12" type="sldNum"/>
          </p:nvPr>
        </p:nvSpPr>
        <p:spPr>
          <a:xfrm>
            <a:off x="126175" y="6356349"/>
            <a:ext cx="5096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0" name="Google Shape;220;p19"/>
          <p:cNvSpPr txBox="1"/>
          <p:nvPr>
            <p:ph type="title"/>
          </p:nvPr>
        </p:nvSpPr>
        <p:spPr>
          <a:xfrm>
            <a:off x="834140" y="365123"/>
            <a:ext cx="10904778" cy="959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1" name="Google Shape;221;p19"/>
          <p:cNvSpPr txBox="1"/>
          <p:nvPr>
            <p:ph idx="1" type="body"/>
          </p:nvPr>
        </p:nvSpPr>
        <p:spPr>
          <a:xfrm>
            <a:off x="1034472" y="2958176"/>
            <a:ext cx="3037982" cy="1955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2" name="Google Shape;222;p19"/>
          <p:cNvSpPr txBox="1"/>
          <p:nvPr>
            <p:ph idx="2" type="body"/>
          </p:nvPr>
        </p:nvSpPr>
        <p:spPr>
          <a:xfrm>
            <a:off x="4885944" y="2958176"/>
            <a:ext cx="3037982" cy="1955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3" name="Google Shape;223;p19"/>
          <p:cNvSpPr txBox="1"/>
          <p:nvPr>
            <p:ph idx="3" type="body"/>
          </p:nvPr>
        </p:nvSpPr>
        <p:spPr>
          <a:xfrm>
            <a:off x="8737417" y="2958176"/>
            <a:ext cx="3001501" cy="1955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4" name="Google Shape;224;p19"/>
          <p:cNvSpPr/>
          <p:nvPr>
            <p:ph idx="4" type="pic"/>
          </p:nvPr>
        </p:nvSpPr>
        <p:spPr>
          <a:xfrm>
            <a:off x="1034472" y="2057093"/>
            <a:ext cx="669925" cy="671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5" name="Google Shape;225;p19"/>
          <p:cNvSpPr/>
          <p:nvPr>
            <p:ph idx="5" type="pic"/>
          </p:nvPr>
        </p:nvSpPr>
        <p:spPr>
          <a:xfrm>
            <a:off x="4885944" y="2057093"/>
            <a:ext cx="669925" cy="671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6" name="Google Shape;226;p19"/>
          <p:cNvSpPr/>
          <p:nvPr>
            <p:ph idx="6" type="pic"/>
          </p:nvPr>
        </p:nvSpPr>
        <p:spPr>
          <a:xfrm>
            <a:off x="8737417" y="2057093"/>
            <a:ext cx="669925" cy="671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 message: 1">
  <p:cSld name="Important message: 1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0"/>
          <p:cNvSpPr/>
          <p:nvPr/>
        </p:nvSpPr>
        <p:spPr>
          <a:xfrm rot="5400000">
            <a:off x="-3466021" y="101"/>
            <a:ext cx="6857899" cy="6857899"/>
          </a:xfrm>
          <a:prstGeom prst="blockArc">
            <a:avLst>
              <a:gd fmla="val 10800000" name="adj1"/>
              <a:gd fmla="val 148" name="adj2"/>
              <a:gd fmla="val 49831" name="adj3"/>
            </a:avLst>
          </a:prstGeom>
          <a:solidFill>
            <a:srgbClr val="AAC50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0"/>
          <p:cNvSpPr txBox="1"/>
          <p:nvPr>
            <p:ph idx="1" type="body"/>
          </p:nvPr>
        </p:nvSpPr>
        <p:spPr>
          <a:xfrm>
            <a:off x="1288657" y="3048767"/>
            <a:ext cx="9631591" cy="100642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"/>
              <a:buNone/>
              <a:defRPr b="1" i="0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0" name="Google Shape;230;p20"/>
          <p:cNvSpPr txBox="1"/>
          <p:nvPr>
            <p:ph idx="2" type="body"/>
          </p:nvPr>
        </p:nvSpPr>
        <p:spPr>
          <a:xfrm>
            <a:off x="1288657" y="4205862"/>
            <a:ext cx="5311840" cy="100642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"/>
              <a:buNone/>
              <a:defRPr b="1" i="0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1" name="Google Shape;231;p20"/>
          <p:cNvSpPr/>
          <p:nvPr/>
        </p:nvSpPr>
        <p:spPr>
          <a:xfrm>
            <a:off x="0" y="6772940"/>
            <a:ext cx="12192000" cy="85060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0"/>
          <p:cNvSpPr txBox="1"/>
          <p:nvPr>
            <p:ph idx="3" type="body"/>
          </p:nvPr>
        </p:nvSpPr>
        <p:spPr>
          <a:xfrm>
            <a:off x="1288657" y="1830255"/>
            <a:ext cx="7842981" cy="100642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"/>
              <a:buNone/>
              <a:defRPr b="1" i="0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3" name="Google Shape;233;p20"/>
          <p:cNvSpPr txBox="1"/>
          <p:nvPr>
            <p:ph idx="11" type="ftr"/>
          </p:nvPr>
        </p:nvSpPr>
        <p:spPr>
          <a:xfrm rot="-5400000">
            <a:off x="-1722437" y="2286001"/>
            <a:ext cx="4206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20"/>
          <p:cNvSpPr txBox="1"/>
          <p:nvPr>
            <p:ph idx="12" type="sldNum"/>
          </p:nvPr>
        </p:nvSpPr>
        <p:spPr>
          <a:xfrm>
            <a:off x="126175" y="6356349"/>
            <a:ext cx="5096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5" name="Google Shape;235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0">
            <a:off x="-221165" y="5473763"/>
            <a:ext cx="1204330" cy="202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 message: 2">
  <p:cSld name="Important message: 2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1"/>
          <p:cNvSpPr/>
          <p:nvPr/>
        </p:nvSpPr>
        <p:spPr>
          <a:xfrm rot="10800000">
            <a:off x="0" y="-6176682"/>
            <a:ext cx="12192000" cy="12192000"/>
          </a:xfrm>
          <a:prstGeom prst="blockArc">
            <a:avLst>
              <a:gd fmla="val 10800000" name="adj1"/>
              <a:gd fmla="val 148" name="adj2"/>
              <a:gd fmla="val 49831" name="adj3"/>
            </a:avLst>
          </a:prstGeom>
          <a:solidFill>
            <a:srgbClr val="AAC50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1"/>
          <p:cNvSpPr txBox="1"/>
          <p:nvPr>
            <p:ph idx="1" type="body"/>
          </p:nvPr>
        </p:nvSpPr>
        <p:spPr>
          <a:xfrm>
            <a:off x="1288657" y="3048767"/>
            <a:ext cx="9631591" cy="100642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"/>
              <a:buNone/>
              <a:defRPr b="1" i="0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9" name="Google Shape;239;p21"/>
          <p:cNvSpPr txBox="1"/>
          <p:nvPr>
            <p:ph idx="2" type="body"/>
          </p:nvPr>
        </p:nvSpPr>
        <p:spPr>
          <a:xfrm>
            <a:off x="1288657" y="4205862"/>
            <a:ext cx="5311840" cy="100642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"/>
              <a:buNone/>
              <a:defRPr b="1" i="0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0" name="Google Shape;240;p21"/>
          <p:cNvSpPr/>
          <p:nvPr/>
        </p:nvSpPr>
        <p:spPr>
          <a:xfrm>
            <a:off x="0" y="6772940"/>
            <a:ext cx="12192000" cy="85060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1"/>
          <p:cNvSpPr txBox="1"/>
          <p:nvPr>
            <p:ph idx="3" type="body"/>
          </p:nvPr>
        </p:nvSpPr>
        <p:spPr>
          <a:xfrm>
            <a:off x="1288657" y="1830255"/>
            <a:ext cx="7978435" cy="100642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"/>
              <a:buNone/>
              <a:defRPr b="1" i="0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2" name="Google Shape;242;p21"/>
          <p:cNvSpPr txBox="1"/>
          <p:nvPr>
            <p:ph idx="11" type="ftr"/>
          </p:nvPr>
        </p:nvSpPr>
        <p:spPr>
          <a:xfrm rot="-5400000">
            <a:off x="-1722437" y="2286001"/>
            <a:ext cx="4206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21"/>
          <p:cNvSpPr txBox="1"/>
          <p:nvPr>
            <p:ph idx="12" type="sldNum"/>
          </p:nvPr>
        </p:nvSpPr>
        <p:spPr>
          <a:xfrm>
            <a:off x="126175" y="6356349"/>
            <a:ext cx="5096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4" name="Google Shape;244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0">
            <a:off x="-221165" y="5473763"/>
            <a:ext cx="1204330" cy="202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eaker">
  <p:cSld name="Speaker">
    <p:bg>
      <p:bgPr>
        <a:solidFill>
          <a:srgbClr val="073763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6772940"/>
            <a:ext cx="12192000" cy="85060"/>
          </a:xfrm>
          <a:prstGeom prst="rect">
            <a:avLst/>
          </a:prstGeom>
          <a:solidFill>
            <a:srgbClr val="AAC40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952416" y="2047258"/>
            <a:ext cx="5803900" cy="19603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1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2" type="body"/>
          </p:nvPr>
        </p:nvSpPr>
        <p:spPr>
          <a:xfrm>
            <a:off x="6116583" y="4190514"/>
            <a:ext cx="4639733" cy="394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3" type="body"/>
          </p:nvPr>
        </p:nvSpPr>
        <p:spPr>
          <a:xfrm>
            <a:off x="6116583" y="5117646"/>
            <a:ext cx="4639733" cy="1383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/>
          <p:nvPr>
            <p:ph idx="4" type="pic"/>
          </p:nvPr>
        </p:nvSpPr>
        <p:spPr>
          <a:xfrm>
            <a:off x="1018584" y="1101667"/>
            <a:ext cx="3481387" cy="3482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"/>
          <p:cNvSpPr/>
          <p:nvPr/>
        </p:nvSpPr>
        <p:spPr>
          <a:xfrm>
            <a:off x="10194586" y="-1997414"/>
            <a:ext cx="3994827" cy="3994827"/>
          </a:xfrm>
          <a:prstGeom prst="pie">
            <a:avLst>
              <a:gd fmla="val 5396160" name="adj1"/>
              <a:gd fmla="val 10809062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oogle Shape;2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0">
            <a:off x="-221165" y="5473763"/>
            <a:ext cx="1204330" cy="202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sptag or URL">
  <p:cSld name="Hasptag or URL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2"/>
          <p:cNvSpPr/>
          <p:nvPr/>
        </p:nvSpPr>
        <p:spPr>
          <a:xfrm rot="10800000">
            <a:off x="-1881104" y="4891836"/>
            <a:ext cx="3762208" cy="3762208"/>
          </a:xfrm>
          <a:prstGeom prst="pie">
            <a:avLst>
              <a:gd fmla="val 5396160" name="adj1"/>
              <a:gd fmla="val 10809062" name="adj2"/>
            </a:avLst>
          </a:prstGeom>
          <a:solidFill>
            <a:srgbClr val="AAC50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2"/>
          <p:cNvSpPr txBox="1"/>
          <p:nvPr>
            <p:ph idx="11" type="ftr"/>
          </p:nvPr>
        </p:nvSpPr>
        <p:spPr>
          <a:xfrm rot="-5400000">
            <a:off x="-1722437" y="2286001"/>
            <a:ext cx="4206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22"/>
          <p:cNvSpPr txBox="1"/>
          <p:nvPr>
            <p:ph idx="12" type="sldNum"/>
          </p:nvPr>
        </p:nvSpPr>
        <p:spPr>
          <a:xfrm>
            <a:off x="126175" y="6356349"/>
            <a:ext cx="5096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9" name="Google Shape;249;p22"/>
          <p:cNvSpPr/>
          <p:nvPr/>
        </p:nvSpPr>
        <p:spPr>
          <a:xfrm>
            <a:off x="0" y="6772940"/>
            <a:ext cx="12192000" cy="85060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2"/>
          <p:cNvSpPr/>
          <p:nvPr/>
        </p:nvSpPr>
        <p:spPr>
          <a:xfrm>
            <a:off x="8147690" y="-4076555"/>
            <a:ext cx="8088620" cy="8088620"/>
          </a:xfrm>
          <a:prstGeom prst="pie">
            <a:avLst>
              <a:gd fmla="val 5396160" name="adj1"/>
              <a:gd fmla="val 10809062" name="adj2"/>
            </a:avLst>
          </a:prstGeom>
          <a:solidFill>
            <a:srgbClr val="AAC50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Google Shape;251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0">
            <a:off x="-221165" y="5473763"/>
            <a:ext cx="1204330" cy="202069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2"/>
          <p:cNvSpPr txBox="1"/>
          <p:nvPr>
            <p:ph type="title"/>
          </p:nvPr>
        </p:nvSpPr>
        <p:spPr>
          <a:xfrm>
            <a:off x="1596732" y="3612824"/>
            <a:ext cx="7027488" cy="959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s?">
  <p:cSld name="Questions?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3"/>
          <p:cNvSpPr/>
          <p:nvPr/>
        </p:nvSpPr>
        <p:spPr>
          <a:xfrm>
            <a:off x="2744017" y="-642026"/>
            <a:ext cx="9144000" cy="9144000"/>
          </a:xfrm>
          <a:prstGeom prst="ellipse">
            <a:avLst/>
          </a:prstGeom>
          <a:solidFill>
            <a:srgbClr val="AAC40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3"/>
          <p:cNvSpPr txBox="1"/>
          <p:nvPr>
            <p:ph idx="12" type="sldNum"/>
          </p:nvPr>
        </p:nvSpPr>
        <p:spPr>
          <a:xfrm>
            <a:off x="126175" y="6356349"/>
            <a:ext cx="5096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6" name="Google Shape;256;p23"/>
          <p:cNvSpPr txBox="1"/>
          <p:nvPr>
            <p:ph idx="11" type="ftr"/>
          </p:nvPr>
        </p:nvSpPr>
        <p:spPr>
          <a:xfrm rot="-5400000">
            <a:off x="-1722437" y="2286001"/>
            <a:ext cx="4206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23"/>
          <p:cNvSpPr txBox="1"/>
          <p:nvPr>
            <p:ph idx="1" type="body"/>
          </p:nvPr>
        </p:nvSpPr>
        <p:spPr>
          <a:xfrm>
            <a:off x="1288657" y="4205862"/>
            <a:ext cx="4846198" cy="100642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"/>
              <a:buNone/>
              <a:defRPr b="1" i="0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 #">
  <p:cSld name="chapter #">
    <p:bg>
      <p:bgPr>
        <a:solidFill>
          <a:srgbClr val="073763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4"/>
          <p:cNvSpPr/>
          <p:nvPr/>
        </p:nvSpPr>
        <p:spPr>
          <a:xfrm flipH="1">
            <a:off x="1" y="0"/>
            <a:ext cx="272034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p24"/>
          <p:cNvPicPr preferRelativeResize="0"/>
          <p:nvPr/>
        </p:nvPicPr>
        <p:blipFill rotWithShape="1">
          <a:blip r:embed="rId2">
            <a:alphaModFix/>
          </a:blip>
          <a:srcRect b="40050" l="0" r="0" t="0"/>
          <a:stretch/>
        </p:blipFill>
        <p:spPr>
          <a:xfrm rot="-5400000">
            <a:off x="9483100" y="2054836"/>
            <a:ext cx="3500015" cy="662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4"/>
          <p:cNvPicPr preferRelativeResize="0"/>
          <p:nvPr/>
        </p:nvPicPr>
        <p:blipFill rotWithShape="1">
          <a:blip r:embed="rId3">
            <a:alphaModFix/>
          </a:blip>
          <a:srcRect b="20176" l="0" r="0" t="50017"/>
          <a:stretch/>
        </p:blipFill>
        <p:spPr>
          <a:xfrm>
            <a:off x="0" y="5233382"/>
            <a:ext cx="12192001" cy="1624618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4"/>
          <p:cNvSpPr txBox="1"/>
          <p:nvPr>
            <p:ph idx="1" type="body"/>
          </p:nvPr>
        </p:nvSpPr>
        <p:spPr>
          <a:xfrm>
            <a:off x="1052213" y="2880360"/>
            <a:ext cx="8388965" cy="23530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b="1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3" name="Google Shape;263;p24"/>
          <p:cNvSpPr txBox="1"/>
          <p:nvPr>
            <p:ph idx="2" type="body"/>
          </p:nvPr>
        </p:nvSpPr>
        <p:spPr>
          <a:xfrm>
            <a:off x="1052214" y="635885"/>
            <a:ext cx="1668127" cy="19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C50B"/>
              </a:buClr>
              <a:buSzPts val="13800"/>
              <a:buFont typeface="Arial"/>
              <a:buNone/>
              <a:defRPr b="1" i="0" sz="13800" u="none" cap="none" strike="noStrike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200">
          <p15:clr>
            <a:srgbClr val="FBAE40"/>
          </p15:clr>
        </p15:guide>
        <p15:guide id="2" orient="horz" pos="249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o">
  <p:cSld name="Bio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idx="1" type="body"/>
          </p:nvPr>
        </p:nvSpPr>
        <p:spPr>
          <a:xfrm>
            <a:off x="3139624" y="365123"/>
            <a:ext cx="7847862" cy="605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2" type="body"/>
          </p:nvPr>
        </p:nvSpPr>
        <p:spPr>
          <a:xfrm>
            <a:off x="796243" y="2541481"/>
            <a:ext cx="884512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3" type="body"/>
          </p:nvPr>
        </p:nvSpPr>
        <p:spPr>
          <a:xfrm>
            <a:off x="796242" y="3493118"/>
            <a:ext cx="2159000" cy="648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4"/>
          <p:cNvSpPr txBox="1"/>
          <p:nvPr/>
        </p:nvSpPr>
        <p:spPr>
          <a:xfrm rot="-5400000">
            <a:off x="8840264" y="2512345"/>
            <a:ext cx="5941050" cy="1646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100" u="none" cap="none" strike="noStrike">
                <a:solidFill>
                  <a:srgbClr val="AAC40F"/>
                </a:solidFill>
                <a:latin typeface="Arial"/>
                <a:ea typeface="Arial"/>
                <a:cs typeface="Arial"/>
                <a:sym typeface="Arial"/>
              </a:rPr>
              <a:t>about me</a:t>
            </a:r>
            <a:endParaRPr b="1" sz="10100">
              <a:solidFill>
                <a:srgbClr val="AAC40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"/>
          <p:cNvSpPr/>
          <p:nvPr>
            <p:ph idx="4" type="pic"/>
          </p:nvPr>
        </p:nvSpPr>
        <p:spPr>
          <a:xfrm>
            <a:off x="796242" y="365122"/>
            <a:ext cx="2060615" cy="20615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5" type="body"/>
          </p:nvPr>
        </p:nvSpPr>
        <p:spPr>
          <a:xfrm>
            <a:off x="796242" y="2974142"/>
            <a:ext cx="1274488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4"/>
          <p:cNvSpPr/>
          <p:nvPr/>
        </p:nvSpPr>
        <p:spPr>
          <a:xfrm>
            <a:off x="0" y="6772940"/>
            <a:ext cx="12192000" cy="85060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" name="Google Shape;33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0">
            <a:off x="-221165" y="5473763"/>
            <a:ext cx="1204330" cy="202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x">
  <p:cSld name="thx">
    <p:bg>
      <p:bgPr>
        <a:solidFill>
          <a:schemeClr val="lt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/>
        </p:nvSpPr>
        <p:spPr>
          <a:xfrm>
            <a:off x="921748" y="182880"/>
            <a:ext cx="9472204" cy="2646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thx.</a:t>
            </a:r>
            <a:endParaRPr b="1" sz="16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" name="Google Shape;36;p5"/>
          <p:cNvPicPr preferRelativeResize="0"/>
          <p:nvPr/>
        </p:nvPicPr>
        <p:blipFill rotWithShape="1">
          <a:blip r:embed="rId2">
            <a:alphaModFix/>
          </a:blip>
          <a:srcRect b="40050" l="0" r="0" t="0"/>
          <a:stretch/>
        </p:blipFill>
        <p:spPr>
          <a:xfrm rot="-5400000">
            <a:off x="9483100" y="2054836"/>
            <a:ext cx="3500015" cy="662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5"/>
          <p:cNvPicPr preferRelativeResize="0"/>
          <p:nvPr/>
        </p:nvPicPr>
        <p:blipFill rotWithShape="1">
          <a:blip r:embed="rId3">
            <a:alphaModFix/>
          </a:blip>
          <a:srcRect b="0" l="0" r="0" t="50017"/>
          <a:stretch/>
        </p:blipFill>
        <p:spPr>
          <a:xfrm>
            <a:off x="0" y="4133741"/>
            <a:ext cx="12192001" cy="27242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" name="Google Shape;38;p5"/>
          <p:cNvCxnSpPr/>
          <p:nvPr/>
        </p:nvCxnSpPr>
        <p:spPr>
          <a:xfrm>
            <a:off x="0" y="5785757"/>
            <a:ext cx="11315701" cy="0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39" name="Google Shape;39;p5"/>
          <p:cNvCxnSpPr/>
          <p:nvPr/>
        </p:nvCxnSpPr>
        <p:spPr>
          <a:xfrm>
            <a:off x="11283043" y="4310743"/>
            <a:ext cx="0" cy="1475014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: up to 4 people">
  <p:cSld name="Team: up to 4 people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idx="1" type="body"/>
          </p:nvPr>
        </p:nvSpPr>
        <p:spPr>
          <a:xfrm>
            <a:off x="971341" y="4081276"/>
            <a:ext cx="884512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2" type="body"/>
          </p:nvPr>
        </p:nvSpPr>
        <p:spPr>
          <a:xfrm>
            <a:off x="971340" y="5032913"/>
            <a:ext cx="2159000" cy="648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6"/>
          <p:cNvSpPr txBox="1"/>
          <p:nvPr/>
        </p:nvSpPr>
        <p:spPr>
          <a:xfrm rot="-5400000">
            <a:off x="9076127" y="2512345"/>
            <a:ext cx="5508239" cy="1646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100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b="1" lang="en-US" sz="10100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rPr>
              <a:t> team</a:t>
            </a:r>
            <a:endParaRPr b="1" sz="10100">
              <a:solidFill>
                <a:srgbClr val="AAC50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6"/>
          <p:cNvSpPr/>
          <p:nvPr>
            <p:ph idx="3" type="pic"/>
          </p:nvPr>
        </p:nvSpPr>
        <p:spPr>
          <a:xfrm>
            <a:off x="971340" y="1904917"/>
            <a:ext cx="2060615" cy="20615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971340" y="4513937"/>
            <a:ext cx="1274488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6"/>
          <p:cNvSpPr/>
          <p:nvPr/>
        </p:nvSpPr>
        <p:spPr>
          <a:xfrm>
            <a:off x="0" y="6772940"/>
            <a:ext cx="12192000" cy="85060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" name="Google Shape;47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0">
            <a:off x="-221165" y="5473763"/>
            <a:ext cx="1204330" cy="202069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6"/>
          <p:cNvSpPr txBox="1"/>
          <p:nvPr>
            <p:ph idx="5" type="body"/>
          </p:nvPr>
        </p:nvSpPr>
        <p:spPr>
          <a:xfrm>
            <a:off x="3619646" y="4081276"/>
            <a:ext cx="884512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6" type="body"/>
          </p:nvPr>
        </p:nvSpPr>
        <p:spPr>
          <a:xfrm>
            <a:off x="3619645" y="5032913"/>
            <a:ext cx="2159000" cy="648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6"/>
          <p:cNvSpPr/>
          <p:nvPr>
            <p:ph idx="7" type="pic"/>
          </p:nvPr>
        </p:nvSpPr>
        <p:spPr>
          <a:xfrm>
            <a:off x="3619645" y="1904917"/>
            <a:ext cx="2060615" cy="20615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8" type="body"/>
          </p:nvPr>
        </p:nvSpPr>
        <p:spPr>
          <a:xfrm>
            <a:off x="3619645" y="4513937"/>
            <a:ext cx="1274488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9" type="body"/>
          </p:nvPr>
        </p:nvSpPr>
        <p:spPr>
          <a:xfrm>
            <a:off x="6366336" y="4081276"/>
            <a:ext cx="884512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6"/>
          <p:cNvSpPr txBox="1"/>
          <p:nvPr>
            <p:ph idx="13" type="body"/>
          </p:nvPr>
        </p:nvSpPr>
        <p:spPr>
          <a:xfrm>
            <a:off x="6366335" y="5032913"/>
            <a:ext cx="2159000" cy="648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6"/>
          <p:cNvSpPr/>
          <p:nvPr>
            <p:ph idx="14" type="pic"/>
          </p:nvPr>
        </p:nvSpPr>
        <p:spPr>
          <a:xfrm>
            <a:off x="6366335" y="1904917"/>
            <a:ext cx="2060615" cy="20615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6"/>
          <p:cNvSpPr txBox="1"/>
          <p:nvPr>
            <p:ph idx="15" type="body"/>
          </p:nvPr>
        </p:nvSpPr>
        <p:spPr>
          <a:xfrm>
            <a:off x="6366335" y="4513937"/>
            <a:ext cx="1274488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6"/>
          <p:cNvSpPr txBox="1"/>
          <p:nvPr>
            <p:ph idx="16" type="body"/>
          </p:nvPr>
        </p:nvSpPr>
        <p:spPr>
          <a:xfrm>
            <a:off x="9029797" y="4081276"/>
            <a:ext cx="884512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6"/>
          <p:cNvSpPr txBox="1"/>
          <p:nvPr>
            <p:ph idx="17" type="body"/>
          </p:nvPr>
        </p:nvSpPr>
        <p:spPr>
          <a:xfrm>
            <a:off x="9029796" y="5032913"/>
            <a:ext cx="2159000" cy="648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6"/>
          <p:cNvSpPr/>
          <p:nvPr>
            <p:ph idx="18" type="pic"/>
          </p:nvPr>
        </p:nvSpPr>
        <p:spPr>
          <a:xfrm>
            <a:off x="9029796" y="1904917"/>
            <a:ext cx="2060615" cy="20615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6"/>
          <p:cNvSpPr txBox="1"/>
          <p:nvPr>
            <p:ph idx="19" type="body"/>
          </p:nvPr>
        </p:nvSpPr>
        <p:spPr>
          <a:xfrm>
            <a:off x="9029796" y="4513937"/>
            <a:ext cx="1274488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6"/>
          <p:cNvSpPr/>
          <p:nvPr/>
        </p:nvSpPr>
        <p:spPr>
          <a:xfrm rot="-5400000">
            <a:off x="-1993180" y="-2024171"/>
            <a:ext cx="3994827" cy="3994827"/>
          </a:xfrm>
          <a:prstGeom prst="pie">
            <a:avLst>
              <a:gd fmla="val 5396160" name="adj1"/>
              <a:gd fmla="val 10809062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: up to 3 people">
  <p:cSld name="Team: up to 3 peopl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/>
          <p:nvPr>
            <p:ph idx="1" type="body"/>
          </p:nvPr>
        </p:nvSpPr>
        <p:spPr>
          <a:xfrm>
            <a:off x="971341" y="4081276"/>
            <a:ext cx="884512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7"/>
          <p:cNvSpPr txBox="1"/>
          <p:nvPr>
            <p:ph idx="2" type="body"/>
          </p:nvPr>
        </p:nvSpPr>
        <p:spPr>
          <a:xfrm>
            <a:off x="971340" y="5032913"/>
            <a:ext cx="2159000" cy="648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7"/>
          <p:cNvSpPr txBox="1"/>
          <p:nvPr/>
        </p:nvSpPr>
        <p:spPr>
          <a:xfrm rot="-5400000">
            <a:off x="9076127" y="2512345"/>
            <a:ext cx="5508239" cy="1646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100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b="1" lang="en-US" sz="10100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rPr>
              <a:t> team</a:t>
            </a:r>
            <a:endParaRPr b="1" sz="10100">
              <a:solidFill>
                <a:srgbClr val="AAC50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7"/>
          <p:cNvSpPr/>
          <p:nvPr>
            <p:ph idx="3" type="pic"/>
          </p:nvPr>
        </p:nvSpPr>
        <p:spPr>
          <a:xfrm>
            <a:off x="971340" y="1904917"/>
            <a:ext cx="2060615" cy="20615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7"/>
          <p:cNvSpPr txBox="1"/>
          <p:nvPr>
            <p:ph idx="4" type="body"/>
          </p:nvPr>
        </p:nvSpPr>
        <p:spPr>
          <a:xfrm>
            <a:off x="971340" y="4513937"/>
            <a:ext cx="1274488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7"/>
          <p:cNvSpPr/>
          <p:nvPr/>
        </p:nvSpPr>
        <p:spPr>
          <a:xfrm>
            <a:off x="0" y="6772940"/>
            <a:ext cx="12192000" cy="85060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0">
            <a:off x="-221165" y="5473763"/>
            <a:ext cx="1204330" cy="20206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7"/>
          <p:cNvSpPr txBox="1"/>
          <p:nvPr>
            <p:ph idx="5" type="body"/>
          </p:nvPr>
        </p:nvSpPr>
        <p:spPr>
          <a:xfrm>
            <a:off x="4256890" y="4081276"/>
            <a:ext cx="884512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7"/>
          <p:cNvSpPr txBox="1"/>
          <p:nvPr>
            <p:ph idx="6" type="body"/>
          </p:nvPr>
        </p:nvSpPr>
        <p:spPr>
          <a:xfrm>
            <a:off x="4256889" y="5032913"/>
            <a:ext cx="2159000" cy="648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7"/>
          <p:cNvSpPr/>
          <p:nvPr>
            <p:ph idx="7" type="pic"/>
          </p:nvPr>
        </p:nvSpPr>
        <p:spPr>
          <a:xfrm>
            <a:off x="4256889" y="1904917"/>
            <a:ext cx="2060615" cy="20615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7"/>
          <p:cNvSpPr txBox="1"/>
          <p:nvPr>
            <p:ph idx="8" type="body"/>
          </p:nvPr>
        </p:nvSpPr>
        <p:spPr>
          <a:xfrm>
            <a:off x="4256889" y="4513937"/>
            <a:ext cx="1274488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7"/>
          <p:cNvSpPr txBox="1"/>
          <p:nvPr>
            <p:ph idx="9" type="body"/>
          </p:nvPr>
        </p:nvSpPr>
        <p:spPr>
          <a:xfrm>
            <a:off x="7542439" y="4054765"/>
            <a:ext cx="884512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7"/>
          <p:cNvSpPr txBox="1"/>
          <p:nvPr>
            <p:ph idx="13" type="body"/>
          </p:nvPr>
        </p:nvSpPr>
        <p:spPr>
          <a:xfrm>
            <a:off x="7542438" y="5006402"/>
            <a:ext cx="2159000" cy="648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7"/>
          <p:cNvSpPr/>
          <p:nvPr>
            <p:ph idx="14" type="pic"/>
          </p:nvPr>
        </p:nvSpPr>
        <p:spPr>
          <a:xfrm>
            <a:off x="7542438" y="1878406"/>
            <a:ext cx="2060615" cy="20615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7"/>
          <p:cNvSpPr txBox="1"/>
          <p:nvPr>
            <p:ph idx="15" type="body"/>
          </p:nvPr>
        </p:nvSpPr>
        <p:spPr>
          <a:xfrm>
            <a:off x="7542438" y="4487426"/>
            <a:ext cx="1274488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7"/>
          <p:cNvSpPr/>
          <p:nvPr/>
        </p:nvSpPr>
        <p:spPr>
          <a:xfrm rot="-5400000">
            <a:off x="-1993180" y="-2024171"/>
            <a:ext cx="3994827" cy="3994827"/>
          </a:xfrm>
          <a:prstGeom prst="pie">
            <a:avLst>
              <a:gd fmla="val 5396160" name="adj1"/>
              <a:gd fmla="val 10809062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 (w/o social)">
  <p:cSld name="Contact (w/o social)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"/>
          <p:cNvSpPr/>
          <p:nvPr/>
        </p:nvSpPr>
        <p:spPr>
          <a:xfrm>
            <a:off x="0" y="6772940"/>
            <a:ext cx="12192000" cy="85060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8"/>
          <p:cNvSpPr txBox="1"/>
          <p:nvPr>
            <p:ph idx="1" type="body"/>
          </p:nvPr>
        </p:nvSpPr>
        <p:spPr>
          <a:xfrm>
            <a:off x="938280" y="1426345"/>
            <a:ext cx="9865282" cy="648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C50B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8"/>
          <p:cNvSpPr txBox="1"/>
          <p:nvPr/>
        </p:nvSpPr>
        <p:spPr>
          <a:xfrm rot="-5400000">
            <a:off x="9019740" y="2400979"/>
            <a:ext cx="5429692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500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rPr>
              <a:t>contact</a:t>
            </a:r>
            <a:endParaRPr b="1" sz="11500">
              <a:solidFill>
                <a:srgbClr val="AAC50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8"/>
          <p:cNvSpPr txBox="1"/>
          <p:nvPr/>
        </p:nvSpPr>
        <p:spPr>
          <a:xfrm>
            <a:off x="938280" y="868043"/>
            <a:ext cx="975360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e-mail:</a:t>
            </a:r>
            <a:endParaRPr b="1" i="0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8"/>
          <p:cNvSpPr txBox="1"/>
          <p:nvPr/>
        </p:nvSpPr>
        <p:spPr>
          <a:xfrm>
            <a:off x="938280" y="2514493"/>
            <a:ext cx="975360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phone:</a:t>
            </a:r>
            <a:endParaRPr b="1" i="0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8"/>
          <p:cNvSpPr txBox="1"/>
          <p:nvPr>
            <p:ph idx="2" type="body"/>
          </p:nvPr>
        </p:nvSpPr>
        <p:spPr>
          <a:xfrm>
            <a:off x="938280" y="3054843"/>
            <a:ext cx="9865282" cy="648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C50B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8"/>
          <p:cNvSpPr txBox="1"/>
          <p:nvPr>
            <p:ph idx="3" type="body"/>
          </p:nvPr>
        </p:nvSpPr>
        <p:spPr>
          <a:xfrm>
            <a:off x="938280" y="3983034"/>
            <a:ext cx="9865282" cy="648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C50B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6" name="Google Shape;86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0">
            <a:off x="-221165" y="5473763"/>
            <a:ext cx="1204330" cy="202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 (w/social)">
  <p:cSld name="Contact (w/social)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9"/>
          <p:cNvSpPr/>
          <p:nvPr/>
        </p:nvSpPr>
        <p:spPr>
          <a:xfrm>
            <a:off x="0" y="6772940"/>
            <a:ext cx="12192000" cy="85060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9"/>
          <p:cNvSpPr txBox="1"/>
          <p:nvPr>
            <p:ph idx="1" type="body"/>
          </p:nvPr>
        </p:nvSpPr>
        <p:spPr>
          <a:xfrm>
            <a:off x="938280" y="1426345"/>
            <a:ext cx="9865282" cy="648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C50B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9"/>
          <p:cNvSpPr txBox="1"/>
          <p:nvPr/>
        </p:nvSpPr>
        <p:spPr>
          <a:xfrm rot="-5400000">
            <a:off x="9019740" y="2400979"/>
            <a:ext cx="5429692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500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rPr>
              <a:t>contact</a:t>
            </a:r>
            <a:endParaRPr b="1" sz="11500">
              <a:solidFill>
                <a:srgbClr val="AAC50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9"/>
          <p:cNvSpPr txBox="1"/>
          <p:nvPr/>
        </p:nvSpPr>
        <p:spPr>
          <a:xfrm>
            <a:off x="938280" y="868043"/>
            <a:ext cx="975360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e-mail:</a:t>
            </a:r>
            <a:endParaRPr b="1" i="0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9"/>
          <p:cNvSpPr txBox="1"/>
          <p:nvPr/>
        </p:nvSpPr>
        <p:spPr>
          <a:xfrm>
            <a:off x="938280" y="2514493"/>
            <a:ext cx="975360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phone:</a:t>
            </a:r>
            <a:endParaRPr b="1" i="0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9"/>
          <p:cNvSpPr txBox="1"/>
          <p:nvPr>
            <p:ph idx="2" type="body"/>
          </p:nvPr>
        </p:nvSpPr>
        <p:spPr>
          <a:xfrm>
            <a:off x="938280" y="3054843"/>
            <a:ext cx="9865282" cy="648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C50B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9"/>
          <p:cNvSpPr txBox="1"/>
          <p:nvPr>
            <p:ph idx="3" type="body"/>
          </p:nvPr>
        </p:nvSpPr>
        <p:spPr>
          <a:xfrm>
            <a:off x="938280" y="3983034"/>
            <a:ext cx="9865282" cy="648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C50B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9"/>
          <p:cNvSpPr txBox="1"/>
          <p:nvPr/>
        </p:nvSpPr>
        <p:spPr>
          <a:xfrm>
            <a:off x="938280" y="5807631"/>
            <a:ext cx="975360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social:</a:t>
            </a:r>
            <a:endParaRPr b="1" i="0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24312" y="5855781"/>
            <a:ext cx="252042" cy="252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2660" y="5855781"/>
            <a:ext cx="252042" cy="252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76910" y="5850255"/>
            <a:ext cx="252042" cy="252042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9"/>
          <p:cNvSpPr txBox="1"/>
          <p:nvPr>
            <p:ph idx="4" type="body"/>
          </p:nvPr>
        </p:nvSpPr>
        <p:spPr>
          <a:xfrm>
            <a:off x="2667434" y="5828943"/>
            <a:ext cx="2383701" cy="29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9"/>
          <p:cNvSpPr txBox="1"/>
          <p:nvPr>
            <p:ph idx="5" type="body"/>
          </p:nvPr>
        </p:nvSpPr>
        <p:spPr>
          <a:xfrm>
            <a:off x="5713849" y="5828943"/>
            <a:ext cx="2547933" cy="29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6" type="body"/>
          </p:nvPr>
        </p:nvSpPr>
        <p:spPr>
          <a:xfrm>
            <a:off x="8839599" y="5807631"/>
            <a:ext cx="2541779" cy="29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02" name="Google Shape;102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5400000">
            <a:off x="-221165" y="5473763"/>
            <a:ext cx="1204330" cy="202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"/>
          <p:cNvSpPr txBox="1"/>
          <p:nvPr>
            <p:ph idx="11" type="ftr"/>
          </p:nvPr>
        </p:nvSpPr>
        <p:spPr>
          <a:xfrm rot="-5400000">
            <a:off x="-1722437" y="2286001"/>
            <a:ext cx="4206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1"/>
          <p:cNvSpPr txBox="1"/>
          <p:nvPr>
            <p:ph idx="12" type="sldNum"/>
          </p:nvPr>
        </p:nvSpPr>
        <p:spPr>
          <a:xfrm>
            <a:off x="126175" y="6356349"/>
            <a:ext cx="5096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" name="Google Shape;110;p11"/>
          <p:cNvSpPr/>
          <p:nvPr/>
        </p:nvSpPr>
        <p:spPr>
          <a:xfrm>
            <a:off x="0" y="6772940"/>
            <a:ext cx="12192000" cy="85060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1"/>
          <p:cNvSpPr txBox="1"/>
          <p:nvPr>
            <p:ph type="title"/>
          </p:nvPr>
        </p:nvSpPr>
        <p:spPr>
          <a:xfrm>
            <a:off x="834140" y="365123"/>
            <a:ext cx="10904779" cy="959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19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1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126175" y="6356349"/>
            <a:ext cx="5096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5" name="Google Shape;105;p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 rot="-5400000">
            <a:off x="-221165" y="5473763"/>
            <a:ext cx="1204330" cy="20206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0"/>
          <p:cNvSpPr txBox="1"/>
          <p:nvPr>
            <p:ph idx="11" type="ftr"/>
          </p:nvPr>
        </p:nvSpPr>
        <p:spPr>
          <a:xfrm rot="-5400000">
            <a:off x="-1722437" y="2286001"/>
            <a:ext cx="4206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Relationship Id="rId4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2.jpg"/><Relationship Id="rId5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youtube.com/watch?v=LqVWMarGdUA" TargetMode="External"/><Relationship Id="rId4" Type="http://schemas.openxmlformats.org/officeDocument/2006/relationships/image" Target="../media/image1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5"/>
          <p:cNvSpPr txBox="1"/>
          <p:nvPr>
            <p:ph type="title"/>
          </p:nvPr>
        </p:nvSpPr>
        <p:spPr>
          <a:xfrm>
            <a:off x="771250" y="1717975"/>
            <a:ext cx="84810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/>
              <a:t>Advanced Control Methods: Final Project</a:t>
            </a:r>
            <a:endParaRPr sz="3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/>
          </a:p>
        </p:txBody>
      </p:sp>
      <p:sp>
        <p:nvSpPr>
          <p:cNvPr id="269" name="Google Shape;269;p25"/>
          <p:cNvSpPr txBox="1"/>
          <p:nvPr>
            <p:ph idx="1" type="body"/>
          </p:nvPr>
        </p:nvSpPr>
        <p:spPr>
          <a:xfrm>
            <a:off x="771250" y="2588325"/>
            <a:ext cx="9381900" cy="69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Cv based ball tracking and estimation its physical properties</a:t>
            </a:r>
            <a:endParaRPr/>
          </a:p>
        </p:txBody>
      </p:sp>
      <p:sp>
        <p:nvSpPr>
          <p:cNvPr id="270" name="Google Shape;270;p25"/>
          <p:cNvSpPr txBox="1"/>
          <p:nvPr>
            <p:ph idx="1" type="body"/>
          </p:nvPr>
        </p:nvSpPr>
        <p:spPr>
          <a:xfrm>
            <a:off x="829900" y="5459825"/>
            <a:ext cx="2184000" cy="47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Mert Alper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6"/>
          <p:cNvSpPr txBox="1"/>
          <p:nvPr>
            <p:ph idx="12" type="sldNum"/>
          </p:nvPr>
        </p:nvSpPr>
        <p:spPr>
          <a:xfrm>
            <a:off x="126175" y="6356349"/>
            <a:ext cx="50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7" name="Google Shape;277;p26"/>
          <p:cNvSpPr txBox="1"/>
          <p:nvPr>
            <p:ph type="title"/>
          </p:nvPr>
        </p:nvSpPr>
        <p:spPr>
          <a:xfrm>
            <a:off x="1356550" y="954474"/>
            <a:ext cx="10904700" cy="63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278" name="Google Shape;278;p26"/>
          <p:cNvSpPr txBox="1"/>
          <p:nvPr/>
        </p:nvSpPr>
        <p:spPr>
          <a:xfrm>
            <a:off x="1186200" y="2439600"/>
            <a:ext cx="6454800" cy="26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AAC40F"/>
              </a:buClr>
              <a:buSzPts val="2800"/>
              <a:buChar char="●"/>
            </a:pPr>
            <a:r>
              <a:rPr b="1" lang="en-US" sz="2800">
                <a:solidFill>
                  <a:srgbClr val="AAC40F"/>
                </a:solidFill>
              </a:rPr>
              <a:t>Problem Statement</a:t>
            </a:r>
            <a:endParaRPr b="1" sz="2800">
              <a:solidFill>
                <a:srgbClr val="AAC40F"/>
              </a:solidFill>
            </a:endParaRPr>
          </a:p>
          <a:p>
            <a:pPr indent="-406400" lvl="0" marL="4572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AAC40F"/>
              </a:buClr>
              <a:buSzPts val="2800"/>
              <a:buChar char="●"/>
            </a:pPr>
            <a:r>
              <a:rPr b="1" lang="en-US" sz="2800">
                <a:solidFill>
                  <a:srgbClr val="AAC40F"/>
                </a:solidFill>
              </a:rPr>
              <a:t>Computer Vision Algorithm</a:t>
            </a:r>
            <a:endParaRPr b="1" sz="2800">
              <a:solidFill>
                <a:srgbClr val="AAC40F"/>
              </a:solidFill>
            </a:endParaRPr>
          </a:p>
          <a:p>
            <a:pPr indent="-406400" lvl="0" marL="4572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AAC40F"/>
              </a:buClr>
              <a:buSzPts val="2800"/>
              <a:buChar char="●"/>
            </a:pPr>
            <a:r>
              <a:rPr b="1" lang="en-US" sz="2800">
                <a:solidFill>
                  <a:srgbClr val="AAC40F"/>
                </a:solidFill>
              </a:rPr>
              <a:t>Mathematical Algorithm</a:t>
            </a:r>
            <a:endParaRPr b="1" sz="2800">
              <a:solidFill>
                <a:srgbClr val="AAC40F"/>
              </a:solidFill>
            </a:endParaRPr>
          </a:p>
          <a:p>
            <a:pPr indent="-406400" lvl="0" marL="4572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AAC40F"/>
              </a:buClr>
              <a:buSzPts val="2800"/>
              <a:buChar char="●"/>
            </a:pPr>
            <a:r>
              <a:rPr b="1" lang="en-US" sz="2800">
                <a:solidFill>
                  <a:srgbClr val="AAC40F"/>
                </a:solidFill>
              </a:rPr>
              <a:t>Results</a:t>
            </a:r>
            <a:endParaRPr b="1" sz="2800">
              <a:solidFill>
                <a:srgbClr val="AAC40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6"/>
          <p:cNvSpPr txBox="1"/>
          <p:nvPr/>
        </p:nvSpPr>
        <p:spPr>
          <a:xfrm>
            <a:off x="5257175" y="2202125"/>
            <a:ext cx="645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7"/>
          <p:cNvSpPr txBox="1"/>
          <p:nvPr>
            <p:ph idx="12" type="sldNum"/>
          </p:nvPr>
        </p:nvSpPr>
        <p:spPr>
          <a:xfrm>
            <a:off x="126175" y="6356349"/>
            <a:ext cx="50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6" name="Google Shape;286;p27"/>
          <p:cNvSpPr txBox="1"/>
          <p:nvPr>
            <p:ph type="title"/>
          </p:nvPr>
        </p:nvSpPr>
        <p:spPr>
          <a:xfrm>
            <a:off x="834150" y="365124"/>
            <a:ext cx="10904700" cy="63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287" name="Google Shape;287;p27"/>
          <p:cNvSpPr txBox="1"/>
          <p:nvPr/>
        </p:nvSpPr>
        <p:spPr>
          <a:xfrm>
            <a:off x="1079025" y="1435000"/>
            <a:ext cx="103464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AAC40F"/>
                </a:solidFill>
              </a:rPr>
              <a:t>This project aims to track the ping-pong ball with computer vision and estimate if the ball is gonna go into the box or not.</a:t>
            </a:r>
            <a:endParaRPr b="1" sz="2300">
              <a:solidFill>
                <a:srgbClr val="AAC40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7"/>
          <p:cNvSpPr txBox="1"/>
          <p:nvPr/>
        </p:nvSpPr>
        <p:spPr>
          <a:xfrm>
            <a:off x="5283950" y="1679725"/>
            <a:ext cx="645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9" name="Google Shape;289;p27"/>
          <p:cNvPicPr preferRelativeResize="0"/>
          <p:nvPr/>
        </p:nvPicPr>
        <p:blipFill rotWithShape="1">
          <a:blip r:embed="rId3">
            <a:alphaModFix/>
          </a:blip>
          <a:srcRect b="0" l="8357" r="12346" t="0"/>
          <a:stretch/>
        </p:blipFill>
        <p:spPr>
          <a:xfrm>
            <a:off x="1079025" y="3624650"/>
            <a:ext cx="4204924" cy="244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5075" y="3543353"/>
            <a:ext cx="4674951" cy="2611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8"/>
          <p:cNvSpPr txBox="1"/>
          <p:nvPr>
            <p:ph idx="12" type="sldNum"/>
          </p:nvPr>
        </p:nvSpPr>
        <p:spPr>
          <a:xfrm>
            <a:off x="126175" y="6356349"/>
            <a:ext cx="50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7" name="Google Shape;297;p28"/>
          <p:cNvSpPr txBox="1"/>
          <p:nvPr>
            <p:ph type="title"/>
          </p:nvPr>
        </p:nvSpPr>
        <p:spPr>
          <a:xfrm>
            <a:off x="834150" y="365124"/>
            <a:ext cx="10904700" cy="63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Computer Vision Algorithm</a:t>
            </a:r>
            <a:endParaRPr/>
          </a:p>
        </p:txBody>
      </p:sp>
      <p:sp>
        <p:nvSpPr>
          <p:cNvPr id="298" name="Google Shape;298;p28"/>
          <p:cNvSpPr txBox="1"/>
          <p:nvPr/>
        </p:nvSpPr>
        <p:spPr>
          <a:xfrm>
            <a:off x="1079025" y="1435000"/>
            <a:ext cx="1034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8"/>
          <p:cNvSpPr txBox="1"/>
          <p:nvPr/>
        </p:nvSpPr>
        <p:spPr>
          <a:xfrm>
            <a:off x="1079025" y="1435000"/>
            <a:ext cx="6454800" cy="22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AAC40F"/>
              </a:buClr>
              <a:buSzPts val="2300"/>
              <a:buChar char="●"/>
            </a:pPr>
            <a:r>
              <a:rPr b="1" lang="en-US" sz="2300">
                <a:solidFill>
                  <a:srgbClr val="AAC40F"/>
                </a:solidFill>
              </a:rPr>
              <a:t>Finding the HSV values from the image</a:t>
            </a:r>
            <a:endParaRPr b="1" sz="2300">
              <a:solidFill>
                <a:srgbClr val="AAC40F"/>
              </a:solidFill>
            </a:endParaRPr>
          </a:p>
          <a:p>
            <a:pPr indent="-374650" lvl="0" marL="4572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AAC40F"/>
              </a:buClr>
              <a:buSzPts val="2300"/>
              <a:buChar char="●"/>
            </a:pPr>
            <a:r>
              <a:rPr b="1" lang="en-US" sz="2300">
                <a:solidFill>
                  <a:srgbClr val="AAC40F"/>
                </a:solidFill>
              </a:rPr>
              <a:t>Applying HSV values to the video</a:t>
            </a:r>
            <a:endParaRPr b="1" sz="2300">
              <a:solidFill>
                <a:srgbClr val="AAC40F"/>
              </a:solidFill>
            </a:endParaRPr>
          </a:p>
          <a:p>
            <a:pPr indent="-374650" lvl="0" marL="4572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AAC40F"/>
              </a:buClr>
              <a:buSzPts val="2300"/>
              <a:buChar char="●"/>
            </a:pPr>
            <a:r>
              <a:rPr b="1" lang="en-US" sz="2300">
                <a:solidFill>
                  <a:srgbClr val="AAC40F"/>
                </a:solidFill>
              </a:rPr>
              <a:t>Masking of the ball</a:t>
            </a:r>
            <a:endParaRPr b="1" sz="2300">
              <a:solidFill>
                <a:srgbClr val="AAC40F"/>
              </a:solidFill>
            </a:endParaRPr>
          </a:p>
          <a:p>
            <a:pPr indent="-374650" lvl="0" marL="4572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AAC40F"/>
              </a:buClr>
              <a:buSzPts val="2300"/>
              <a:buChar char="●"/>
            </a:pPr>
            <a:r>
              <a:rPr b="1" lang="en-US" sz="2300">
                <a:solidFill>
                  <a:srgbClr val="AAC40F"/>
                </a:solidFill>
              </a:rPr>
              <a:t>Finding  the contours of the ball</a:t>
            </a:r>
            <a:endParaRPr b="1" sz="2300">
              <a:solidFill>
                <a:srgbClr val="AAC40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0" name="Google Shape;30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2525" y="4157275"/>
            <a:ext cx="3459451" cy="1955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28"/>
          <p:cNvPicPr preferRelativeResize="0"/>
          <p:nvPr/>
        </p:nvPicPr>
        <p:blipFill rotWithShape="1">
          <a:blip r:embed="rId4">
            <a:alphaModFix/>
          </a:blip>
          <a:srcRect b="0" l="8357" r="12346" t="0"/>
          <a:stretch/>
        </p:blipFill>
        <p:spPr>
          <a:xfrm>
            <a:off x="7849325" y="1242775"/>
            <a:ext cx="3356428" cy="1955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1613" y="3981600"/>
            <a:ext cx="3811300" cy="2119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9"/>
          <p:cNvSpPr txBox="1"/>
          <p:nvPr>
            <p:ph idx="12" type="sldNum"/>
          </p:nvPr>
        </p:nvSpPr>
        <p:spPr>
          <a:xfrm>
            <a:off x="126175" y="6356349"/>
            <a:ext cx="50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9" name="Google Shape;309;p29"/>
          <p:cNvSpPr txBox="1"/>
          <p:nvPr>
            <p:ph type="title"/>
          </p:nvPr>
        </p:nvSpPr>
        <p:spPr>
          <a:xfrm>
            <a:off x="834150" y="365124"/>
            <a:ext cx="10904700" cy="63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Mathematical Algorithm</a:t>
            </a:r>
            <a:endParaRPr/>
          </a:p>
        </p:txBody>
      </p:sp>
      <p:sp>
        <p:nvSpPr>
          <p:cNvPr id="310" name="Google Shape;310;p29"/>
          <p:cNvSpPr txBox="1"/>
          <p:nvPr/>
        </p:nvSpPr>
        <p:spPr>
          <a:xfrm>
            <a:off x="1079025" y="1435000"/>
            <a:ext cx="1034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9"/>
          <p:cNvSpPr txBox="1"/>
          <p:nvPr/>
        </p:nvSpPr>
        <p:spPr>
          <a:xfrm>
            <a:off x="1079025" y="1435000"/>
            <a:ext cx="6454800" cy="22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AAC40F"/>
              </a:buClr>
              <a:buSzPts val="2300"/>
              <a:buChar char="●"/>
            </a:pPr>
            <a:r>
              <a:rPr b="1" lang="en-US" sz="2300">
                <a:solidFill>
                  <a:srgbClr val="AAC40F"/>
                </a:solidFill>
              </a:rPr>
              <a:t>Movement of the bouncing ball</a:t>
            </a:r>
            <a:endParaRPr b="1" sz="2300">
              <a:solidFill>
                <a:srgbClr val="AAC40F"/>
              </a:solidFill>
            </a:endParaRPr>
          </a:p>
          <a:p>
            <a:pPr indent="-374650" lvl="0" marL="4572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AAC40F"/>
              </a:buClr>
              <a:buSzPts val="2300"/>
              <a:buChar char="●"/>
            </a:pPr>
            <a:r>
              <a:rPr b="1" lang="en-US" sz="2300">
                <a:solidFill>
                  <a:srgbClr val="AAC40F"/>
                </a:solidFill>
              </a:rPr>
              <a:t>Unknown dynamics of the ping-pong ball</a:t>
            </a:r>
            <a:endParaRPr b="1" sz="2300">
              <a:solidFill>
                <a:srgbClr val="AAC40F"/>
              </a:solidFill>
            </a:endParaRPr>
          </a:p>
          <a:p>
            <a:pPr indent="-374650" lvl="0" marL="4572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AAC40F"/>
              </a:buClr>
              <a:buSzPts val="2300"/>
              <a:buChar char="●"/>
            </a:pPr>
            <a:r>
              <a:rPr b="1" lang="en-US" sz="2300">
                <a:solidFill>
                  <a:srgbClr val="AAC40F"/>
                </a:solidFill>
              </a:rPr>
              <a:t>Polynomial regression</a:t>
            </a:r>
            <a:endParaRPr b="1" sz="2300">
              <a:solidFill>
                <a:srgbClr val="AAC40F"/>
              </a:solidFill>
            </a:endParaRPr>
          </a:p>
          <a:p>
            <a:pPr indent="-374650" lvl="0" marL="4572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AAC40F"/>
              </a:buClr>
              <a:buSzPts val="2300"/>
              <a:buChar char="●"/>
            </a:pPr>
            <a:r>
              <a:rPr b="1" lang="en-US" sz="2300">
                <a:solidFill>
                  <a:srgbClr val="AAC40F"/>
                </a:solidFill>
              </a:rPr>
              <a:t>Order of the equation</a:t>
            </a:r>
            <a:endParaRPr b="1" sz="2300">
              <a:solidFill>
                <a:srgbClr val="AAC40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2" name="Google Shape;31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450" y="3723400"/>
            <a:ext cx="3448900" cy="258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6275" y="3725074"/>
            <a:ext cx="3448900" cy="2583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0"/>
          <p:cNvSpPr txBox="1"/>
          <p:nvPr>
            <p:ph idx="12" type="sldNum"/>
          </p:nvPr>
        </p:nvSpPr>
        <p:spPr>
          <a:xfrm>
            <a:off x="126175" y="6356349"/>
            <a:ext cx="50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0" name="Google Shape;320;p30"/>
          <p:cNvSpPr txBox="1"/>
          <p:nvPr>
            <p:ph type="title"/>
          </p:nvPr>
        </p:nvSpPr>
        <p:spPr>
          <a:xfrm>
            <a:off x="834150" y="365124"/>
            <a:ext cx="10904700" cy="63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Mathematical Algorithm</a:t>
            </a:r>
            <a:endParaRPr/>
          </a:p>
        </p:txBody>
      </p:sp>
      <p:sp>
        <p:nvSpPr>
          <p:cNvPr id="321" name="Google Shape;321;p30"/>
          <p:cNvSpPr txBox="1"/>
          <p:nvPr/>
        </p:nvSpPr>
        <p:spPr>
          <a:xfrm>
            <a:off x="1079025" y="1435000"/>
            <a:ext cx="1034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0"/>
          <p:cNvSpPr txBox="1"/>
          <p:nvPr/>
        </p:nvSpPr>
        <p:spPr>
          <a:xfrm>
            <a:off x="1079025" y="1435000"/>
            <a:ext cx="75873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AAC40F"/>
              </a:buClr>
              <a:buSzPts val="2300"/>
              <a:buChar char="●"/>
            </a:pPr>
            <a:r>
              <a:rPr b="1" lang="en-US" sz="2300">
                <a:solidFill>
                  <a:srgbClr val="AAC40F"/>
                </a:solidFill>
              </a:rPr>
              <a:t>Polynomial regression with a quadratic function</a:t>
            </a:r>
            <a:endParaRPr b="1" sz="2300">
              <a:solidFill>
                <a:srgbClr val="AAC40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3" name="Google Shape;323;p30"/>
          <p:cNvPicPr preferRelativeResize="0"/>
          <p:nvPr/>
        </p:nvPicPr>
        <p:blipFill rotWithShape="1">
          <a:blip r:embed="rId3">
            <a:alphaModFix/>
          </a:blip>
          <a:srcRect b="68965" l="0" r="0" t="0"/>
          <a:stretch/>
        </p:blipFill>
        <p:spPr>
          <a:xfrm>
            <a:off x="3265250" y="2740975"/>
            <a:ext cx="5661476" cy="131775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30"/>
          <p:cNvSpPr txBox="1"/>
          <p:nvPr/>
        </p:nvSpPr>
        <p:spPr>
          <a:xfrm>
            <a:off x="1137675" y="4601175"/>
            <a:ext cx="109710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AAC40F"/>
              </a:buClr>
              <a:buSzPts val="2300"/>
              <a:buChar char="●"/>
            </a:pPr>
            <a:r>
              <a:rPr b="1" lang="en-US" sz="2300">
                <a:solidFill>
                  <a:srgbClr val="AAC40F"/>
                </a:solidFill>
              </a:rPr>
              <a:t>We can find a,b and c from the positions of the ball (np.polyfit function)</a:t>
            </a:r>
            <a:endParaRPr b="1" sz="2300">
              <a:solidFill>
                <a:srgbClr val="AAC40F"/>
              </a:solidFill>
            </a:endParaRPr>
          </a:p>
          <a:p>
            <a:pPr indent="-374650" lvl="0" marL="4572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AAC40F"/>
              </a:buClr>
              <a:buSzPts val="2300"/>
              <a:buChar char="●"/>
            </a:pPr>
            <a:r>
              <a:rPr b="1" lang="en-US" sz="2300">
                <a:solidFill>
                  <a:srgbClr val="AAC40F"/>
                </a:solidFill>
              </a:rPr>
              <a:t>After all that, we can put the x and y values of the box and check if the ball is going in.</a:t>
            </a:r>
            <a:endParaRPr b="1" sz="2300">
              <a:solidFill>
                <a:srgbClr val="AAC40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1"/>
          <p:cNvSpPr txBox="1"/>
          <p:nvPr>
            <p:ph idx="12" type="sldNum"/>
          </p:nvPr>
        </p:nvSpPr>
        <p:spPr>
          <a:xfrm>
            <a:off x="126175" y="6356349"/>
            <a:ext cx="50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1" name="Google Shape;331;p31"/>
          <p:cNvSpPr txBox="1"/>
          <p:nvPr>
            <p:ph type="title"/>
          </p:nvPr>
        </p:nvSpPr>
        <p:spPr>
          <a:xfrm>
            <a:off x="834150" y="365124"/>
            <a:ext cx="10904700" cy="63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332" name="Google Shape;332;p31"/>
          <p:cNvSpPr txBox="1"/>
          <p:nvPr/>
        </p:nvSpPr>
        <p:spPr>
          <a:xfrm>
            <a:off x="1079025" y="1435000"/>
            <a:ext cx="1034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1"/>
          <p:cNvSpPr txBox="1"/>
          <p:nvPr/>
        </p:nvSpPr>
        <p:spPr>
          <a:xfrm>
            <a:off x="1079025" y="1435000"/>
            <a:ext cx="7587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AAC40F"/>
              </a:buClr>
              <a:buSzPts val="2300"/>
              <a:buChar char="●"/>
            </a:pPr>
            <a:r>
              <a:rPr b="1" lang="en-US" sz="2300">
                <a:solidFill>
                  <a:srgbClr val="AAC40F"/>
                </a:solidFill>
              </a:rPr>
              <a:t>6 different </a:t>
            </a:r>
            <a:r>
              <a:rPr b="1" lang="en-US" sz="2300">
                <a:solidFill>
                  <a:srgbClr val="AAC40F"/>
                </a:solidFill>
              </a:rPr>
              <a:t>scenarios</a:t>
            </a:r>
            <a:r>
              <a:rPr b="1" lang="en-US" sz="2300">
                <a:solidFill>
                  <a:srgbClr val="AAC40F"/>
                </a:solidFill>
              </a:rPr>
              <a:t> are tested.</a:t>
            </a:r>
            <a:endParaRPr/>
          </a:p>
        </p:txBody>
      </p:sp>
      <p:pic>
        <p:nvPicPr>
          <p:cNvPr id="334" name="Google Shape;334;p31" title="Ball Tracking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5050" y="226907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2"/>
          <p:cNvSpPr txBox="1"/>
          <p:nvPr>
            <p:ph idx="12" type="sldNum"/>
          </p:nvPr>
        </p:nvSpPr>
        <p:spPr>
          <a:xfrm>
            <a:off x="126175" y="6356349"/>
            <a:ext cx="50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1" name="Google Shape;341;p32"/>
          <p:cNvSpPr txBox="1"/>
          <p:nvPr>
            <p:ph type="title"/>
          </p:nvPr>
        </p:nvSpPr>
        <p:spPr>
          <a:xfrm>
            <a:off x="271565" y="2695748"/>
            <a:ext cx="10904700" cy="95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Thanks for listening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ntent slides">
  <a:themeElements>
    <a:clrScheme name="Office">
      <a:dk1>
        <a:srgbClr val="FFFFFF"/>
      </a:dk1>
      <a:lt1>
        <a:srgbClr val="FFFFFF"/>
      </a:lt1>
      <a:dk2>
        <a:srgbClr val="FFFFFF"/>
      </a:dk2>
      <a:lt2>
        <a:srgbClr val="FFFFFF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sic slides">
  <a:themeElements>
    <a:clrScheme name="Custom 1">
      <a:dk1>
        <a:srgbClr val="FFFFFF"/>
      </a:dk1>
      <a:lt1>
        <a:srgbClr val="073763"/>
      </a:lt1>
      <a:dk2>
        <a:srgbClr val="44546A"/>
      </a:dk2>
      <a:lt2>
        <a:srgbClr val="E7E6E6"/>
      </a:lt2>
      <a:accent1>
        <a:srgbClr val="AAC40F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0B5394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