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Hello! We are team 62 or “Smarties”.</a:t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d0596e60a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2d0596e60a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7" name="Google Shape;207;g12d0596e60a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060300879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2060300879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g12060300879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0596e60a_1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0596e60a_1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2d0596e60a_1_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Let’s imagine you go to grocery store</a:t>
            </a:r>
            <a:endParaRPr/>
          </a:p>
        </p:txBody>
      </p:sp>
      <p:sp>
        <p:nvSpPr>
          <p:cNvPr id="241" name="Google Shape;241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06030087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206030087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4" name="Google Shape;114;g12060300879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d0596e60a_1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2d0596e60a_1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g12d0596e60a_1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060300879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2060300879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g12060300879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d0596e60a_1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2d0596e60a_1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0" name="Google Shape;150;g12d0596e60a_1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060300879_0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2060300879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g12060300879_0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d0596e60a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2d0596e60a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2" name="Google Shape;182;g12d0596e60a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d0596e60a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2d0596e60a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3" name="Google Shape;193;g12d0596e60a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bg>
      <p:bgPr>
        <a:solidFill>
          <a:srgbClr val="AAC40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40050" l="0" r="0" t="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2"/>
          <p:cNvCxnSpPr/>
          <p:nvPr/>
        </p:nvCxnSpPr>
        <p:spPr>
          <a:xfrm flipH="1" rot="10800000">
            <a:off x="1052215" y="5785757"/>
            <a:ext cx="10263486" cy="28477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" name="Google Shape;19;p2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>
            <p:ph type="title"/>
          </p:nvPr>
        </p:nvSpPr>
        <p:spPr>
          <a:xfrm>
            <a:off x="838199" y="365125"/>
            <a:ext cx="8480899" cy="3945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  <a:defRPr b="1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838199" y="5588693"/>
            <a:ext cx="4288353" cy="4247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1_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834140" y="365123"/>
            <a:ext cx="10904779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27.png"/><Relationship Id="rId8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13.jp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Relationship Id="rId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67050" y="881225"/>
            <a:ext cx="98424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Pos-Estimation of The Socket of An Electric Car Depending on rgb- Camera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341000" y="3163650"/>
            <a:ext cx="6094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Oussama Alyounes</a:t>
            </a:r>
            <a:endParaRPr b="1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24.5.2022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743150" y="2374200"/>
            <a:ext cx="529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presentation in: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Advanced Control Methods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rse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24"/>
          <p:cNvSpPr txBox="1"/>
          <p:nvPr>
            <p:ph type="title"/>
          </p:nvPr>
        </p:nvSpPr>
        <p:spPr>
          <a:xfrm>
            <a:off x="834150" y="365125"/>
            <a:ext cx="109047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AC4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Comparison of the two Algorithms</a:t>
            </a:r>
            <a:endParaRPr sz="3000">
              <a:solidFill>
                <a:srgbClr val="AAC5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489675" y="1146549"/>
            <a:ext cx="109047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126175" y="1429900"/>
            <a:ext cx="559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150" y="1468863"/>
            <a:ext cx="4456374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75" y="1230612"/>
            <a:ext cx="4896975" cy="8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975" y="2187301"/>
            <a:ext cx="4863975" cy="9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2547" y="2439713"/>
            <a:ext cx="4619579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0123" y="4367100"/>
            <a:ext cx="4337249" cy="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9175" y="6034025"/>
            <a:ext cx="2849050" cy="4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79448" y="5546077"/>
            <a:ext cx="2849050" cy="48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9675" y="4116863"/>
            <a:ext cx="4781877" cy="9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834150" y="365125"/>
            <a:ext cx="109047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AC5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en-US" sz="3000">
                <a:solidFill>
                  <a:srgbClr val="AAC5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-US" sz="3000">
                <a:solidFill>
                  <a:srgbClr val="AAC5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Future Work</a:t>
            </a:r>
            <a:endParaRPr sz="2600">
              <a:solidFill>
                <a:srgbClr val="AAC5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509125" y="1769124"/>
            <a:ext cx="109047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325050" y="1400775"/>
            <a:ext cx="11413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the present work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introduced a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2 algorithms for pos-estimation. PnP and Triangulation. Pnp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some measurements and assumption of a virtual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systems, while Triangulation requires some post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Pnp depends on 1 image only but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Triangulation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relies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a pair of images.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future work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aim to apply PnP-RANSAC, and try to include the distortion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coefficient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camera in the Triangulation met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hod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Moreover, we want to verify the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CNN in detecting the keypoints.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834150" y="365125"/>
            <a:ext cx="109047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AC5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600">
              <a:solidFill>
                <a:srgbClr val="AAC5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902425" y="1089625"/>
            <a:ext cx="10322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Lepetit, V., Moreno-Noguer, F. and Fua, P., 2009. Epnp: An accurate o (n) solution to the pnp problem. </a:t>
            </a: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computer vision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(2), pp.155-166.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Hartley, R.I. and Sturm, P., 1997. Triangulation. </a:t>
            </a: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and image understanding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(2), pp.146-157.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Fabbri, R., Kimia, B.B. and Giblin, P.J., 2012, October. Camera pose estimation using first-order curve differential geometry. In </a:t>
            </a: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European Conference on Computer Vision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(pp. 231-244). Springer, Berlin, Heidelberg.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635875" y="1135717"/>
            <a:ext cx="10904700" cy="1589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675972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>
            <a:off x="6736976" y="5613453"/>
            <a:ext cx="400430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834140" y="365123"/>
            <a:ext cx="109047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000">
                <a:solidFill>
                  <a:srgbClr val="AAC4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r>
              <a:rPr lang="en-US" sz="3000">
                <a:solidFill>
                  <a:srgbClr val="AAC4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solidFill>
                <a:srgbClr val="AAC4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89675" y="1146549"/>
            <a:ext cx="10904700" cy="4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and overview of the problem.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1: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Perspective-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n-Points (PnP)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 Mathematical brief.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</a:t>
            </a: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Results.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2: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Triangulation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.1. Mathematical brief.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3.2. Experimental Results.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the two Algorithms.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Work.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834150" y="365125"/>
            <a:ext cx="109047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3000"/>
              <a:buFont typeface="Times New Roman"/>
              <a:buAutoNum type="arabicPeriod"/>
            </a:pPr>
            <a:r>
              <a:rPr lang="en-US" sz="3000">
                <a:solidFill>
                  <a:srgbClr val="AAC5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and overview of the problem</a:t>
            </a:r>
            <a:endParaRPr sz="2400">
              <a:solidFill>
                <a:srgbClr val="AAC5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15250" y="1269425"/>
            <a:ext cx="109047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main task is to design an autonomous charger for an electric car.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525" y="1926425"/>
            <a:ext cx="4702724" cy="35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7657633" y="5511781"/>
            <a:ext cx="277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Setup of the Experiment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688837" y="5511775"/>
            <a:ext cx="294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charging plug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763" y="1926425"/>
            <a:ext cx="4574620" cy="34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834150" y="365125"/>
            <a:ext cx="109047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3000"/>
              <a:buFont typeface="Times New Roman"/>
              <a:buAutoNum type="arabicPeriod"/>
            </a:pPr>
            <a:r>
              <a:rPr lang="en-US" sz="3000">
                <a:solidFill>
                  <a:srgbClr val="AAC5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and overview of the problem</a:t>
            </a:r>
            <a:endParaRPr sz="2400">
              <a:solidFill>
                <a:srgbClr val="AAC5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515250" y="1269425"/>
            <a:ext cx="10904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done till now is the detection of the 19 keypoints using CNN.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now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 these points to get the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Transformation between the socket and the robot base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3216000" y="5737650"/>
            <a:ext cx="57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Fig. 1 The Socket of the electric car with the detected keypoints by CNN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402" y="2039925"/>
            <a:ext cx="6506899" cy="375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834150" y="365125"/>
            <a:ext cx="109047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AC4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3000">
                <a:solidFill>
                  <a:srgbClr val="AAC4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Perspective-n-Points (PnP)</a:t>
            </a:r>
            <a:endParaRPr sz="3000">
              <a:solidFill>
                <a:srgbClr val="AAC4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AC4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2.1. Mathematical brief</a:t>
            </a:r>
            <a:endParaRPr sz="2200">
              <a:solidFill>
                <a:srgbClr val="AAC4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744400" y="1344200"/>
            <a:ext cx="10094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Assumption: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by our camera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we observe at least 4 points, which we know their positions in the world coordinates system.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get the position and orientation of the camera in the world coordinate system.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50" y="2375875"/>
            <a:ext cx="4462075" cy="332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100" y="2049361"/>
            <a:ext cx="3568799" cy="365188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-259150" y="5710650"/>
            <a:ext cx="49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Fig. 1 The socket with the needed measurements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755700" y="5710650"/>
            <a:ext cx="356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Fig. 2 The keypoints representation in the groundtruth coordinates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075" y="2279250"/>
            <a:ext cx="3630825" cy="3389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8538000" y="5740750"/>
            <a:ext cx="356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Fig. 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 keypoints representation using python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834150" y="365125"/>
            <a:ext cx="109047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AC4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Perspective-n-Points (PnP)</a:t>
            </a:r>
            <a:endParaRPr sz="3000">
              <a:solidFill>
                <a:srgbClr val="AAC4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AC4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2.1. Mathematical brief</a:t>
            </a:r>
            <a:endParaRPr sz="2200">
              <a:solidFill>
                <a:srgbClr val="AAC4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744400" y="1344200"/>
            <a:ext cx="10094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Assumption: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by our camera we observe at least 4 points, which we know their positions in the world coordinates system.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get the position and orientation of the camera in the world coordinate system.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To do that we need only one image.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565075" y="5763025"/>
            <a:ext cx="49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Fig. 1 The required data for solving PnP 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25" y="3261787"/>
            <a:ext cx="4614725" cy="26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628" y="4110805"/>
            <a:ext cx="5726099" cy="5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6001175" y="4894675"/>
            <a:ext cx="49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5302925" y="4760400"/>
            <a:ext cx="578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Where                                    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are constants written with respect to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7063" y="4794975"/>
            <a:ext cx="1800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03250" y="4842600"/>
            <a:ext cx="12763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8700" y="2202100"/>
            <a:ext cx="4587914" cy="11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744400" y="6105850"/>
            <a:ext cx="1135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1] Lepetit, V., Moreno-Noguer, F. and Fua, P., 2009. Epnp: An accurate o (n) solution to the pnp problem. </a:t>
            </a: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computer vision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(2), pp.155-166.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834150" y="365125"/>
            <a:ext cx="109047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AAC4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Perspective-n-Points (PnP)</a:t>
            </a:r>
            <a:endParaRPr sz="3000">
              <a:solidFill>
                <a:srgbClr val="AAC4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AC4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2.2. Experimental Results</a:t>
            </a:r>
            <a:endParaRPr sz="3000">
              <a:solidFill>
                <a:srgbClr val="AAC5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489675" y="1146549"/>
            <a:ext cx="109047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5943638" y="3467000"/>
            <a:ext cx="49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Fig. 1 Distribution of the position of the camera for each image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237" y="951500"/>
            <a:ext cx="7445976" cy="265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191" y="3943403"/>
            <a:ext cx="7244708" cy="26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/>
        </p:nvSpPr>
        <p:spPr>
          <a:xfrm>
            <a:off x="5912163" y="6432550"/>
            <a:ext cx="49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Fig. 2 Distribution of the orientation of the camera for each image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5" y="4249850"/>
            <a:ext cx="4634801" cy="8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996" y="1736150"/>
            <a:ext cx="4059228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675" y="2294025"/>
            <a:ext cx="1768975" cy="2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2"/>
          <p:cNvSpPr txBox="1"/>
          <p:nvPr>
            <p:ph type="title"/>
          </p:nvPr>
        </p:nvSpPr>
        <p:spPr>
          <a:xfrm>
            <a:off x="834150" y="365125"/>
            <a:ext cx="109047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AC4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3000">
                <a:solidFill>
                  <a:srgbClr val="AAC4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Triangulation</a:t>
            </a:r>
            <a:endParaRPr sz="3000">
              <a:solidFill>
                <a:srgbClr val="AAC4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AC4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3.1. Mathematical brief</a:t>
            </a:r>
            <a:endParaRPr sz="2200">
              <a:solidFill>
                <a:srgbClr val="AAC4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558450" y="1243525"/>
            <a:ext cx="1067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our camera we observe keypoints by 2 different images.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get the position and orientation of the camera in the world coordinate system.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225" y="2025350"/>
            <a:ext cx="4650850" cy="33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3645888" y="5128725"/>
            <a:ext cx="49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Fig. 1 Intersection of two vectors from 2 different images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715050" y="6270475"/>
            <a:ext cx="105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Hartley, R.I. and Sturm, P., 1997. Triangulation. </a:t>
            </a: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and image understanding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(2), pp.146-157.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23"/>
          <p:cNvSpPr txBox="1"/>
          <p:nvPr>
            <p:ph type="title"/>
          </p:nvPr>
        </p:nvSpPr>
        <p:spPr>
          <a:xfrm>
            <a:off x="834150" y="365125"/>
            <a:ext cx="109047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AC4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3000">
                <a:solidFill>
                  <a:srgbClr val="AAC4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Triangulation</a:t>
            </a:r>
            <a:endParaRPr sz="3000">
              <a:solidFill>
                <a:srgbClr val="AAC4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AC4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3.2. Experimental Results</a:t>
            </a:r>
            <a:endParaRPr sz="3000">
              <a:solidFill>
                <a:srgbClr val="AAC5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00" y="4709550"/>
            <a:ext cx="4456374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950" y="5250850"/>
            <a:ext cx="5707049" cy="9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850" y="2519725"/>
            <a:ext cx="2095575" cy="10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6950" y="1639038"/>
            <a:ext cx="8917326" cy="277427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5155500" y="4413325"/>
            <a:ext cx="49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Fig. 1 Fluctuation of the plane coefficients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776950" y="1302475"/>
            <a:ext cx="740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Using the coordinates of 3 keypoints we can build the plane of the socket.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537" y="2028647"/>
            <a:ext cx="2144207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