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DD30B39-412B-4322-829D-D28EAA508DFA}">
  <a:tblStyle styleId="{ADD30B39-412B-4322-829D-D28EAA508D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b9d8adcd2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b9d8adcd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9d8adcd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9d8adc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b9d8adcd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b9d8adcd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b9d8adcd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b9d8adcd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b9d8adcd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b9d8adcd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b9d8adcd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b9d8adcd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b9d8adcd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b9d8adcd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Wayward Warlock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Can Include artwork, mockup screenshots, etc.</a:t>
            </a:r>
            <a:br>
              <a:rPr lang="en-GB"/>
            </a:br>
            <a:r>
              <a:rPr lang="en-GB"/>
              <a:t> Adjust Theme of Slides to match the Look and Feel of the Game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123000"/>
            <a:ext cx="8520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The </a:t>
            </a:r>
            <a:r>
              <a:rPr lang="en-GB" sz="3600"/>
              <a:t>Pitch</a:t>
            </a:r>
            <a:endParaRPr sz="36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753600"/>
            <a:ext cx="8520600" cy="4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 this game, you play as a Wizard taking his last stand against Elemental Golems trying to destroy all wizards. Your goal is to defeat Golems and keep your Mana  Meter from fully </a:t>
            </a:r>
            <a:r>
              <a:rPr lang="en-GB" sz="1800"/>
              <a:t>depleting, causing a game over. The Golems march towards you in waves, and if they get too close, they will sap your Mana.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123000"/>
            <a:ext cx="8520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Core Mechanics and Game Loop</a:t>
            </a:r>
            <a:endParaRPr sz="3600"/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753600"/>
            <a:ext cx="8520600" cy="4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You will be slinging spells at the Golems, charging up your Mana meter to stay alive. With every attack, you build a Super Attack Meter. Once full, you can unleash an attack that </a:t>
            </a:r>
            <a:r>
              <a:rPr lang="en-GB" sz="1800"/>
              <a:t>destroys</a:t>
            </a:r>
            <a:r>
              <a:rPr lang="en-GB" sz="1800"/>
              <a:t> all Golems on the screen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You have 4 different attacks, 1 Basic and 3 Special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Special attacks include: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Lightning attack 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Fire Attack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Ice Attack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The 3 special </a:t>
            </a:r>
            <a:r>
              <a:rPr lang="en-GB" sz="1800"/>
              <a:t>attacks are gained after defeating Golems of the same type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ctrTitle"/>
          </p:nvPr>
        </p:nvSpPr>
        <p:spPr>
          <a:xfrm>
            <a:off x="311700" y="123000"/>
            <a:ext cx="8520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Gameplay Mockup</a:t>
            </a:r>
            <a:endParaRPr sz="3600"/>
          </a:p>
        </p:txBody>
      </p:sp>
      <p:sp>
        <p:nvSpPr>
          <p:cNvPr id="73" name="Google Shape;73;p16"/>
          <p:cNvSpPr txBox="1"/>
          <p:nvPr>
            <p:ph idx="1" type="subTitle"/>
          </p:nvPr>
        </p:nvSpPr>
        <p:spPr>
          <a:xfrm>
            <a:off x="311700" y="753600"/>
            <a:ext cx="8520600" cy="4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75" y="753600"/>
            <a:ext cx="5394750" cy="3793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title="Demo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3625" y="968900"/>
            <a:ext cx="3277750" cy="320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311700" y="123000"/>
            <a:ext cx="8520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Risk Analysis and </a:t>
            </a:r>
            <a:r>
              <a:rPr lang="en-GB" sz="3600"/>
              <a:t>Stretch Goals</a:t>
            </a:r>
            <a:endParaRPr sz="3600"/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753600"/>
            <a:ext cx="8520600" cy="41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Most of the risk comes from included the effects of the different attacks and overscoping the </a:t>
            </a:r>
            <a:r>
              <a:rPr lang="en-GB" sz="1800"/>
              <a:t>design</a:t>
            </a:r>
            <a:r>
              <a:rPr lang="en-GB" sz="1800"/>
              <a:t> of moves, naimly the Super Attack. Stretch goals include: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Adding different effects to the different Special attacks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Making a custom animation and Visual Effect for the Super Attack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Creating </a:t>
            </a:r>
            <a:r>
              <a:rPr lang="en-GB" sz="1800"/>
              <a:t>multiple</a:t>
            </a:r>
            <a:r>
              <a:rPr lang="en-GB" sz="1800"/>
              <a:t> </a:t>
            </a:r>
            <a:r>
              <a:rPr lang="en-GB" sz="1800"/>
              <a:t>aesthetic</a:t>
            </a:r>
            <a:r>
              <a:rPr lang="en-GB" sz="1800"/>
              <a:t> animations for the Wizard and the Golems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ctrTitle"/>
          </p:nvPr>
        </p:nvSpPr>
        <p:spPr>
          <a:xfrm>
            <a:off x="311700" y="123000"/>
            <a:ext cx="8520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Schedule and Production Timeline</a:t>
            </a:r>
            <a:endParaRPr sz="3600"/>
          </a:p>
        </p:txBody>
      </p:sp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311700" y="753600"/>
            <a:ext cx="85206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Include a breakdown of the Production Timeline. Include Major Milestones and what core features and goals should be complete by each phase.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88" name="Google Shape;88;p18"/>
          <p:cNvGraphicFramePr/>
          <p:nvPr/>
        </p:nvGraphicFramePr>
        <p:xfrm>
          <a:off x="311700" y="153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{ADD30B39-412B-4322-829D-D28EAA508DFA}</a:tableStyleId>
              </a:tblPr>
              <a:tblGrid>
                <a:gridCol w="2130150"/>
                <a:gridCol w="2130150"/>
                <a:gridCol w="2130150"/>
                <a:gridCol w="2130150"/>
              </a:tblGrid>
              <a:tr h="415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Pre-Production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Alpha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Beta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Gold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9876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Completed Bibles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Build barebones prototype as proof of concept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Production schedule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Create more rounded out version of the playable demo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Hunt for bugs and glitches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Create mostly finalized product</a:t>
                      </a:r>
                      <a:br>
                        <a:rPr lang="en-GB">
                          <a:solidFill>
                            <a:schemeClr val="dk1"/>
                          </a:solidFill>
                        </a:rPr>
                      </a:b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Squash any bugs found before releases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Release full game with minimal or no bugs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ctrTitle"/>
          </p:nvPr>
        </p:nvSpPr>
        <p:spPr>
          <a:xfrm>
            <a:off x="311700" y="123000"/>
            <a:ext cx="8520600" cy="63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Team Members and Roles</a:t>
            </a:r>
            <a:endParaRPr sz="3600"/>
          </a:p>
        </p:txBody>
      </p:sp>
      <p:sp>
        <p:nvSpPr>
          <p:cNvPr id="94" name="Google Shape;94;p19"/>
          <p:cNvSpPr txBox="1"/>
          <p:nvPr>
            <p:ph idx="1" type="subTitle"/>
          </p:nvPr>
        </p:nvSpPr>
        <p:spPr>
          <a:xfrm>
            <a:off x="311700" y="753600"/>
            <a:ext cx="8520600" cy="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/>
              <a:t>Present the team members and their main role and </a:t>
            </a:r>
            <a:r>
              <a:rPr lang="en-GB" sz="7200"/>
              <a:t>responsibilities</a:t>
            </a:r>
            <a:endParaRPr sz="7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95" name="Google Shape;95;p19"/>
          <p:cNvGraphicFramePr/>
          <p:nvPr/>
        </p:nvGraphicFramePr>
        <p:xfrm>
          <a:off x="311700" y="1305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{ADD30B39-412B-4322-829D-D28EAA508DFA}</a:tableStyleId>
              </a:tblPr>
              <a:tblGrid>
                <a:gridCol w="4243500"/>
                <a:gridCol w="4243500"/>
              </a:tblGrid>
              <a:tr h="436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Artists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Programming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17657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Jack - Project 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Management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 &amp; VFX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Person - Role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Questions?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