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 id="2147483711" r:id="rId5"/>
  </p:sldMasterIdLst>
  <p:notesMasterIdLst>
    <p:notesMasterId r:id="rId30"/>
  </p:notesMasterIdLst>
  <p:sldIdLst>
    <p:sldId id="256" r:id="rId6"/>
    <p:sldId id="257" r:id="rId7"/>
    <p:sldId id="286" r:id="rId8"/>
    <p:sldId id="306" r:id="rId9"/>
    <p:sldId id="343" r:id="rId10"/>
    <p:sldId id="296" r:id="rId11"/>
    <p:sldId id="310" r:id="rId12"/>
    <p:sldId id="344" r:id="rId13"/>
    <p:sldId id="345" r:id="rId14"/>
    <p:sldId id="346" r:id="rId15"/>
    <p:sldId id="347" r:id="rId16"/>
    <p:sldId id="348" r:id="rId17"/>
    <p:sldId id="349" r:id="rId18"/>
    <p:sldId id="350" r:id="rId19"/>
    <p:sldId id="298" r:id="rId20"/>
    <p:sldId id="291" r:id="rId21"/>
    <p:sldId id="294" r:id="rId22"/>
    <p:sldId id="352" r:id="rId23"/>
    <p:sldId id="308" r:id="rId24"/>
    <p:sldId id="355" r:id="rId25"/>
    <p:sldId id="338" r:id="rId26"/>
    <p:sldId id="353" r:id="rId27"/>
    <p:sldId id="354" r:id="rId28"/>
    <p:sldId id="27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Sinclair" initials="TS" lastIdx="2" clrIdx="0">
    <p:extLst>
      <p:ext uri="{19B8F6BF-5375-455C-9EA6-DF929625EA0E}">
        <p15:presenceInfo xmlns:p15="http://schemas.microsoft.com/office/powerpoint/2012/main" userId="S-1-5-21-3935676028-501845685-547396935-121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324A62-BA2D-4681-A0EE-0FC70B62A53E}">
  <a:tblStyle styleId="{FA324A62-BA2D-4681-A0EE-0FC70B62A53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0AFA8-C650-4BF7-B2DA-4CF8057DC326}" styleName="Table_1">
    <a:wholeTbl>
      <a:tcTxStyle>
        <a:font>
          <a:latin typeface="Arial"/>
          <a:ea typeface="Arial"/>
          <a:cs typeface="Arial"/>
        </a:font>
        <a:schemeClr val="tx1"/>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p:cViewPr varScale="1">
        <p:scale>
          <a:sx n="151" d="100"/>
          <a:sy n="151" d="100"/>
        </p:scale>
        <p:origin x="30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inclair" userId="ea7e17c6-715c-40d9-8261-37f47b5b9a01" providerId="ADAL" clId="{1AE27709-95E4-4C28-BB0C-8CFA5595662E}"/>
    <pc:docChg chg="undo custSel addSld delSld modSld sldOrd">
      <pc:chgData name="Thomas Sinclair" userId="ea7e17c6-715c-40d9-8261-37f47b5b9a01" providerId="ADAL" clId="{1AE27709-95E4-4C28-BB0C-8CFA5595662E}" dt="2020-09-07T02:12:37.787" v="11439" actId="1035"/>
      <pc:docMkLst>
        <pc:docMk/>
      </pc:docMkLst>
      <pc:sldChg chg="modSp">
        <pc:chgData name="Thomas Sinclair" userId="ea7e17c6-715c-40d9-8261-37f47b5b9a01" providerId="ADAL" clId="{1AE27709-95E4-4C28-BB0C-8CFA5595662E}" dt="2020-07-27T05:32:09.941" v="211" actId="20577"/>
        <pc:sldMkLst>
          <pc:docMk/>
          <pc:sldMk cId="0" sldId="256"/>
        </pc:sldMkLst>
        <pc:spChg chg="mod">
          <ac:chgData name="Thomas Sinclair" userId="ea7e17c6-715c-40d9-8261-37f47b5b9a01" providerId="ADAL" clId="{1AE27709-95E4-4C28-BB0C-8CFA5595662E}" dt="2020-07-27T05:32:09.941" v="211" actId="20577"/>
          <ac:spMkLst>
            <pc:docMk/>
            <pc:sldMk cId="0" sldId="256"/>
            <ac:spMk id="5" creationId="{FB5C47AE-231E-4680-82ED-F353488C105C}"/>
          </ac:spMkLst>
        </pc:spChg>
      </pc:sldChg>
      <pc:sldChg chg="modSp">
        <pc:chgData name="Thomas Sinclair" userId="ea7e17c6-715c-40d9-8261-37f47b5b9a01" providerId="ADAL" clId="{1AE27709-95E4-4C28-BB0C-8CFA5595662E}" dt="2020-08-10T04:37:48.104" v="11010" actId="20577"/>
        <pc:sldMkLst>
          <pc:docMk/>
          <pc:sldMk cId="0" sldId="257"/>
        </pc:sldMkLst>
        <pc:spChg chg="mod">
          <ac:chgData name="Thomas Sinclair" userId="ea7e17c6-715c-40d9-8261-37f47b5b9a01" providerId="ADAL" clId="{1AE27709-95E4-4C28-BB0C-8CFA5595662E}" dt="2020-08-10T04:37:48.104" v="11010" actId="20577"/>
          <ac:spMkLst>
            <pc:docMk/>
            <pc:sldMk cId="0" sldId="257"/>
            <ac:spMk id="409" creationId="{00000000-0000-0000-0000-000000000000}"/>
          </ac:spMkLst>
        </pc:spChg>
      </pc:sldChg>
      <pc:sldChg chg="addSp delSp modSp">
        <pc:chgData name="Thomas Sinclair" userId="ea7e17c6-715c-40d9-8261-37f47b5b9a01" providerId="ADAL" clId="{1AE27709-95E4-4C28-BB0C-8CFA5595662E}" dt="2020-08-10T00:51:51.667" v="9952" actId="20577"/>
        <pc:sldMkLst>
          <pc:docMk/>
          <pc:sldMk cId="0" sldId="261"/>
        </pc:sldMkLst>
        <pc:spChg chg="add del mod">
          <ac:chgData name="Thomas Sinclair" userId="ea7e17c6-715c-40d9-8261-37f47b5b9a01" providerId="ADAL" clId="{1AE27709-95E4-4C28-BB0C-8CFA5595662E}" dt="2020-08-03T04:40:00.984" v="6310" actId="478"/>
          <ac:spMkLst>
            <pc:docMk/>
            <pc:sldMk cId="0" sldId="261"/>
            <ac:spMk id="3" creationId="{EA335B17-9912-464D-B44B-58F289F5C441}"/>
          </ac:spMkLst>
        </pc:spChg>
        <pc:spChg chg="mod">
          <ac:chgData name="Thomas Sinclair" userId="ea7e17c6-715c-40d9-8261-37f47b5b9a01" providerId="ADAL" clId="{1AE27709-95E4-4C28-BB0C-8CFA5595662E}" dt="2020-08-03T06:23:33.759" v="7341" actId="20577"/>
          <ac:spMkLst>
            <pc:docMk/>
            <pc:sldMk cId="0" sldId="261"/>
            <ac:spMk id="4" creationId="{BD440B8E-218E-4625-B491-7EEC331440F4}"/>
          </ac:spMkLst>
        </pc:spChg>
        <pc:spChg chg="add mod">
          <ac:chgData name="Thomas Sinclair" userId="ea7e17c6-715c-40d9-8261-37f47b5b9a01" providerId="ADAL" clId="{1AE27709-95E4-4C28-BB0C-8CFA5595662E}" dt="2020-08-10T00:51:51.667" v="9952" actId="20577"/>
          <ac:spMkLst>
            <pc:docMk/>
            <pc:sldMk cId="0" sldId="261"/>
            <ac:spMk id="7" creationId="{6E5F673E-D60A-49F9-BE7E-C12F8ACEAF36}"/>
          </ac:spMkLst>
        </pc:spChg>
        <pc:spChg chg="del mod">
          <ac:chgData name="Thomas Sinclair" userId="ea7e17c6-715c-40d9-8261-37f47b5b9a01" providerId="ADAL" clId="{1AE27709-95E4-4C28-BB0C-8CFA5595662E}" dt="2020-08-03T04:39:57.108" v="6309" actId="478"/>
          <ac:spMkLst>
            <pc:docMk/>
            <pc:sldMk cId="0" sldId="261"/>
            <ac:spMk id="433" creationId="{00000000-0000-0000-0000-000000000000}"/>
          </ac:spMkLst>
        </pc:spChg>
        <pc:spChg chg="mod">
          <ac:chgData name="Thomas Sinclair" userId="ea7e17c6-715c-40d9-8261-37f47b5b9a01" providerId="ADAL" clId="{1AE27709-95E4-4C28-BB0C-8CFA5595662E}" dt="2020-08-03T07:02:42.124" v="8050" actId="20577"/>
          <ac:spMkLst>
            <pc:docMk/>
            <pc:sldMk cId="0" sldId="261"/>
            <ac:spMk id="434" creationId="{00000000-0000-0000-0000-000000000000}"/>
          </ac:spMkLst>
        </pc:spChg>
      </pc:sldChg>
      <pc:sldChg chg="modSp">
        <pc:chgData name="Thomas Sinclair" userId="ea7e17c6-715c-40d9-8261-37f47b5b9a01" providerId="ADAL" clId="{1AE27709-95E4-4C28-BB0C-8CFA5595662E}" dt="2020-08-03T07:04:07.406" v="8054" actId="20577"/>
        <pc:sldMkLst>
          <pc:docMk/>
          <pc:sldMk cId="0" sldId="263"/>
        </pc:sldMkLst>
        <pc:spChg chg="mod">
          <ac:chgData name="Thomas Sinclair" userId="ea7e17c6-715c-40d9-8261-37f47b5b9a01" providerId="ADAL" clId="{1AE27709-95E4-4C28-BB0C-8CFA5595662E}" dt="2020-08-03T07:04:07.406" v="8054" actId="20577"/>
          <ac:spMkLst>
            <pc:docMk/>
            <pc:sldMk cId="0" sldId="263"/>
            <ac:spMk id="451" creationId="{00000000-0000-0000-0000-000000000000}"/>
          </ac:spMkLst>
        </pc:spChg>
        <pc:spChg chg="mod">
          <ac:chgData name="Thomas Sinclair" userId="ea7e17c6-715c-40d9-8261-37f47b5b9a01" providerId="ADAL" clId="{1AE27709-95E4-4C28-BB0C-8CFA5595662E}" dt="2020-07-27T05:58:25.396" v="737" actId="20577"/>
          <ac:spMkLst>
            <pc:docMk/>
            <pc:sldMk cId="0" sldId="263"/>
            <ac:spMk id="453" creationId="{00000000-0000-0000-0000-000000000000}"/>
          </ac:spMkLst>
        </pc:spChg>
      </pc:sldChg>
      <pc:sldChg chg="modSp">
        <pc:chgData name="Thomas Sinclair" userId="ea7e17c6-715c-40d9-8261-37f47b5b9a01" providerId="ADAL" clId="{1AE27709-95E4-4C28-BB0C-8CFA5595662E}" dt="2020-08-03T01:56:48.175" v="4348" actId="207"/>
        <pc:sldMkLst>
          <pc:docMk/>
          <pc:sldMk cId="0" sldId="268"/>
        </pc:sldMkLst>
        <pc:spChg chg="mod">
          <ac:chgData name="Thomas Sinclair" userId="ea7e17c6-715c-40d9-8261-37f47b5b9a01" providerId="ADAL" clId="{1AE27709-95E4-4C28-BB0C-8CFA5595662E}" dt="2020-08-03T01:56:48.175" v="4348" actId="207"/>
          <ac:spMkLst>
            <pc:docMk/>
            <pc:sldMk cId="0" sldId="268"/>
            <ac:spMk id="489" creationId="{00000000-0000-0000-0000-000000000000}"/>
          </ac:spMkLst>
        </pc:spChg>
      </pc:sldChg>
      <pc:sldChg chg="addSp delSp modSp add addCm modCm">
        <pc:chgData name="Thomas Sinclair" userId="ea7e17c6-715c-40d9-8261-37f47b5b9a01" providerId="ADAL" clId="{1AE27709-95E4-4C28-BB0C-8CFA5595662E}" dt="2020-09-07T02:12:37.787" v="11439" actId="1035"/>
        <pc:sldMkLst>
          <pc:docMk/>
          <pc:sldMk cId="95276764" sldId="279"/>
        </pc:sldMkLst>
        <pc:spChg chg="add del">
          <ac:chgData name="Thomas Sinclair" userId="ea7e17c6-715c-40d9-8261-37f47b5b9a01" providerId="ADAL" clId="{1AE27709-95E4-4C28-BB0C-8CFA5595662E}" dt="2020-08-10T06:27:28.208" v="11321" actId="478"/>
          <ac:spMkLst>
            <pc:docMk/>
            <pc:sldMk cId="95276764" sldId="279"/>
            <ac:spMk id="2" creationId="{A8DDA56A-852F-41C2-BBF5-A568FC24816D}"/>
          </ac:spMkLst>
        </pc:spChg>
        <pc:spChg chg="add del mod">
          <ac:chgData name="Thomas Sinclair" userId="ea7e17c6-715c-40d9-8261-37f47b5b9a01" providerId="ADAL" clId="{1AE27709-95E4-4C28-BB0C-8CFA5595662E}" dt="2020-08-10T06:27:37.200" v="11324" actId="478"/>
          <ac:spMkLst>
            <pc:docMk/>
            <pc:sldMk cId="95276764" sldId="279"/>
            <ac:spMk id="3" creationId="{A2998B77-6713-4C83-8DE7-A3312C0938B4}"/>
          </ac:spMkLst>
        </pc:spChg>
        <pc:spChg chg="add mod">
          <ac:chgData name="Thomas Sinclair" userId="ea7e17c6-715c-40d9-8261-37f47b5b9a01" providerId="ADAL" clId="{1AE27709-95E4-4C28-BB0C-8CFA5595662E}" dt="2020-09-07T02:12:37.787" v="11439" actId="1035"/>
          <ac:spMkLst>
            <pc:docMk/>
            <pc:sldMk cId="95276764" sldId="279"/>
            <ac:spMk id="8" creationId="{221639A0-159D-44B5-9825-260CAECADFB6}"/>
          </ac:spMkLst>
        </pc:spChg>
        <pc:spChg chg="add mod">
          <ac:chgData name="Thomas Sinclair" userId="ea7e17c6-715c-40d9-8261-37f47b5b9a01" providerId="ADAL" clId="{1AE27709-95E4-4C28-BB0C-8CFA5595662E}" dt="2020-08-10T05:36:09.115" v="11254" actId="571"/>
          <ac:spMkLst>
            <pc:docMk/>
            <pc:sldMk cId="95276764" sldId="279"/>
            <ac:spMk id="9" creationId="{BF0EA7D8-1ABF-417B-A388-00165148B6ED}"/>
          </ac:spMkLst>
        </pc:spChg>
        <pc:spChg chg="mod">
          <ac:chgData name="Thomas Sinclair" userId="ea7e17c6-715c-40d9-8261-37f47b5b9a01" providerId="ADAL" clId="{1AE27709-95E4-4C28-BB0C-8CFA5595662E}" dt="2020-09-07T02:12:21.243" v="11426" actId="20577"/>
          <ac:spMkLst>
            <pc:docMk/>
            <pc:sldMk cId="95276764" sldId="279"/>
            <ac:spMk id="373" creationId="{00000000-0000-0000-0000-000000000000}"/>
          </ac:spMkLst>
        </pc:spChg>
        <pc:spChg chg="mod">
          <ac:chgData name="Thomas Sinclair" userId="ea7e17c6-715c-40d9-8261-37f47b5b9a01" providerId="ADAL" clId="{1AE27709-95E4-4C28-BB0C-8CFA5595662E}" dt="2020-09-07T02:12:37.787" v="11439" actId="1035"/>
          <ac:spMkLst>
            <pc:docMk/>
            <pc:sldMk cId="95276764" sldId="279"/>
            <ac:spMk id="374" creationId="{00000000-0000-0000-0000-000000000000}"/>
          </ac:spMkLst>
        </pc:spChg>
        <pc:spChg chg="mod">
          <ac:chgData name="Thomas Sinclair" userId="ea7e17c6-715c-40d9-8261-37f47b5b9a01" providerId="ADAL" clId="{1AE27709-95E4-4C28-BB0C-8CFA5595662E}" dt="2020-09-07T02:12:37.787" v="11439" actId="1035"/>
          <ac:spMkLst>
            <pc:docMk/>
            <pc:sldMk cId="95276764" sldId="279"/>
            <ac:spMk id="375" creationId="{00000000-0000-0000-0000-000000000000}"/>
          </ac:spMkLst>
        </pc:spChg>
        <pc:spChg chg="del mod">
          <ac:chgData name="Thomas Sinclair" userId="ea7e17c6-715c-40d9-8261-37f47b5b9a01" providerId="ADAL" clId="{1AE27709-95E4-4C28-BB0C-8CFA5595662E}" dt="2020-08-10T05:32:33.283" v="11236" actId="478"/>
          <ac:spMkLst>
            <pc:docMk/>
            <pc:sldMk cId="95276764" sldId="279"/>
            <ac:spMk id="376" creationId="{00000000-0000-0000-0000-000000000000}"/>
          </ac:spMkLst>
        </pc:spChg>
        <pc:spChg chg="mod">
          <ac:chgData name="Thomas Sinclair" userId="ea7e17c6-715c-40d9-8261-37f47b5b9a01" providerId="ADAL" clId="{1AE27709-95E4-4C28-BB0C-8CFA5595662E}" dt="2020-09-07T02:12:37.787" v="11439" actId="1035"/>
          <ac:spMkLst>
            <pc:docMk/>
            <pc:sldMk cId="95276764" sldId="279"/>
            <ac:spMk id="377" creationId="{00000000-0000-0000-0000-000000000000}"/>
          </ac:spMkLst>
        </pc:spChg>
        <pc:spChg chg="add del">
          <ac:chgData name="Thomas Sinclair" userId="ea7e17c6-715c-40d9-8261-37f47b5b9a01" providerId="ADAL" clId="{1AE27709-95E4-4C28-BB0C-8CFA5595662E}" dt="2020-08-03T04:49:13.441" v="6375" actId="478"/>
          <ac:spMkLst>
            <pc:docMk/>
            <pc:sldMk cId="95276764" sldId="279"/>
            <ac:spMk id="378" creationId="{00000000-0000-0000-0000-000000000000}"/>
          </ac:spMkLst>
        </pc:spChg>
        <pc:picChg chg="add del">
          <ac:chgData name="Thomas Sinclair" userId="ea7e17c6-715c-40d9-8261-37f47b5b9a01" providerId="ADAL" clId="{1AE27709-95E4-4C28-BB0C-8CFA5595662E}" dt="2020-08-10T06:27:49.741" v="11326"/>
          <ac:picMkLst>
            <pc:docMk/>
            <pc:sldMk cId="95276764" sldId="279"/>
            <ac:picMk id="1026" creationId="{AC04A23F-C09C-4CF3-88C5-7B02BDC01B0F}"/>
          </ac:picMkLst>
        </pc:picChg>
        <pc:picChg chg="add del">
          <ac:chgData name="Thomas Sinclair" userId="ea7e17c6-715c-40d9-8261-37f47b5b9a01" providerId="ADAL" clId="{1AE27709-95E4-4C28-BB0C-8CFA5595662E}" dt="2020-08-10T06:27:54.489" v="11328"/>
          <ac:picMkLst>
            <pc:docMk/>
            <pc:sldMk cId="95276764" sldId="279"/>
            <ac:picMk id="1028" creationId="{4CCE67F6-B224-4D0B-981D-E9F1D281AC3C}"/>
          </ac:picMkLst>
        </pc:picChg>
      </pc:sldChg>
      <pc:sldChg chg="modSp">
        <pc:chgData name="Thomas Sinclair" userId="ea7e17c6-715c-40d9-8261-37f47b5b9a01" providerId="ADAL" clId="{1AE27709-95E4-4C28-BB0C-8CFA5595662E}" dt="2020-07-27T05:57:42.967" v="731" actId="20577"/>
        <pc:sldMkLst>
          <pc:docMk/>
          <pc:sldMk cId="0" sldId="281"/>
        </pc:sldMkLst>
        <pc:spChg chg="mod">
          <ac:chgData name="Thomas Sinclair" userId="ea7e17c6-715c-40d9-8261-37f47b5b9a01" providerId="ADAL" clId="{1AE27709-95E4-4C28-BB0C-8CFA5595662E}" dt="2020-07-27T05:57:42.967" v="731" actId="20577"/>
          <ac:spMkLst>
            <pc:docMk/>
            <pc:sldMk cId="0" sldId="281"/>
            <ac:spMk id="356" creationId="{00000000-0000-0000-0000-000000000000}"/>
          </ac:spMkLst>
        </pc:spChg>
      </pc:sldChg>
      <pc:sldChg chg="modSp ord">
        <pc:chgData name="Thomas Sinclair" userId="ea7e17c6-715c-40d9-8261-37f47b5b9a01" providerId="ADAL" clId="{1AE27709-95E4-4C28-BB0C-8CFA5595662E}" dt="2020-08-03T07:04:45.597" v="8058" actId="20577"/>
        <pc:sldMkLst>
          <pc:docMk/>
          <pc:sldMk cId="0" sldId="285"/>
        </pc:sldMkLst>
        <pc:spChg chg="mod">
          <ac:chgData name="Thomas Sinclair" userId="ea7e17c6-715c-40d9-8261-37f47b5b9a01" providerId="ADAL" clId="{1AE27709-95E4-4C28-BB0C-8CFA5595662E}" dt="2020-07-27T05:54:32.645" v="683" actId="20577"/>
          <ac:spMkLst>
            <pc:docMk/>
            <pc:sldMk cId="0" sldId="285"/>
            <ac:spMk id="7" creationId="{9F8E2E2E-AD35-4C21-838A-35D60B077A44}"/>
          </ac:spMkLst>
        </pc:spChg>
        <pc:spChg chg="mod">
          <ac:chgData name="Thomas Sinclair" userId="ea7e17c6-715c-40d9-8261-37f47b5b9a01" providerId="ADAL" clId="{1AE27709-95E4-4C28-BB0C-8CFA5595662E}" dt="2020-08-03T07:04:45.597" v="8058" actId="20577"/>
          <ac:spMkLst>
            <pc:docMk/>
            <pc:sldMk cId="0" sldId="285"/>
            <ac:spMk id="253" creationId="{00000000-0000-0000-0000-000000000000}"/>
          </ac:spMkLst>
        </pc:spChg>
      </pc:sldChg>
      <pc:sldChg chg="modSp">
        <pc:chgData name="Thomas Sinclair" userId="ea7e17c6-715c-40d9-8261-37f47b5b9a01" providerId="ADAL" clId="{1AE27709-95E4-4C28-BB0C-8CFA5595662E}" dt="2020-08-10T00:30:09.216" v="9798" actId="20577"/>
        <pc:sldMkLst>
          <pc:docMk/>
          <pc:sldMk cId="3370981525" sldId="286"/>
        </pc:sldMkLst>
        <pc:spChg chg="mod">
          <ac:chgData name="Thomas Sinclair" userId="ea7e17c6-715c-40d9-8261-37f47b5b9a01" providerId="ADAL" clId="{1AE27709-95E4-4C28-BB0C-8CFA5595662E}" dt="2020-08-09T23:44:46.615" v="8924" actId="20577"/>
          <ac:spMkLst>
            <pc:docMk/>
            <pc:sldMk cId="3370981525" sldId="286"/>
            <ac:spMk id="420" creationId="{00000000-0000-0000-0000-000000000000}"/>
          </ac:spMkLst>
        </pc:spChg>
        <pc:spChg chg="mod">
          <ac:chgData name="Thomas Sinclair" userId="ea7e17c6-715c-40d9-8261-37f47b5b9a01" providerId="ADAL" clId="{1AE27709-95E4-4C28-BB0C-8CFA5595662E}" dt="2020-08-10T00:30:09.216" v="9798" actId="20577"/>
          <ac:spMkLst>
            <pc:docMk/>
            <pc:sldMk cId="3370981525" sldId="286"/>
            <ac:spMk id="421" creationId="{00000000-0000-0000-0000-000000000000}"/>
          </ac:spMkLst>
        </pc:spChg>
      </pc:sldChg>
      <pc:sldChg chg="modSp ord">
        <pc:chgData name="Thomas Sinclair" userId="ea7e17c6-715c-40d9-8261-37f47b5b9a01" providerId="ADAL" clId="{1AE27709-95E4-4C28-BB0C-8CFA5595662E}" dt="2020-08-24T00:19:38.726" v="11419"/>
        <pc:sldMkLst>
          <pc:docMk/>
          <pc:sldMk cId="0" sldId="287"/>
        </pc:sldMkLst>
        <pc:spChg chg="mod">
          <ac:chgData name="Thomas Sinclair" userId="ea7e17c6-715c-40d9-8261-37f47b5b9a01" providerId="ADAL" clId="{1AE27709-95E4-4C28-BB0C-8CFA5595662E}" dt="2020-08-10T00:13:15.805" v="9517" actId="20577"/>
          <ac:spMkLst>
            <pc:docMk/>
            <pc:sldMk cId="0" sldId="287"/>
            <ac:spMk id="239" creationId="{00000000-0000-0000-0000-000000000000}"/>
          </ac:spMkLst>
        </pc:spChg>
        <pc:spChg chg="mod">
          <ac:chgData name="Thomas Sinclair" userId="ea7e17c6-715c-40d9-8261-37f47b5b9a01" providerId="ADAL" clId="{1AE27709-95E4-4C28-BB0C-8CFA5595662E}" dt="2020-08-09T23:41:50.348" v="8836" actId="20577"/>
          <ac:spMkLst>
            <pc:docMk/>
            <pc:sldMk cId="0" sldId="287"/>
            <ac:spMk id="241" creationId="{00000000-0000-0000-0000-000000000000}"/>
          </ac:spMkLst>
        </pc:spChg>
        <pc:graphicFrameChg chg="mod modGraphic">
          <ac:chgData name="Thomas Sinclair" userId="ea7e17c6-715c-40d9-8261-37f47b5b9a01" providerId="ADAL" clId="{1AE27709-95E4-4C28-BB0C-8CFA5595662E}" dt="2020-08-10T06:09:02.526" v="11315"/>
          <ac:graphicFrameMkLst>
            <pc:docMk/>
            <pc:sldMk cId="0" sldId="287"/>
            <ac:graphicFrameMk id="240" creationId="{00000000-0000-0000-0000-000000000000}"/>
          </ac:graphicFrameMkLst>
        </pc:graphicFrameChg>
      </pc:sldChg>
      <pc:sldChg chg="modSp">
        <pc:chgData name="Thomas Sinclair" userId="ea7e17c6-715c-40d9-8261-37f47b5b9a01" providerId="ADAL" clId="{1AE27709-95E4-4C28-BB0C-8CFA5595662E}" dt="2020-08-03T07:04:00.758" v="8052" actId="20577"/>
        <pc:sldMkLst>
          <pc:docMk/>
          <pc:sldMk cId="4169940808" sldId="288"/>
        </pc:sldMkLst>
        <pc:spChg chg="mod">
          <ac:chgData name="Thomas Sinclair" userId="ea7e17c6-715c-40d9-8261-37f47b5b9a01" providerId="ADAL" clId="{1AE27709-95E4-4C28-BB0C-8CFA5595662E}" dt="2020-08-03T07:04:00.758" v="8052" actId="20577"/>
          <ac:spMkLst>
            <pc:docMk/>
            <pc:sldMk cId="4169940808" sldId="288"/>
            <ac:spMk id="16" creationId="{0FD8B14E-7CCF-42C8-9E9F-051852995464}"/>
          </ac:spMkLst>
        </pc:spChg>
        <pc:spChg chg="mod">
          <ac:chgData name="Thomas Sinclair" userId="ea7e17c6-715c-40d9-8261-37f47b5b9a01" providerId="ADAL" clId="{1AE27709-95E4-4C28-BB0C-8CFA5595662E}" dt="2020-07-27T05:56:00.270" v="703" actId="20577"/>
          <ac:spMkLst>
            <pc:docMk/>
            <pc:sldMk cId="4169940808" sldId="288"/>
            <ac:spMk id="17" creationId="{5AE9912C-98EA-4128-BAF0-91C8BAB6E99F}"/>
          </ac:spMkLst>
        </pc:spChg>
      </pc:sldChg>
      <pc:sldChg chg="delSp modSp">
        <pc:chgData name="Thomas Sinclair" userId="ea7e17c6-715c-40d9-8261-37f47b5b9a01" providerId="ADAL" clId="{1AE27709-95E4-4C28-BB0C-8CFA5595662E}" dt="2020-08-03T01:17:08.911" v="3903" actId="20577"/>
        <pc:sldMkLst>
          <pc:docMk/>
          <pc:sldMk cId="3079662602" sldId="291"/>
        </pc:sldMkLst>
        <pc:spChg chg="del">
          <ac:chgData name="Thomas Sinclair" userId="ea7e17c6-715c-40d9-8261-37f47b5b9a01" providerId="ADAL" clId="{1AE27709-95E4-4C28-BB0C-8CFA5595662E}" dt="2020-07-27T05:52:42.590" v="647" actId="478"/>
          <ac:spMkLst>
            <pc:docMk/>
            <pc:sldMk cId="3079662602" sldId="291"/>
            <ac:spMk id="6" creationId="{E17860B7-9156-4D6B-ABD7-75D697186E6A}"/>
          </ac:spMkLst>
        </pc:spChg>
        <pc:spChg chg="mod">
          <ac:chgData name="Thomas Sinclair" userId="ea7e17c6-715c-40d9-8261-37f47b5b9a01" providerId="ADAL" clId="{1AE27709-95E4-4C28-BB0C-8CFA5595662E}" dt="2020-07-27T05:53:17.480" v="663" actId="20577"/>
          <ac:spMkLst>
            <pc:docMk/>
            <pc:sldMk cId="3079662602" sldId="291"/>
            <ac:spMk id="7" creationId="{C60EE804-DC89-428B-AE58-4E6A399455FB}"/>
          </ac:spMkLst>
        </pc:spChg>
        <pc:spChg chg="mod">
          <ac:chgData name="Thomas Sinclair" userId="ea7e17c6-715c-40d9-8261-37f47b5b9a01" providerId="ADAL" clId="{1AE27709-95E4-4C28-BB0C-8CFA5595662E}" dt="2020-08-03T01:17:08.911" v="3903" actId="20577"/>
          <ac:spMkLst>
            <pc:docMk/>
            <pc:sldMk cId="3079662602" sldId="291"/>
            <ac:spMk id="12" creationId="{D4178E53-F80A-4504-AC96-06A8C811CC2F}"/>
          </ac:spMkLst>
        </pc:spChg>
      </pc:sldChg>
      <pc:sldChg chg="modSp add">
        <pc:chgData name="Thomas Sinclair" userId="ea7e17c6-715c-40d9-8261-37f47b5b9a01" providerId="ADAL" clId="{1AE27709-95E4-4C28-BB0C-8CFA5595662E}" dt="2020-08-10T00:57:45.244" v="10136" actId="20577"/>
        <pc:sldMkLst>
          <pc:docMk/>
          <pc:sldMk cId="2754626939" sldId="294"/>
        </pc:sldMkLst>
        <pc:spChg chg="mod">
          <ac:chgData name="Thomas Sinclair" userId="ea7e17c6-715c-40d9-8261-37f47b5b9a01" providerId="ADAL" clId="{1AE27709-95E4-4C28-BB0C-8CFA5595662E}" dt="2020-08-10T00:57:45.244" v="10136" actId="20577"/>
          <ac:spMkLst>
            <pc:docMk/>
            <pc:sldMk cId="2754626939" sldId="294"/>
            <ac:spMk id="297" creationId="{00000000-0000-0000-0000-000000000000}"/>
          </ac:spMkLst>
        </pc:spChg>
        <pc:spChg chg="mod">
          <ac:chgData name="Thomas Sinclair" userId="ea7e17c6-715c-40d9-8261-37f47b5b9a01" providerId="ADAL" clId="{1AE27709-95E4-4C28-BB0C-8CFA5595662E}" dt="2020-08-03T04:05:08.358" v="5715" actId="20577"/>
          <ac:spMkLst>
            <pc:docMk/>
            <pc:sldMk cId="2754626939" sldId="294"/>
            <ac:spMk id="298" creationId="{00000000-0000-0000-0000-000000000000}"/>
          </ac:spMkLst>
        </pc:spChg>
      </pc:sldChg>
      <pc:sldChg chg="addSp delSp modSp add">
        <pc:chgData name="Thomas Sinclair" userId="ea7e17c6-715c-40d9-8261-37f47b5b9a01" providerId="ADAL" clId="{1AE27709-95E4-4C28-BB0C-8CFA5595662E}" dt="2020-08-09T23:26:12.771" v="8528" actId="20577"/>
        <pc:sldMkLst>
          <pc:docMk/>
          <pc:sldMk cId="2954442958" sldId="295"/>
        </pc:sldMkLst>
        <pc:spChg chg="add mod">
          <ac:chgData name="Thomas Sinclair" userId="ea7e17c6-715c-40d9-8261-37f47b5b9a01" providerId="ADAL" clId="{1AE27709-95E4-4C28-BB0C-8CFA5595662E}" dt="2020-08-09T23:26:12.771" v="8528" actId="20577"/>
          <ac:spMkLst>
            <pc:docMk/>
            <pc:sldMk cId="2954442958" sldId="295"/>
            <ac:spMk id="4" creationId="{8856F6FB-B22D-4304-A02B-3539347C8111}"/>
          </ac:spMkLst>
        </pc:spChg>
        <pc:spChg chg="add mod">
          <ac:chgData name="Thomas Sinclair" userId="ea7e17c6-715c-40d9-8261-37f47b5b9a01" providerId="ADAL" clId="{1AE27709-95E4-4C28-BB0C-8CFA5595662E}" dt="2020-08-03T07:19:05.318" v="8256" actId="20577"/>
          <ac:spMkLst>
            <pc:docMk/>
            <pc:sldMk cId="2954442958" sldId="295"/>
            <ac:spMk id="5" creationId="{8B8A444D-0DB7-4DA7-AA57-8578595646CD}"/>
          </ac:spMkLst>
        </pc:spChg>
        <pc:spChg chg="del mod">
          <ac:chgData name="Thomas Sinclair" userId="ea7e17c6-715c-40d9-8261-37f47b5b9a01" providerId="ADAL" clId="{1AE27709-95E4-4C28-BB0C-8CFA5595662E}" dt="2020-07-27T06:59:38.994" v="1261" actId="478"/>
          <ac:spMkLst>
            <pc:docMk/>
            <pc:sldMk cId="2954442958" sldId="295"/>
            <ac:spMk id="7" creationId="{9F8E2E2E-AD35-4C21-838A-35D60B077A44}"/>
          </ac:spMkLst>
        </pc:spChg>
        <pc:spChg chg="mod">
          <ac:chgData name="Thomas Sinclair" userId="ea7e17c6-715c-40d9-8261-37f47b5b9a01" providerId="ADAL" clId="{1AE27709-95E4-4C28-BB0C-8CFA5595662E}" dt="2020-08-03T04:06:42.205" v="5728" actId="20577"/>
          <ac:spMkLst>
            <pc:docMk/>
            <pc:sldMk cId="2954442958" sldId="295"/>
            <ac:spMk id="253" creationId="{00000000-0000-0000-0000-000000000000}"/>
          </ac:spMkLst>
        </pc:spChg>
      </pc:sldChg>
      <pc:sldChg chg="addSp delSp modSp add ord">
        <pc:chgData name="Thomas Sinclair" userId="ea7e17c6-715c-40d9-8261-37f47b5b9a01" providerId="ADAL" clId="{1AE27709-95E4-4C28-BB0C-8CFA5595662E}" dt="2020-08-10T01:52:42.016" v="10393" actId="20577"/>
        <pc:sldMkLst>
          <pc:docMk/>
          <pc:sldMk cId="2858823582" sldId="296"/>
        </pc:sldMkLst>
        <pc:spChg chg="add del mod">
          <ac:chgData name="Thomas Sinclair" userId="ea7e17c6-715c-40d9-8261-37f47b5b9a01" providerId="ADAL" clId="{1AE27709-95E4-4C28-BB0C-8CFA5595662E}" dt="2020-08-03T02:09:53.783" v="4513" actId="478"/>
          <ac:spMkLst>
            <pc:docMk/>
            <pc:sldMk cId="2858823582" sldId="296"/>
            <ac:spMk id="3" creationId="{4A9306AB-0193-4508-981D-0DCBAF0F3CCF}"/>
          </ac:spMkLst>
        </pc:spChg>
        <pc:spChg chg="mod">
          <ac:chgData name="Thomas Sinclair" userId="ea7e17c6-715c-40d9-8261-37f47b5b9a01" providerId="ADAL" clId="{1AE27709-95E4-4C28-BB0C-8CFA5595662E}" dt="2020-08-10T01:52:42.016" v="10393" actId="20577"/>
          <ac:spMkLst>
            <pc:docMk/>
            <pc:sldMk cId="2858823582" sldId="296"/>
            <ac:spMk id="4" creationId="{BD440B8E-218E-4625-B491-7EEC331440F4}"/>
          </ac:spMkLst>
        </pc:spChg>
        <pc:spChg chg="add mod">
          <ac:chgData name="Thomas Sinclair" userId="ea7e17c6-715c-40d9-8261-37f47b5b9a01" providerId="ADAL" clId="{1AE27709-95E4-4C28-BB0C-8CFA5595662E}" dt="2020-08-03T02:33:39.895" v="5378" actId="20577"/>
          <ac:spMkLst>
            <pc:docMk/>
            <pc:sldMk cId="2858823582" sldId="296"/>
            <ac:spMk id="7" creationId="{CE8AB189-BEA2-4EDE-9EEF-C1A77ABABDFF}"/>
          </ac:spMkLst>
        </pc:spChg>
        <pc:spChg chg="del mod">
          <ac:chgData name="Thomas Sinclair" userId="ea7e17c6-715c-40d9-8261-37f47b5b9a01" providerId="ADAL" clId="{1AE27709-95E4-4C28-BB0C-8CFA5595662E}" dt="2020-08-03T02:09:50.722" v="4512" actId="478"/>
          <ac:spMkLst>
            <pc:docMk/>
            <pc:sldMk cId="2858823582" sldId="296"/>
            <ac:spMk id="433" creationId="{00000000-0000-0000-0000-000000000000}"/>
          </ac:spMkLst>
        </pc:spChg>
        <pc:spChg chg="mod">
          <ac:chgData name="Thomas Sinclair" userId="ea7e17c6-715c-40d9-8261-37f47b5b9a01" providerId="ADAL" clId="{1AE27709-95E4-4C28-BB0C-8CFA5595662E}" dt="2020-08-03T04:05:40.817" v="5721" actId="20577"/>
          <ac:spMkLst>
            <pc:docMk/>
            <pc:sldMk cId="2858823582" sldId="296"/>
            <ac:spMk id="434" creationId="{00000000-0000-0000-0000-000000000000}"/>
          </ac:spMkLst>
        </pc:spChg>
      </pc:sldChg>
      <pc:sldChg chg="modSp add ord">
        <pc:chgData name="Thomas Sinclair" userId="ea7e17c6-715c-40d9-8261-37f47b5b9a01" providerId="ADAL" clId="{1AE27709-95E4-4C28-BB0C-8CFA5595662E}" dt="2020-08-03T07:15:01.343" v="8208" actId="20577"/>
        <pc:sldMkLst>
          <pc:docMk/>
          <pc:sldMk cId="1399629631" sldId="298"/>
        </pc:sldMkLst>
        <pc:spChg chg="mod">
          <ac:chgData name="Thomas Sinclair" userId="ea7e17c6-715c-40d9-8261-37f47b5b9a01" providerId="ADAL" clId="{1AE27709-95E4-4C28-BB0C-8CFA5595662E}" dt="2020-08-03T07:15:01.343" v="8208" actId="20577"/>
          <ac:spMkLst>
            <pc:docMk/>
            <pc:sldMk cId="1399629631" sldId="298"/>
            <ac:spMk id="7" creationId="{C60EE804-DC89-428B-AE58-4E6A399455FB}"/>
          </ac:spMkLst>
        </pc:spChg>
        <pc:spChg chg="mod">
          <ac:chgData name="Thomas Sinclair" userId="ea7e17c6-715c-40d9-8261-37f47b5b9a01" providerId="ADAL" clId="{1AE27709-95E4-4C28-BB0C-8CFA5595662E}" dt="2020-08-03T04:06:47.964" v="5737" actId="20577"/>
          <ac:spMkLst>
            <pc:docMk/>
            <pc:sldMk cId="1399629631" sldId="298"/>
            <ac:spMk id="11" creationId="{0C7FC5DF-0D36-4A73-A8AE-0CDB3B704A71}"/>
          </ac:spMkLst>
        </pc:spChg>
        <pc:spChg chg="mod">
          <ac:chgData name="Thomas Sinclair" userId="ea7e17c6-715c-40d9-8261-37f47b5b9a01" providerId="ADAL" clId="{1AE27709-95E4-4C28-BB0C-8CFA5595662E}" dt="2020-08-03T00:20:10.350" v="3591" actId="20577"/>
          <ac:spMkLst>
            <pc:docMk/>
            <pc:sldMk cId="1399629631" sldId="298"/>
            <ac:spMk id="12" creationId="{D4178E53-F80A-4504-AC96-06A8C811CC2F}"/>
          </ac:spMkLst>
        </pc:spChg>
      </pc:sldChg>
      <pc:sldChg chg="modSp add ord">
        <pc:chgData name="Thomas Sinclair" userId="ea7e17c6-715c-40d9-8261-37f47b5b9a01" providerId="ADAL" clId="{1AE27709-95E4-4C28-BB0C-8CFA5595662E}" dt="2020-08-10T03:19:11.003" v="10960" actId="20577"/>
        <pc:sldMkLst>
          <pc:docMk/>
          <pc:sldMk cId="1398600491" sldId="299"/>
        </pc:sldMkLst>
        <pc:spChg chg="mod">
          <ac:chgData name="Thomas Sinclair" userId="ea7e17c6-715c-40d9-8261-37f47b5b9a01" providerId="ADAL" clId="{1AE27709-95E4-4C28-BB0C-8CFA5595662E}" dt="2020-08-10T03:19:11.003" v="10960" actId="20577"/>
          <ac:spMkLst>
            <pc:docMk/>
            <pc:sldMk cId="1398600491" sldId="299"/>
            <ac:spMk id="4" creationId="{BD440B8E-218E-4625-B491-7EEC331440F4}"/>
          </ac:spMkLst>
        </pc:spChg>
        <pc:spChg chg="mod">
          <ac:chgData name="Thomas Sinclair" userId="ea7e17c6-715c-40d9-8261-37f47b5b9a01" providerId="ADAL" clId="{1AE27709-95E4-4C28-BB0C-8CFA5595662E}" dt="2020-08-10T00:51:39.724" v="9944" actId="20577"/>
          <ac:spMkLst>
            <pc:docMk/>
            <pc:sldMk cId="1398600491" sldId="299"/>
            <ac:spMk id="433" creationId="{00000000-0000-0000-0000-000000000000}"/>
          </ac:spMkLst>
        </pc:spChg>
        <pc:spChg chg="mod">
          <ac:chgData name="Thomas Sinclair" userId="ea7e17c6-715c-40d9-8261-37f47b5b9a01" providerId="ADAL" clId="{1AE27709-95E4-4C28-BB0C-8CFA5595662E}" dt="2020-08-03T01:29:26.113" v="4181" actId="20577"/>
          <ac:spMkLst>
            <pc:docMk/>
            <pc:sldMk cId="1398600491" sldId="299"/>
            <ac:spMk id="434" creationId="{00000000-0000-0000-0000-000000000000}"/>
          </ac:spMkLst>
        </pc:spChg>
      </pc:sldChg>
      <pc:sldChg chg="addSp delSp modSp add ord">
        <pc:chgData name="Thomas Sinclair" userId="ea7e17c6-715c-40d9-8261-37f47b5b9a01" providerId="ADAL" clId="{1AE27709-95E4-4C28-BB0C-8CFA5595662E}" dt="2020-08-10T06:24:33.725" v="11319"/>
        <pc:sldMkLst>
          <pc:docMk/>
          <pc:sldMk cId="3491575568" sldId="300"/>
        </pc:sldMkLst>
        <pc:spChg chg="del mod">
          <ac:chgData name="Thomas Sinclair" userId="ea7e17c6-715c-40d9-8261-37f47b5b9a01" providerId="ADAL" clId="{1AE27709-95E4-4C28-BB0C-8CFA5595662E}" dt="2020-08-10T06:24:26.165" v="11318" actId="478"/>
          <ac:spMkLst>
            <pc:docMk/>
            <pc:sldMk cId="3491575568" sldId="300"/>
            <ac:spMk id="8" creationId="{E1BD7911-F9B8-4542-9987-DF42B33D2462}"/>
          </ac:spMkLst>
        </pc:spChg>
        <pc:spChg chg="add">
          <ac:chgData name="Thomas Sinclair" userId="ea7e17c6-715c-40d9-8261-37f47b5b9a01" providerId="ADAL" clId="{1AE27709-95E4-4C28-BB0C-8CFA5595662E}" dt="2020-08-10T06:24:33.725" v="11319"/>
          <ac:spMkLst>
            <pc:docMk/>
            <pc:sldMk cId="3491575568" sldId="300"/>
            <ac:spMk id="10" creationId="{C596F869-A78F-4A5B-801C-473E9AC3955D}"/>
          </ac:spMkLst>
        </pc:spChg>
        <pc:spChg chg="mod">
          <ac:chgData name="Thomas Sinclair" userId="ea7e17c6-715c-40d9-8261-37f47b5b9a01" providerId="ADAL" clId="{1AE27709-95E4-4C28-BB0C-8CFA5595662E}" dt="2020-08-03T04:31:35.386" v="5924" actId="20577"/>
          <ac:spMkLst>
            <pc:docMk/>
            <pc:sldMk cId="3491575568" sldId="300"/>
            <ac:spMk id="16" creationId="{0FD8B14E-7CCF-42C8-9E9F-051852995464}"/>
          </ac:spMkLst>
        </pc:spChg>
        <pc:spChg chg="mod">
          <ac:chgData name="Thomas Sinclair" userId="ea7e17c6-715c-40d9-8261-37f47b5b9a01" providerId="ADAL" clId="{1AE27709-95E4-4C28-BB0C-8CFA5595662E}" dt="2020-08-03T04:32:28.287" v="5978" actId="20577"/>
          <ac:spMkLst>
            <pc:docMk/>
            <pc:sldMk cId="3491575568" sldId="300"/>
            <ac:spMk id="17" creationId="{5AE9912C-98EA-4128-BAF0-91C8BAB6E99F}"/>
          </ac:spMkLst>
        </pc:spChg>
        <pc:graphicFrameChg chg="del mod modGraphic">
          <ac:chgData name="Thomas Sinclair" userId="ea7e17c6-715c-40d9-8261-37f47b5b9a01" providerId="ADAL" clId="{1AE27709-95E4-4C28-BB0C-8CFA5595662E}" dt="2020-08-10T06:24:22.606" v="11316" actId="478"/>
          <ac:graphicFrameMkLst>
            <pc:docMk/>
            <pc:sldMk cId="3491575568" sldId="300"/>
            <ac:graphicFrameMk id="7" creationId="{0775DCEA-E673-4218-9215-491E253E8F6D}"/>
          </ac:graphicFrameMkLst>
        </pc:graphicFrameChg>
        <pc:graphicFrameChg chg="add">
          <ac:chgData name="Thomas Sinclair" userId="ea7e17c6-715c-40d9-8261-37f47b5b9a01" providerId="ADAL" clId="{1AE27709-95E4-4C28-BB0C-8CFA5595662E}" dt="2020-08-10T06:24:23.365" v="11317"/>
          <ac:graphicFrameMkLst>
            <pc:docMk/>
            <pc:sldMk cId="3491575568" sldId="300"/>
            <ac:graphicFrameMk id="9" creationId="{EAE75DD2-F062-4684-86E4-F66439BCA27E}"/>
          </ac:graphicFrameMkLst>
        </pc:graphicFrameChg>
      </pc:sldChg>
      <pc:sldChg chg="modSp add">
        <pc:chgData name="Thomas Sinclair" userId="ea7e17c6-715c-40d9-8261-37f47b5b9a01" providerId="ADAL" clId="{1AE27709-95E4-4C28-BB0C-8CFA5595662E}" dt="2020-08-10T03:27:48.813" v="10979"/>
        <pc:sldMkLst>
          <pc:docMk/>
          <pc:sldMk cId="1703190628" sldId="302"/>
        </pc:sldMkLst>
        <pc:spChg chg="mod">
          <ac:chgData name="Thomas Sinclair" userId="ea7e17c6-715c-40d9-8261-37f47b5b9a01" providerId="ADAL" clId="{1AE27709-95E4-4C28-BB0C-8CFA5595662E}" dt="2020-08-10T02:58:35.301" v="10845" actId="20577"/>
          <ac:spMkLst>
            <pc:docMk/>
            <pc:sldMk cId="1703190628" sldId="302"/>
            <ac:spMk id="4" creationId="{BD440B8E-218E-4625-B491-7EEC331440F4}"/>
          </ac:spMkLst>
        </pc:spChg>
        <pc:spChg chg="mod">
          <ac:chgData name="Thomas Sinclair" userId="ea7e17c6-715c-40d9-8261-37f47b5b9a01" providerId="ADAL" clId="{1AE27709-95E4-4C28-BB0C-8CFA5595662E}" dt="2020-08-10T03:27:48.813" v="10979"/>
          <ac:spMkLst>
            <pc:docMk/>
            <pc:sldMk cId="1703190628" sldId="302"/>
            <ac:spMk id="433" creationId="{00000000-0000-0000-0000-000000000000}"/>
          </ac:spMkLst>
        </pc:spChg>
        <pc:spChg chg="mod">
          <ac:chgData name="Thomas Sinclair" userId="ea7e17c6-715c-40d9-8261-37f47b5b9a01" providerId="ADAL" clId="{1AE27709-95E4-4C28-BB0C-8CFA5595662E}" dt="2020-08-10T03:15:50.584" v="10870" actId="20577"/>
          <ac:spMkLst>
            <pc:docMk/>
            <pc:sldMk cId="1703190628" sldId="302"/>
            <ac:spMk id="434" creationId="{00000000-0000-0000-0000-000000000000}"/>
          </ac:spMkLst>
        </pc:spChg>
      </pc:sldChg>
      <pc:sldChg chg="modSp add">
        <pc:chgData name="Thomas Sinclair" userId="ea7e17c6-715c-40d9-8261-37f47b5b9a01" providerId="ADAL" clId="{1AE27709-95E4-4C28-BB0C-8CFA5595662E}" dt="2020-08-10T03:34:23.381" v="10987" actId="20577"/>
        <pc:sldMkLst>
          <pc:docMk/>
          <pc:sldMk cId="1922679139" sldId="303"/>
        </pc:sldMkLst>
        <pc:spChg chg="mod">
          <ac:chgData name="Thomas Sinclair" userId="ea7e17c6-715c-40d9-8261-37f47b5b9a01" providerId="ADAL" clId="{1AE27709-95E4-4C28-BB0C-8CFA5595662E}" dt="2020-08-10T03:23:08.936" v="10966"/>
          <ac:spMkLst>
            <pc:docMk/>
            <pc:sldMk cId="1922679139" sldId="303"/>
            <ac:spMk id="4" creationId="{BD440B8E-218E-4625-B491-7EEC331440F4}"/>
          </ac:spMkLst>
        </pc:spChg>
        <pc:spChg chg="mod">
          <ac:chgData name="Thomas Sinclair" userId="ea7e17c6-715c-40d9-8261-37f47b5b9a01" providerId="ADAL" clId="{1AE27709-95E4-4C28-BB0C-8CFA5595662E}" dt="2020-08-10T03:34:23.381" v="10987" actId="20577"/>
          <ac:spMkLst>
            <pc:docMk/>
            <pc:sldMk cId="1922679139" sldId="303"/>
            <ac:spMk id="433" creationId="{00000000-0000-0000-0000-000000000000}"/>
          </ac:spMkLst>
        </pc:spChg>
        <pc:spChg chg="mod">
          <ac:chgData name="Thomas Sinclair" userId="ea7e17c6-715c-40d9-8261-37f47b5b9a01" providerId="ADAL" clId="{1AE27709-95E4-4C28-BB0C-8CFA5595662E}" dt="2020-08-10T03:23:21.236" v="10967"/>
          <ac:spMkLst>
            <pc:docMk/>
            <pc:sldMk cId="1922679139" sldId="303"/>
            <ac:spMk id="434" creationId="{00000000-0000-0000-0000-000000000000}"/>
          </ac:spMkLst>
        </pc:spChg>
      </pc:sldChg>
      <pc:sldChg chg="addSp delSp modSp add ord">
        <pc:chgData name="Thomas Sinclair" userId="ea7e17c6-715c-40d9-8261-37f47b5b9a01" providerId="ADAL" clId="{1AE27709-95E4-4C28-BB0C-8CFA5595662E}" dt="2020-08-24T00:04:45.597" v="11418" actId="20577"/>
        <pc:sldMkLst>
          <pc:docMk/>
          <pc:sldMk cId="3172607565" sldId="304"/>
        </pc:sldMkLst>
        <pc:spChg chg="add del mod">
          <ac:chgData name="Thomas Sinclair" userId="ea7e17c6-715c-40d9-8261-37f47b5b9a01" providerId="ADAL" clId="{1AE27709-95E4-4C28-BB0C-8CFA5595662E}" dt="2020-08-24T00:03:09.249" v="11365" actId="478"/>
          <ac:spMkLst>
            <pc:docMk/>
            <pc:sldMk cId="3172607565" sldId="304"/>
            <ac:spMk id="3" creationId="{62820B6E-F1AA-47E2-AE75-96128E1B2D6D}"/>
          </ac:spMkLst>
        </pc:spChg>
        <pc:spChg chg="add">
          <ac:chgData name="Thomas Sinclair" userId="ea7e17c6-715c-40d9-8261-37f47b5b9a01" providerId="ADAL" clId="{1AE27709-95E4-4C28-BB0C-8CFA5595662E}" dt="2020-08-24T00:02:58.088" v="11363"/>
          <ac:spMkLst>
            <pc:docMk/>
            <pc:sldMk cId="3172607565" sldId="304"/>
            <ac:spMk id="4" creationId="{44FB46B9-0317-4CEF-861A-A36F8E349EA6}"/>
          </ac:spMkLst>
        </pc:spChg>
        <pc:spChg chg="add mod">
          <ac:chgData name="Thomas Sinclair" userId="ea7e17c6-715c-40d9-8261-37f47b5b9a01" providerId="ADAL" clId="{1AE27709-95E4-4C28-BB0C-8CFA5595662E}" dt="2020-08-24T00:04:45.597" v="11418" actId="20577"/>
          <ac:spMkLst>
            <pc:docMk/>
            <pc:sldMk cId="3172607565" sldId="304"/>
            <ac:spMk id="5" creationId="{1C8796AF-8B06-4F1B-A618-25F3C7D00C9D}"/>
          </ac:spMkLst>
        </pc:spChg>
        <pc:spChg chg="del mod">
          <ac:chgData name="Thomas Sinclair" userId="ea7e17c6-715c-40d9-8261-37f47b5b9a01" providerId="ADAL" clId="{1AE27709-95E4-4C28-BB0C-8CFA5595662E}" dt="2020-08-24T00:03:04.969" v="11364" actId="478"/>
          <ac:spMkLst>
            <pc:docMk/>
            <pc:sldMk cId="3172607565" sldId="304"/>
            <ac:spMk id="408" creationId="{00000000-0000-0000-0000-000000000000}"/>
          </ac:spMkLst>
        </pc:spChg>
        <pc:spChg chg="mod">
          <ac:chgData name="Thomas Sinclair" userId="ea7e17c6-715c-40d9-8261-37f47b5b9a01" providerId="ADAL" clId="{1AE27709-95E4-4C28-BB0C-8CFA5595662E}" dt="2020-08-23T23:55:10.918" v="11362" actId="6549"/>
          <ac:spMkLst>
            <pc:docMk/>
            <pc:sldMk cId="3172607565" sldId="304"/>
            <ac:spMk id="409" creationId="{00000000-0000-0000-0000-000000000000}"/>
          </ac:spMkLst>
        </pc:spChg>
      </pc:sldChg>
      <pc:sldChg chg="modSp add ord">
        <pc:chgData name="Thomas Sinclair" userId="ea7e17c6-715c-40d9-8261-37f47b5b9a01" providerId="ADAL" clId="{1AE27709-95E4-4C28-BB0C-8CFA5595662E}" dt="2020-08-24T00:04:38.548" v="11410" actId="20577"/>
        <pc:sldMkLst>
          <pc:docMk/>
          <pc:sldMk cId="272959286" sldId="305"/>
        </pc:sldMkLst>
        <pc:spChg chg="mod">
          <ac:chgData name="Thomas Sinclair" userId="ea7e17c6-715c-40d9-8261-37f47b5b9a01" providerId="ADAL" clId="{1AE27709-95E4-4C28-BB0C-8CFA5595662E}" dt="2020-08-24T00:04:38.548" v="11410" actId="20577"/>
          <ac:spMkLst>
            <pc:docMk/>
            <pc:sldMk cId="272959286" sldId="305"/>
            <ac:spMk id="5" creationId="{1C8796AF-8B06-4F1B-A618-25F3C7D00C9D}"/>
          </ac:spMkLst>
        </pc:spChg>
      </pc:sldChg>
      <pc:sldMasterChg chg="delSldLayout">
        <pc:chgData name="Thomas Sinclair" userId="ea7e17c6-715c-40d9-8261-37f47b5b9a01" providerId="ADAL" clId="{1AE27709-95E4-4C28-BB0C-8CFA5595662E}" dt="2020-08-09T23:12:25.619" v="8426" actId="2696"/>
        <pc:sldMasterMkLst>
          <pc:docMk/>
          <pc:sldMasterMk cId="0" sldId="2147483711"/>
        </pc:sldMasterMkLst>
      </pc:sldMasterChg>
    </pc:docChg>
  </pc:docChgLst>
  <pc:docChgLst>
    <pc:chgData name="Dan Miller" userId="9312318d-6fc1-4aa1-bf63-b61f87e21e71" providerId="ADAL" clId="{48F6E4F4-B341-4940-AF27-F76974480B5B}"/>
    <pc:docChg chg="modSld">
      <pc:chgData name="Dan Miller" userId="9312318d-6fc1-4aa1-bf63-b61f87e21e71" providerId="ADAL" clId="{48F6E4F4-B341-4940-AF27-F76974480B5B}" dt="2020-11-25T02:53:28.107" v="50" actId="20577"/>
      <pc:docMkLst>
        <pc:docMk/>
      </pc:docMkLst>
      <pc:sldChg chg="modSp mod">
        <pc:chgData name="Dan Miller" userId="9312318d-6fc1-4aa1-bf63-b61f87e21e71" providerId="ADAL" clId="{48F6E4F4-B341-4940-AF27-F76974480B5B}" dt="2020-11-25T02:53:28.107" v="50" actId="20577"/>
        <pc:sldMkLst>
          <pc:docMk/>
          <pc:sldMk cId="95276764" sldId="279"/>
        </pc:sldMkLst>
        <pc:spChg chg="mod">
          <ac:chgData name="Dan Miller" userId="9312318d-6fc1-4aa1-bf63-b61f87e21e71" providerId="ADAL" clId="{48F6E4F4-B341-4940-AF27-F76974480B5B}" dt="2020-11-25T01:38:21.077" v="6" actId="20577"/>
          <ac:spMkLst>
            <pc:docMk/>
            <pc:sldMk cId="95276764" sldId="279"/>
            <ac:spMk id="372" creationId="{00000000-0000-0000-0000-000000000000}"/>
          </ac:spMkLst>
        </pc:spChg>
        <pc:spChg chg="mod">
          <ac:chgData name="Dan Miller" userId="9312318d-6fc1-4aa1-bf63-b61f87e21e71" providerId="ADAL" clId="{48F6E4F4-B341-4940-AF27-F76974480B5B}" dt="2020-11-25T02:53:28.107" v="50" actId="20577"/>
          <ac:spMkLst>
            <pc:docMk/>
            <pc:sldMk cId="95276764" sldId="279"/>
            <ac:spMk id="373" creationId="{00000000-0000-0000-0000-000000000000}"/>
          </ac:spMkLst>
        </pc:spChg>
      </pc:sldChg>
    </pc:docChg>
  </pc:docChgLst>
  <pc:docChgLst>
    <pc:chgData name="Thomas Sinclair" userId="S::thomass@aie.edu.au::ea7e17c6-715c-40d9-8261-37f47b5b9a01" providerId="AD" clId="Web-{A136C3B5-77E0-10A9-C7B8-F5D7575D0AD1}"/>
    <pc:docChg chg="">
      <pc:chgData name="Thomas Sinclair" userId="S::thomass@aie.edu.au::ea7e17c6-715c-40d9-8261-37f47b5b9a01" providerId="AD" clId="Web-{A136C3B5-77E0-10A9-C7B8-F5D7575D0AD1}" dt="2020-08-26T23:10:48.479" v="0"/>
      <pc:docMkLst>
        <pc:docMk/>
      </pc:docMkLst>
      <pc:sldChg chg="delCm">
        <pc:chgData name="Thomas Sinclair" userId="S::thomass@aie.edu.au::ea7e17c6-715c-40d9-8261-37f47b5b9a01" providerId="AD" clId="Web-{A136C3B5-77E0-10A9-C7B8-F5D7575D0AD1}" dt="2020-08-26T23:10:48.479" v="0"/>
        <pc:sldMkLst>
          <pc:docMk/>
          <pc:sldMk cId="95276764" sldId="279"/>
        </pc:sldMkLst>
      </pc:sldChg>
    </pc:docChg>
  </pc:docChgLst>
  <pc:docChgLst>
    <pc:chgData name="Thomas Sinclair" userId="S::thomass@aie.edu.au::ea7e17c6-715c-40d9-8261-37f47b5b9a01" providerId="AD" clId="Web-{90A3E9B5-EDEE-E634-09E8-88C10389B786}"/>
    <pc:docChg chg="modSld">
      <pc:chgData name="Thomas Sinclair" userId="S::thomass@aie.edu.au::ea7e17c6-715c-40d9-8261-37f47b5b9a01" providerId="AD" clId="Web-{90A3E9B5-EDEE-E634-09E8-88C10389B786}" dt="2020-09-07T00:25:27.592" v="3" actId="20577"/>
      <pc:docMkLst>
        <pc:docMk/>
      </pc:docMkLst>
      <pc:sldChg chg="modSp">
        <pc:chgData name="Thomas Sinclair" userId="S::thomass@aie.edu.au::ea7e17c6-715c-40d9-8261-37f47b5b9a01" providerId="AD" clId="Web-{90A3E9B5-EDEE-E634-09E8-88C10389B786}" dt="2020-09-07T00:25:27.592" v="3" actId="20577"/>
        <pc:sldMkLst>
          <pc:docMk/>
          <pc:sldMk cId="95276764" sldId="279"/>
        </pc:sldMkLst>
        <pc:spChg chg="mod">
          <ac:chgData name="Thomas Sinclair" userId="S::thomass@aie.edu.au::ea7e17c6-715c-40d9-8261-37f47b5b9a01" providerId="AD" clId="Web-{90A3E9B5-EDEE-E634-09E8-88C10389B786}" dt="2020-09-07T00:25:27.592" v="3" actId="20577"/>
          <ac:spMkLst>
            <pc:docMk/>
            <pc:sldMk cId="95276764" sldId="279"/>
            <ac:spMk id="37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3pPr>
            <a:lvl4pPr marL="1828800" marR="0" lvl="3"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399" name="Google Shape;399;p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1265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7" name="Google Shape;257;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083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909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7" name="Google Shape;257;p1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9721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812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469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8c0532c2_0_6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323" name="Google Shape;323;g2c8c0532c2_0_60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358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95" name="Google Shape;295;p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9665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184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95" name="Google Shape;295;p18: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9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5679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287" name="Google Shape;287;p17: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027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3951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d42a5b91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525" name="Google Shape;525;g2d42a5b91a_0_2: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9741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9: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
        <p:nvSpPr>
          <p:cNvPr id="370" name="Google Shape;370;p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21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c96356ded_0_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18" name="Google Shape;418;g2c96356ded_0_31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4065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16" name="Google Shape;216;p6: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582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06" name="Google Shape;406;p5: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32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31" name="Google Shape;431;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0550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75"/>
              <a:buFont typeface="Arial"/>
              <a:buNone/>
            </a:pPr>
            <a:endParaRPr sz="1100" b="0" i="0" u="none" strike="noStrike" cap="none">
              <a:solidFill>
                <a:schemeClr val="dk1"/>
              </a:solidFill>
              <a:latin typeface="Arial"/>
              <a:ea typeface="Arial"/>
              <a:cs typeface="Arial"/>
              <a:sym typeface="Arial"/>
            </a:endParaRPr>
          </a:p>
        </p:txBody>
      </p:sp>
      <p:sp>
        <p:nvSpPr>
          <p:cNvPr id="431" name="Google Shape;431;p11: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30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825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400"/>
              <a:buFont typeface="Arial"/>
              <a:buNone/>
            </a:pPr>
            <a:endParaRPr sz="1100" b="0" i="0" u="none" strike="noStrike" cap="none">
              <a:solidFill>
                <a:schemeClr val="dk1"/>
              </a:solidFill>
              <a:latin typeface="Arial"/>
              <a:ea typeface="Arial"/>
              <a:cs typeface="Arial"/>
              <a:sym typeface="Arial"/>
            </a:endParaRPr>
          </a:p>
        </p:txBody>
      </p:sp>
      <p:sp>
        <p:nvSpPr>
          <p:cNvPr id="250" name="Google Shape;250;p23: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941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755575" y="771550"/>
            <a:ext cx="7632848" cy="1728191"/>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4800"/>
              <a:buFont typeface="Calibri"/>
              <a:buNone/>
              <a:defRPr sz="48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12" name="Google Shape;12;p2"/>
          <p:cNvSpPr txBox="1">
            <a:spLocks noGrp="1"/>
          </p:cNvSpPr>
          <p:nvPr>
            <p:ph type="subTitle" idx="1"/>
          </p:nvPr>
        </p:nvSpPr>
        <p:spPr>
          <a:xfrm>
            <a:off x="755575" y="2571750"/>
            <a:ext cx="6400799" cy="131444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3" name="Google Shape;13;p2"/>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77" name="Google Shape;77;p12"/>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3"/>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3"/>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1792288" y="3600450"/>
            <a:ext cx="5486399" cy="425053"/>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20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86" name="Google Shape;86;p14"/>
          <p:cNvSpPr>
            <a:spLocks noGrp="1"/>
          </p:cNvSpPr>
          <p:nvPr>
            <p:ph type="pic" idx="2"/>
          </p:nvPr>
        </p:nvSpPr>
        <p:spPr>
          <a:xfrm>
            <a:off x="1792288" y="459581"/>
            <a:ext cx="5486399" cy="3086097"/>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32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28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2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7" name="Google Shape;87;p14"/>
          <p:cNvSpPr txBox="1">
            <a:spLocks noGrp="1"/>
          </p:cNvSpPr>
          <p:nvPr>
            <p:ph type="body" idx="1"/>
          </p:nvPr>
        </p:nvSpPr>
        <p:spPr>
          <a:xfrm>
            <a:off x="1792288" y="4025503"/>
            <a:ext cx="5486399" cy="6036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12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88" name="Google Shape;88;p14"/>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4"/>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4"/>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93" name="Google Shape;93;p15"/>
          <p:cNvSpPr txBox="1">
            <a:spLocks noGrp="1"/>
          </p:cNvSpPr>
          <p:nvPr>
            <p:ph type="body" idx="1"/>
          </p:nvPr>
        </p:nvSpPr>
        <p:spPr>
          <a:xfrm rot="5400000">
            <a:off x="2703240" y="-1248120"/>
            <a:ext cx="2739750" cy="7499176"/>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4" name="Google Shape;94;p15"/>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15"/>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15"/>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rot="5400000">
            <a:off x="6012655" y="771525"/>
            <a:ext cx="3290888"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99" name="Google Shape;99;p16"/>
          <p:cNvSpPr txBox="1">
            <a:spLocks noGrp="1"/>
          </p:cNvSpPr>
          <p:nvPr>
            <p:ph type="body" idx="1"/>
          </p:nvPr>
        </p:nvSpPr>
        <p:spPr>
          <a:xfrm rot="5400000">
            <a:off x="1821655" y="-1209673"/>
            <a:ext cx="3290888" cy="6019798"/>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0" name="Google Shape;100;p16"/>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16"/>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6"/>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04785"/>
            <a:ext cx="3008398" cy="87149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20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800"/>
              <a:buFont typeface="Arial"/>
              <a:buNone/>
              <a:defRPr sz="1801"/>
            </a:lvl2pPr>
            <a:lvl3pPr lvl="2" indent="0" rtl="0">
              <a:spcBef>
                <a:spcPts val="0"/>
              </a:spcBef>
              <a:spcAft>
                <a:spcPts val="0"/>
              </a:spcAft>
              <a:buSzPts val="1800"/>
              <a:buFont typeface="Arial"/>
              <a:buNone/>
              <a:defRPr sz="1801"/>
            </a:lvl3pPr>
            <a:lvl4pPr lvl="3" indent="0" rtl="0">
              <a:spcBef>
                <a:spcPts val="0"/>
              </a:spcBef>
              <a:spcAft>
                <a:spcPts val="0"/>
              </a:spcAft>
              <a:buSzPts val="1800"/>
              <a:buFont typeface="Arial"/>
              <a:buNone/>
              <a:defRPr sz="1801"/>
            </a:lvl4pPr>
            <a:lvl5pPr lvl="4" indent="0" rtl="0">
              <a:spcBef>
                <a:spcPts val="0"/>
              </a:spcBef>
              <a:spcAft>
                <a:spcPts val="0"/>
              </a:spcAft>
              <a:buSzPts val="1800"/>
              <a:buFont typeface="Arial"/>
              <a:buNone/>
              <a:defRPr sz="1801"/>
            </a:lvl5pPr>
            <a:lvl6pPr lvl="5" indent="0" rtl="0">
              <a:spcBef>
                <a:spcPts val="0"/>
              </a:spcBef>
              <a:spcAft>
                <a:spcPts val="0"/>
              </a:spcAft>
              <a:buSzPts val="1800"/>
              <a:buFont typeface="Arial"/>
              <a:buNone/>
              <a:defRPr sz="1801"/>
            </a:lvl6pPr>
            <a:lvl7pPr lvl="6" indent="0" rtl="0">
              <a:spcBef>
                <a:spcPts val="0"/>
              </a:spcBef>
              <a:spcAft>
                <a:spcPts val="0"/>
              </a:spcAft>
              <a:buSzPts val="1800"/>
              <a:buFont typeface="Arial"/>
              <a:buNone/>
              <a:defRPr sz="1801"/>
            </a:lvl7pPr>
            <a:lvl8pPr lvl="7" indent="0" rtl="0">
              <a:spcBef>
                <a:spcPts val="0"/>
              </a:spcBef>
              <a:spcAft>
                <a:spcPts val="0"/>
              </a:spcAft>
              <a:buSzPts val="1800"/>
              <a:buFont typeface="Arial"/>
              <a:buNone/>
              <a:defRPr sz="1801"/>
            </a:lvl8pPr>
            <a:lvl9pPr lvl="8" indent="0" rtl="0">
              <a:spcBef>
                <a:spcPts val="0"/>
              </a:spcBef>
              <a:spcAft>
                <a:spcPts val="0"/>
              </a:spcAft>
              <a:buSzPts val="1800"/>
              <a:buFont typeface="Arial"/>
              <a:buNone/>
              <a:defRPr sz="1801"/>
            </a:lvl9pPr>
          </a:lstStyle>
          <a:p>
            <a:endParaRPr/>
          </a:p>
        </p:txBody>
      </p:sp>
      <p:sp>
        <p:nvSpPr>
          <p:cNvPr id="38" name="Google Shape;38;p6"/>
          <p:cNvSpPr txBox="1">
            <a:spLocks noGrp="1"/>
          </p:cNvSpPr>
          <p:nvPr>
            <p:ph type="body" idx="1"/>
          </p:nvPr>
        </p:nvSpPr>
        <p:spPr>
          <a:xfrm>
            <a:off x="3575051" y="1076325"/>
            <a:ext cx="5111698" cy="3518399"/>
          </a:xfrm>
          <a:prstGeom prst="rect">
            <a:avLst/>
          </a:prstGeom>
          <a:noFill/>
          <a:ln>
            <a:noFill/>
          </a:ln>
        </p:spPr>
        <p:txBody>
          <a:bodyPr spcFirstLastPara="1" wrap="square" lIns="91425" tIns="91425" rIns="91425" bIns="91425" anchor="t" anchorCtr="0"/>
          <a:lstStyle>
            <a:lvl1pPr marL="457206" marR="0" lvl="0" indent="-431806"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11" marR="0" lvl="1" indent="-406405"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17" marR="0" lvl="2" indent="-381006"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23" marR="0" lvl="3" indent="-355604"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29" marR="0" lvl="4" indent="-355604"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34" marR="0" lvl="5" indent="-35560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40" marR="0" lvl="6" indent="-35560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46" marR="0" lvl="7" indent="-35560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51" marR="0" lvl="8" indent="-35560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body" idx="2"/>
          </p:nvPr>
        </p:nvSpPr>
        <p:spPr>
          <a:xfrm>
            <a:off x="457200" y="1076325"/>
            <a:ext cx="3008398" cy="3518399"/>
          </a:xfrm>
          <a:prstGeom prst="rect">
            <a:avLst/>
          </a:prstGeom>
          <a:noFill/>
          <a:ln>
            <a:noFill/>
          </a:ln>
        </p:spPr>
        <p:txBody>
          <a:bodyPr spcFirstLastPara="1" wrap="square" lIns="91425" tIns="91425" rIns="91425" bIns="91425" anchor="t" anchorCtr="0"/>
          <a:lstStyle>
            <a:lvl1pPr marL="457206" marR="0" lvl="0" indent="-228604" algn="l" rtl="0">
              <a:lnSpc>
                <a:spcPct val="100000"/>
              </a:lnSpc>
              <a:spcBef>
                <a:spcPts val="279"/>
              </a:spcBef>
              <a:spcAft>
                <a:spcPts val="0"/>
              </a:spcAft>
              <a:buClr>
                <a:srgbClr val="92D050"/>
              </a:buClr>
              <a:buSzPts val="1400"/>
              <a:buFont typeface="Arial"/>
              <a:buNone/>
              <a:defRPr sz="1401" b="0" i="0" u="none" strike="noStrike" cap="none">
                <a:solidFill>
                  <a:schemeClr val="lt1"/>
                </a:solidFill>
                <a:latin typeface="Calibri"/>
                <a:ea typeface="Calibri"/>
                <a:cs typeface="Calibri"/>
                <a:sym typeface="Calibri"/>
              </a:defRPr>
            </a:lvl1pPr>
            <a:lvl2pPr marL="914411" marR="0" lvl="1" indent="-228604" algn="l" rtl="0">
              <a:lnSpc>
                <a:spcPct val="100000"/>
              </a:lnSpc>
              <a:spcBef>
                <a:spcPts val="240"/>
              </a:spcBef>
              <a:spcAft>
                <a:spcPts val="0"/>
              </a:spcAft>
              <a:buClr>
                <a:srgbClr val="00B0F0"/>
              </a:buClr>
              <a:buSzPts val="1200"/>
              <a:buFont typeface="Arial"/>
              <a:buNone/>
              <a:defRPr sz="1200" b="0" i="0" u="none" strike="noStrike" cap="none">
                <a:solidFill>
                  <a:schemeClr val="lt1"/>
                </a:solidFill>
                <a:latin typeface="Calibri"/>
                <a:ea typeface="Calibri"/>
                <a:cs typeface="Calibri"/>
                <a:sym typeface="Calibri"/>
              </a:defRPr>
            </a:lvl2pPr>
            <a:lvl3pPr marL="1371617" marR="0" lvl="2" indent="-228604" algn="l" rtl="0">
              <a:lnSpc>
                <a:spcPct val="100000"/>
              </a:lnSpc>
              <a:spcBef>
                <a:spcPts val="201"/>
              </a:spcBef>
              <a:spcAft>
                <a:spcPts val="0"/>
              </a:spcAft>
              <a:buClr>
                <a:schemeClr val="lt1"/>
              </a:buClr>
              <a:buSzPts val="1000"/>
              <a:buFont typeface="Arial"/>
              <a:buNone/>
              <a:defRPr sz="1001" b="0" i="0" u="none" strike="noStrike" cap="none">
                <a:solidFill>
                  <a:schemeClr val="lt1"/>
                </a:solidFill>
                <a:latin typeface="Calibri"/>
                <a:ea typeface="Calibri"/>
                <a:cs typeface="Calibri"/>
                <a:sym typeface="Calibri"/>
              </a:defRPr>
            </a:lvl3pPr>
            <a:lvl4pPr marL="1828823" marR="0" lvl="3" indent="-228604"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4pPr>
            <a:lvl5pPr marL="2286029" marR="0" lvl="4" indent="-228604"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5pPr>
            <a:lvl6pPr marL="2743234" marR="0" lvl="5" indent="-228604"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40" marR="0" lvl="6" indent="-228604"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46" marR="0" lvl="7" indent="-228604"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51" marR="0" lvl="8" indent="-228604"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dt" idx="10"/>
          </p:nvPr>
        </p:nvSpPr>
        <p:spPr>
          <a:xfrm>
            <a:off x="1187624" y="4731989"/>
            <a:ext cx="2133598"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6" marR="0" lvl="1"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2pPr>
            <a:lvl3pPr marL="914411" marR="0" lvl="2"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3pPr>
            <a:lvl4pPr marL="1371617" marR="0" lvl="3"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4pPr>
            <a:lvl5pPr marL="1828823" marR="0" lvl="4"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5pPr>
            <a:lvl6pPr marL="2286029" marR="0" lvl="5"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6pPr>
            <a:lvl7pPr marL="2743234" marR="0" lvl="6"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7pPr>
            <a:lvl8pPr marL="3200440" marR="0" lvl="7"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8pPr>
            <a:lvl9pPr marL="3657646" marR="0" lvl="8"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9pPr>
          </a:lstStyle>
          <a:p>
            <a:endParaRPr/>
          </a:p>
        </p:txBody>
      </p:sp>
      <p:sp>
        <p:nvSpPr>
          <p:cNvPr id="41" name="Google Shape;41;p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6" marR="0" lvl="1"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2pPr>
            <a:lvl3pPr marL="914411" marR="0" lvl="2"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3pPr>
            <a:lvl4pPr marL="1371617" marR="0" lvl="3"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4pPr>
            <a:lvl5pPr marL="1828823" marR="0" lvl="4"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5pPr>
            <a:lvl6pPr marL="2286029" marR="0" lvl="5"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6pPr>
            <a:lvl7pPr marL="2743234" marR="0" lvl="6"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7pPr>
            <a:lvl8pPr marL="3200440" marR="0" lvl="7"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8pPr>
            <a:lvl9pPr marL="3657646" marR="0" lvl="8" indent="0" algn="l" rtl="0">
              <a:lnSpc>
                <a:spcPct val="100000"/>
              </a:lnSpc>
              <a:spcBef>
                <a:spcPts val="0"/>
              </a:spcBef>
              <a:spcAft>
                <a:spcPts val="0"/>
              </a:spcAft>
              <a:buClr>
                <a:schemeClr val="dk1"/>
              </a:buClr>
              <a:buSzPts val="1800"/>
              <a:buFont typeface="Calibri"/>
              <a:buNone/>
              <a:defRPr sz="1801" b="0" i="0" u="none" strike="noStrike" cap="none">
                <a:solidFill>
                  <a:schemeClr val="dk1"/>
                </a:solidFill>
                <a:latin typeface="Calibri"/>
                <a:ea typeface="Calibri"/>
                <a:cs typeface="Calibri"/>
                <a:sym typeface="Calibri"/>
              </a:defRPr>
            </a:lvl9pPr>
          </a:lstStyle>
          <a:p>
            <a:endParaRPr/>
          </a:p>
        </p:txBody>
      </p:sp>
      <p:sp>
        <p:nvSpPr>
          <p:cNvPr id="42" name="Google Shape;42;p6"/>
          <p:cNvSpPr txBox="1">
            <a:spLocks noGrp="1"/>
          </p:cNvSpPr>
          <p:nvPr>
            <p:ph type="sldNum" idx="12"/>
          </p:nvPr>
        </p:nvSpPr>
        <p:spPr>
          <a:xfrm>
            <a:off x="6553201" y="4767263"/>
            <a:ext cx="2133598"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1" b="0" i="0" u="none" strike="noStrike" cap="none">
                <a:solidFill>
                  <a:schemeClr val="dk1"/>
                </a:solidFill>
                <a:latin typeface="Calibri"/>
                <a:ea typeface="Calibri"/>
                <a:cs typeface="Calibri"/>
                <a:sym typeface="Calibri"/>
              </a:defRPr>
            </a:lvl9pPr>
          </a:lstStyle>
          <a:p>
            <a:fld id="{00000000-1234-1234-1234-123412341234}" type="slidenum">
              <a:rPr lang="en-AU" smtClean="0"/>
              <a:pPr/>
              <a:t>‹#›</a:t>
            </a:fld>
            <a:endParaRPr lang="en-AU"/>
          </a:p>
        </p:txBody>
      </p:sp>
    </p:spTree>
    <p:extLst>
      <p:ext uri="{BB962C8B-B14F-4D97-AF65-F5344CB8AC3E}">
        <p14:creationId xmlns:p14="http://schemas.microsoft.com/office/powerpoint/2010/main" val="81564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4"/>
        <p:cNvGrpSpPr/>
        <p:nvPr/>
      </p:nvGrpSpPr>
      <p:grpSpPr>
        <a:xfrm>
          <a:off x="0" y="0"/>
          <a:ext cx="0" cy="0"/>
          <a:chOff x="0" y="0"/>
          <a:chExt cx="0" cy="0"/>
        </a:xfrm>
      </p:grpSpPr>
      <p:sp>
        <p:nvSpPr>
          <p:cNvPr id="305" name="Google Shape;305;p50"/>
          <p:cNvSpPr txBox="1">
            <a:spLocks noGrp="1"/>
          </p:cNvSpPr>
          <p:nvPr>
            <p:ph type="ctrTitle"/>
          </p:nvPr>
        </p:nvSpPr>
        <p:spPr>
          <a:xfrm>
            <a:off x="755575" y="771550"/>
            <a:ext cx="7632900" cy="17283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48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06" name="Google Shape;306;p50"/>
          <p:cNvSpPr txBox="1">
            <a:spLocks noGrp="1"/>
          </p:cNvSpPr>
          <p:nvPr>
            <p:ph type="subTitle" idx="1"/>
          </p:nvPr>
        </p:nvSpPr>
        <p:spPr>
          <a:xfrm>
            <a:off x="755575" y="2571750"/>
            <a:ext cx="6400800" cy="13143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560"/>
              </a:spcBef>
              <a:spcAft>
                <a:spcPts val="0"/>
              </a:spcAft>
              <a:buClr>
                <a:srgbClr val="92D050"/>
              </a:buClr>
              <a:buSzPts val="2800"/>
              <a:buFont typeface="Arial"/>
              <a:buNone/>
              <a:defRPr sz="2800" b="0" i="0" u="none" strike="noStrike" cap="none">
                <a:solidFill>
                  <a:schemeClr val="lt1"/>
                </a:solidFill>
                <a:latin typeface="Calibri"/>
                <a:ea typeface="Calibri"/>
                <a:cs typeface="Calibri"/>
                <a:sym typeface="Calibri"/>
              </a:defRPr>
            </a:lvl1pPr>
            <a:lvl2pPr marL="457200" marR="0" lvl="1" indent="0" algn="ctr" rtl="0">
              <a:lnSpc>
                <a:spcPct val="100000"/>
              </a:lnSpc>
              <a:spcBef>
                <a:spcPts val="480"/>
              </a:spcBef>
              <a:spcAft>
                <a:spcPts val="0"/>
              </a:spcAft>
              <a:buClr>
                <a:srgbClr val="00B0F0"/>
              </a:buClr>
              <a:buSzPts val="2400"/>
              <a:buFont typeface="Arial"/>
              <a:buNone/>
              <a:defRPr sz="24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307" name="Google Shape;307;p5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8" name="Google Shape;308;p5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9" name="Google Shape;309;p5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316"/>
        <p:cNvGrpSpPr/>
        <p:nvPr/>
      </p:nvGrpSpPr>
      <p:grpSpPr>
        <a:xfrm>
          <a:off x="0" y="0"/>
          <a:ext cx="0" cy="0"/>
          <a:chOff x="0" y="0"/>
          <a:chExt cx="0" cy="0"/>
        </a:xfrm>
      </p:grpSpPr>
      <p:sp>
        <p:nvSpPr>
          <p:cNvPr id="317" name="Google Shape;317;p52"/>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18" name="Google Shape;318;p52"/>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9" name="Google Shape;319;p5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0" name="Google Shape;320;p5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1" name="Google Shape;321;p52"/>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322" name="Google Shape;322;p52"/>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1">
    <p:bg>
      <p:bgPr>
        <a:blipFill rotWithShape="1">
          <a:blip r:embed="rId2">
            <a:alphaModFix/>
          </a:blip>
          <a:stretch>
            <a:fillRect/>
          </a:stretch>
        </a:blip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457200" y="204787"/>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25" name="Google Shape;325;p53"/>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6" name="Google Shape;326;p53"/>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27" name="Google Shape;327;p5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8" name="Google Shape;328;p5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9" name="Google Shape;329;p5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0"/>
        <p:cNvGrpSpPr/>
        <p:nvPr/>
      </p:nvGrpSpPr>
      <p:grpSpPr>
        <a:xfrm>
          <a:off x="0" y="0"/>
          <a:ext cx="0" cy="0"/>
          <a:chOff x="0" y="0"/>
          <a:chExt cx="0" cy="0"/>
        </a:xfrm>
      </p:grpSpPr>
      <p:sp>
        <p:nvSpPr>
          <p:cNvPr id="331" name="Google Shape;331;p54"/>
          <p:cNvSpPr txBox="1">
            <a:spLocks noGrp="1"/>
          </p:cNvSpPr>
          <p:nvPr>
            <p:ph type="title"/>
          </p:nvPr>
        </p:nvSpPr>
        <p:spPr>
          <a:xfrm>
            <a:off x="457200" y="204786"/>
            <a:ext cx="3008400" cy="8715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32" name="Google Shape;332;p54"/>
          <p:cNvSpPr txBox="1">
            <a:spLocks noGrp="1"/>
          </p:cNvSpPr>
          <p:nvPr>
            <p:ph type="body" idx="1"/>
          </p:nvPr>
        </p:nvSpPr>
        <p:spPr>
          <a:xfrm>
            <a:off x="3575050" y="1076325"/>
            <a:ext cx="5111700" cy="3518400"/>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33" name="Google Shape;333;p54"/>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4" name="Google Shape;334;p5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35" name="Google Shape;335;p5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36" name="Google Shape;336;p5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18" name="Google Shape;18;p3"/>
          <p:cNvSpPr txBox="1">
            <a:spLocks noGrp="1"/>
          </p:cNvSpPr>
          <p:nvPr>
            <p:ph type="body" idx="1"/>
          </p:nvPr>
        </p:nvSpPr>
        <p:spPr>
          <a:xfrm>
            <a:off x="323528" y="1200150"/>
            <a:ext cx="8064896"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337"/>
        <p:cNvGrpSpPr/>
        <p:nvPr/>
      </p:nvGrpSpPr>
      <p:grpSpPr>
        <a:xfrm>
          <a:off x="0" y="0"/>
          <a:ext cx="0" cy="0"/>
          <a:chOff x="0" y="0"/>
          <a:chExt cx="0" cy="0"/>
        </a:xfrm>
      </p:grpSpPr>
      <p:sp>
        <p:nvSpPr>
          <p:cNvPr id="338" name="Google Shape;338;p55"/>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39" name="Google Shape;339;p55"/>
          <p:cNvSpPr txBox="1">
            <a:spLocks noGrp="1"/>
          </p:cNvSpPr>
          <p:nvPr>
            <p:ph type="body" idx="1"/>
          </p:nvPr>
        </p:nvSpPr>
        <p:spPr>
          <a:xfrm>
            <a:off x="323528" y="1200150"/>
            <a:ext cx="80649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40" name="Google Shape;340;p55"/>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1" name="Google Shape;341;p55"/>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2" name="Google Shape;342;p55"/>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3"/>
        <p:cNvGrpSpPr/>
        <p:nvPr/>
      </p:nvGrpSpPr>
      <p:grpSpPr>
        <a:xfrm>
          <a:off x="0" y="0"/>
          <a:ext cx="0" cy="0"/>
          <a:chOff x="0" y="0"/>
          <a:chExt cx="0" cy="0"/>
        </a:xfrm>
      </p:grpSpPr>
      <p:sp>
        <p:nvSpPr>
          <p:cNvPr id="344" name="Google Shape;344;p56"/>
          <p:cNvSpPr txBox="1">
            <a:spLocks noGrp="1"/>
          </p:cNvSpPr>
          <p:nvPr>
            <p:ph type="title"/>
          </p:nvPr>
        </p:nvSpPr>
        <p:spPr>
          <a:xfrm>
            <a:off x="467543" y="1608658"/>
            <a:ext cx="7772400" cy="10215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1400"/>
              <a:buFont typeface="Calibri"/>
              <a:buNone/>
              <a:defRPr sz="4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45" name="Google Shape;345;p56"/>
          <p:cNvSpPr txBox="1">
            <a:spLocks noGrp="1"/>
          </p:cNvSpPr>
          <p:nvPr>
            <p:ph type="body" idx="1"/>
          </p:nvPr>
        </p:nvSpPr>
        <p:spPr>
          <a:xfrm>
            <a:off x="467543" y="483518"/>
            <a:ext cx="7772400" cy="11250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8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24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20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8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46" name="Google Shape;346;p56"/>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7" name="Google Shape;347;p56"/>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8" name="Google Shape;348;p56"/>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9"/>
        <p:cNvGrpSpPr/>
        <p:nvPr/>
      </p:nvGrpSpPr>
      <p:grpSpPr>
        <a:xfrm>
          <a:off x="0" y="0"/>
          <a:ext cx="0" cy="0"/>
          <a:chOff x="0" y="0"/>
          <a:chExt cx="0" cy="0"/>
        </a:xfrm>
      </p:grpSpPr>
      <p:sp>
        <p:nvSpPr>
          <p:cNvPr id="350" name="Google Shape;350;p5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51" name="Google Shape;351;p57"/>
          <p:cNvSpPr txBox="1">
            <a:spLocks noGrp="1"/>
          </p:cNvSpPr>
          <p:nvPr>
            <p:ph type="body" idx="1"/>
          </p:nvPr>
        </p:nvSpPr>
        <p:spPr>
          <a:xfrm>
            <a:off x="323528"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2" name="Google Shape;352;p57"/>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3" name="Google Shape;353;p5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4" name="Google Shape;354;p57"/>
          <p:cNvSpPr txBox="1">
            <a:spLocks noGrp="1"/>
          </p:cNvSpPr>
          <p:nvPr>
            <p:ph type="sldNum" idx="12"/>
          </p:nvPr>
        </p:nvSpPr>
        <p:spPr>
          <a:xfrm>
            <a:off x="6804247"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355" name="Google Shape;355;p57"/>
          <p:cNvSpPr txBox="1">
            <a:spLocks noGrp="1"/>
          </p:cNvSpPr>
          <p:nvPr>
            <p:ph type="body" idx="2"/>
          </p:nvPr>
        </p:nvSpPr>
        <p:spPr>
          <a:xfrm>
            <a:off x="4582344" y="1203598"/>
            <a:ext cx="4104600"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356"/>
        <p:cNvGrpSpPr/>
        <p:nvPr/>
      </p:nvGrpSpPr>
      <p:grpSpPr>
        <a:xfrm>
          <a:off x="0" y="0"/>
          <a:ext cx="0" cy="0"/>
          <a:chOff x="0" y="0"/>
          <a:chExt cx="0" cy="0"/>
        </a:xfrm>
      </p:grpSpPr>
      <p:sp>
        <p:nvSpPr>
          <p:cNvPr id="357" name="Google Shape;357;p58"/>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8" name="Google Shape;358;p58"/>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9" name="Google Shape;359;p58"/>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60"/>
        <p:cNvGrpSpPr/>
        <p:nvPr/>
      </p:nvGrpSpPr>
      <p:grpSpPr>
        <a:xfrm>
          <a:off x="0" y="0"/>
          <a:ext cx="0" cy="0"/>
          <a:chOff x="0" y="0"/>
          <a:chExt cx="0" cy="0"/>
        </a:xfrm>
      </p:grpSpPr>
      <p:sp>
        <p:nvSpPr>
          <p:cNvPr id="361" name="Google Shape;361;p59"/>
          <p:cNvSpPr txBox="1">
            <a:spLocks noGrp="1"/>
          </p:cNvSpPr>
          <p:nvPr>
            <p:ph type="body" idx="1"/>
          </p:nvPr>
        </p:nvSpPr>
        <p:spPr>
          <a:xfrm>
            <a:off x="4645026"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2" name="Google Shape;362;p59"/>
          <p:cNvSpPr txBox="1">
            <a:spLocks noGrp="1"/>
          </p:cNvSpPr>
          <p:nvPr>
            <p:ph type="body" idx="2"/>
          </p:nvPr>
        </p:nvSpPr>
        <p:spPr>
          <a:xfrm>
            <a:off x="4645026"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63" name="Google Shape;363;p5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4" name="Google Shape;364;p5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65" name="Google Shape;365;p59"/>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
        <p:nvSpPr>
          <p:cNvPr id="366" name="Google Shape;366;p5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67" name="Google Shape;367;p59"/>
          <p:cNvSpPr txBox="1">
            <a:spLocks noGrp="1"/>
          </p:cNvSpPr>
          <p:nvPr>
            <p:ph type="body" idx="3"/>
          </p:nvPr>
        </p:nvSpPr>
        <p:spPr>
          <a:xfrm>
            <a:off x="323528" y="1151334"/>
            <a:ext cx="4041900" cy="47970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8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4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20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8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8" name="Google Shape;368;p59"/>
          <p:cNvSpPr txBox="1">
            <a:spLocks noGrp="1"/>
          </p:cNvSpPr>
          <p:nvPr>
            <p:ph type="body" idx="4"/>
          </p:nvPr>
        </p:nvSpPr>
        <p:spPr>
          <a:xfrm>
            <a:off x="323528" y="1631155"/>
            <a:ext cx="4041900" cy="29634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9"/>
        <p:cNvGrpSpPr/>
        <p:nvPr/>
      </p:nvGrpSpPr>
      <p:grpSpPr>
        <a:xfrm>
          <a:off x="0" y="0"/>
          <a:ext cx="0" cy="0"/>
          <a:chOff x="0" y="0"/>
          <a:chExt cx="0" cy="0"/>
        </a:xfrm>
      </p:grpSpPr>
      <p:sp>
        <p:nvSpPr>
          <p:cNvPr id="370" name="Google Shape;370;p60"/>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71" name="Google Shape;371;p60"/>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2" name="Google Shape;372;p6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3" name="Google Shape;373;p60"/>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4"/>
        <p:cNvGrpSpPr/>
        <p:nvPr/>
      </p:nvGrpSpPr>
      <p:grpSpPr>
        <a:xfrm>
          <a:off x="0" y="0"/>
          <a:ext cx="0" cy="0"/>
          <a:chOff x="0" y="0"/>
          <a:chExt cx="0" cy="0"/>
        </a:xfrm>
      </p:grpSpPr>
      <p:sp>
        <p:nvSpPr>
          <p:cNvPr id="375" name="Google Shape;375;p61"/>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6" name="Google Shape;376;p61"/>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7" name="Google Shape;377;p61"/>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78"/>
        <p:cNvGrpSpPr/>
        <p:nvPr/>
      </p:nvGrpSpPr>
      <p:grpSpPr>
        <a:xfrm>
          <a:off x="0" y="0"/>
          <a:ext cx="0" cy="0"/>
          <a:chOff x="0" y="0"/>
          <a:chExt cx="0" cy="0"/>
        </a:xfrm>
      </p:grpSpPr>
      <p:sp>
        <p:nvSpPr>
          <p:cNvPr id="379" name="Google Shape;379;p62"/>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1400"/>
              <a:buFont typeface="Calibri"/>
              <a:buNone/>
              <a:defRPr sz="2000" b="1"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80" name="Google Shape;380;p62"/>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640"/>
              </a:spcBef>
              <a:spcAft>
                <a:spcPts val="0"/>
              </a:spcAft>
              <a:buClr>
                <a:srgbClr val="92D050"/>
              </a:buClr>
              <a:buSzPts val="1400"/>
              <a:buFont typeface="Arial"/>
              <a:buNone/>
              <a:defRPr sz="3200" b="0" i="0" u="none" strike="noStrike" cap="none">
                <a:solidFill>
                  <a:schemeClr val="lt1"/>
                </a:solidFill>
                <a:latin typeface="Calibri"/>
                <a:ea typeface="Calibri"/>
                <a:cs typeface="Calibri"/>
                <a:sym typeface="Calibri"/>
              </a:defRPr>
            </a:lvl1pPr>
            <a:lvl2pPr marL="457200" marR="0" lvl="1" indent="0" algn="l" rtl="0">
              <a:lnSpc>
                <a:spcPct val="100000"/>
              </a:lnSpc>
              <a:spcBef>
                <a:spcPts val="560"/>
              </a:spcBef>
              <a:spcAft>
                <a:spcPts val="0"/>
              </a:spcAft>
              <a:buClr>
                <a:srgbClr val="00B0F0"/>
              </a:buClr>
              <a:buSzPts val="1400"/>
              <a:buFont typeface="Arial"/>
              <a:buNone/>
              <a:defRPr sz="2800" b="0" i="0" u="none" strike="noStrike" cap="none">
                <a:solidFill>
                  <a:schemeClr val="lt1"/>
                </a:solidFill>
                <a:latin typeface="Calibri"/>
                <a:ea typeface="Calibri"/>
                <a:cs typeface="Calibri"/>
                <a:sym typeface="Calibri"/>
              </a:defRPr>
            </a:lvl2pPr>
            <a:lvl3pPr marL="914400" marR="0" lvl="2" indent="0" algn="l" rtl="0">
              <a:lnSpc>
                <a:spcPct val="100000"/>
              </a:lnSpc>
              <a:spcBef>
                <a:spcPts val="480"/>
              </a:spcBef>
              <a:spcAft>
                <a:spcPts val="0"/>
              </a:spcAft>
              <a:buClr>
                <a:schemeClr val="lt1"/>
              </a:buClr>
              <a:buSzPts val="1400"/>
              <a:buFont typeface="Arial"/>
              <a:buNone/>
              <a:defRPr sz="2400" b="0" i="0" u="none" strike="noStrike" cap="none">
                <a:solidFill>
                  <a:schemeClr val="lt1"/>
                </a:solidFill>
                <a:latin typeface="Calibri"/>
                <a:ea typeface="Calibri"/>
                <a:cs typeface="Calibri"/>
                <a:sym typeface="Calibri"/>
              </a:defRPr>
            </a:lvl3pPr>
            <a:lvl4pPr marL="1371600" marR="0" lvl="3"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4pPr>
            <a:lvl5pPr marL="1828800" marR="0" lvl="4" indent="0" algn="l" rtl="0">
              <a:lnSpc>
                <a:spcPct val="100000"/>
              </a:lnSpc>
              <a:spcBef>
                <a:spcPts val="400"/>
              </a:spcBef>
              <a:spcAft>
                <a:spcPts val="0"/>
              </a:spcAft>
              <a:buClr>
                <a:schemeClr val="lt1"/>
              </a:buClr>
              <a:buSzPts val="1400"/>
              <a:buFont typeface="Arial"/>
              <a:buNone/>
              <a:defRPr sz="2000" b="0" i="0" u="none" strike="noStrike" cap="none">
                <a:solidFill>
                  <a:schemeClr val="lt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81" name="Google Shape;381;p62"/>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28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24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2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18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82" name="Google Shape;382;p62"/>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3" name="Google Shape;383;p62"/>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4" name="Google Shape;384;p62"/>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5"/>
        <p:cNvGrpSpPr/>
        <p:nvPr/>
      </p:nvGrpSpPr>
      <p:grpSpPr>
        <a:xfrm>
          <a:off x="0" y="0"/>
          <a:ext cx="0" cy="0"/>
          <a:chOff x="0" y="0"/>
          <a:chExt cx="0" cy="0"/>
        </a:xfrm>
      </p:grpSpPr>
      <p:sp>
        <p:nvSpPr>
          <p:cNvPr id="386" name="Google Shape;386;p63"/>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87" name="Google Shape;387;p63"/>
          <p:cNvSpPr txBox="1">
            <a:spLocks noGrp="1"/>
          </p:cNvSpPr>
          <p:nvPr>
            <p:ph type="body" idx="1"/>
          </p:nvPr>
        </p:nvSpPr>
        <p:spPr>
          <a:xfrm rot="5400000">
            <a:off x="2703203" y="-1248009"/>
            <a:ext cx="2739900" cy="74991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88" name="Google Shape;388;p63"/>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9" name="Google Shape;389;p63"/>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0" name="Google Shape;390;p63"/>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1"/>
        <p:cNvGrpSpPr/>
        <p:nvPr/>
      </p:nvGrpSpPr>
      <p:grpSpPr>
        <a:xfrm>
          <a:off x="0" y="0"/>
          <a:ext cx="0" cy="0"/>
          <a:chOff x="0" y="0"/>
          <a:chExt cx="0" cy="0"/>
        </a:xfrm>
      </p:grpSpPr>
      <p:sp>
        <p:nvSpPr>
          <p:cNvPr id="392" name="Google Shape;392;p64"/>
          <p:cNvSpPr txBox="1">
            <a:spLocks noGrp="1"/>
          </p:cNvSpPr>
          <p:nvPr>
            <p:ph type="title"/>
          </p:nvPr>
        </p:nvSpPr>
        <p:spPr>
          <a:xfrm rot="5400000">
            <a:off x="6012599" y="771581"/>
            <a:ext cx="3291000" cy="20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93" name="Google Shape;393;p64"/>
          <p:cNvSpPr txBox="1">
            <a:spLocks noGrp="1"/>
          </p:cNvSpPr>
          <p:nvPr>
            <p:ph type="body" idx="1"/>
          </p:nvPr>
        </p:nvSpPr>
        <p:spPr>
          <a:xfrm rot="5400000">
            <a:off x="1821600" y="-1209619"/>
            <a:ext cx="3291000" cy="60198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94" name="Google Shape;394;p64"/>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5" name="Google Shape;395;p6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6" name="Google Shape;396;p64"/>
          <p:cNvSpPr txBox="1">
            <a:spLocks noGrp="1"/>
          </p:cNvSpPr>
          <p:nvPr>
            <p:ph type="sldNum" idx="12"/>
          </p:nvPr>
        </p:nvSpPr>
        <p:spPr>
          <a:xfrm>
            <a:off x="6553200" y="4767262"/>
            <a:ext cx="2133600"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1">
  <p:cSld name="Two Content 1">
    <p:bg>
      <p:bgPr>
        <a:blipFill rotWithShape="1">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24" name="Google Shape;24;p4"/>
          <p:cNvSpPr txBox="1">
            <a:spLocks noGrp="1"/>
          </p:cNvSpPr>
          <p:nvPr>
            <p:ph type="body" idx="1"/>
          </p:nvPr>
        </p:nvSpPr>
        <p:spPr>
          <a:xfrm>
            <a:off x="323528" y="1203598"/>
            <a:ext cx="4104599"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dt" idx="10"/>
          </p:nvPr>
        </p:nvSpPr>
        <p:spPr>
          <a:xfrm>
            <a:off x="1187624" y="4731989"/>
            <a:ext cx="2133598"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sldNum" idx="12"/>
          </p:nvPr>
        </p:nvSpPr>
        <p:spPr>
          <a:xfrm>
            <a:off x="6804246" y="4731989"/>
            <a:ext cx="1944300" cy="2739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
        <p:nvSpPr>
          <p:cNvPr id="28" name="Google Shape;28;p4"/>
          <p:cNvSpPr txBox="1">
            <a:spLocks noGrp="1"/>
          </p:cNvSpPr>
          <p:nvPr>
            <p:ph type="body" idx="2"/>
          </p:nvPr>
        </p:nvSpPr>
        <p:spPr>
          <a:xfrm>
            <a:off x="4582344" y="1203598"/>
            <a:ext cx="4104599" cy="33843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04784"/>
            <a:ext cx="3008313" cy="871538"/>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rgbClr val="00B0F0"/>
              </a:buClr>
              <a:buSzPts val="2000"/>
              <a:buFont typeface="Calibri"/>
              <a:buNone/>
              <a:defRPr sz="2000" b="1"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31" name="Google Shape;31;p5"/>
          <p:cNvSpPr txBox="1">
            <a:spLocks noGrp="1"/>
          </p:cNvSpPr>
          <p:nvPr>
            <p:ph type="body" idx="1"/>
          </p:nvPr>
        </p:nvSpPr>
        <p:spPr>
          <a:xfrm>
            <a:off x="3575050" y="1076325"/>
            <a:ext cx="5111750" cy="3518296"/>
          </a:xfrm>
          <a:prstGeom prst="rect">
            <a:avLst/>
          </a:prstGeom>
          <a:noFill/>
          <a:ln>
            <a:noFill/>
          </a:ln>
        </p:spPr>
        <p:txBody>
          <a:bodyPr spcFirstLastPara="1" wrap="square" lIns="91425" tIns="91425" rIns="91425" bIns="91425" anchor="t" anchorCtr="0"/>
          <a:lstStyle>
            <a:lvl1pPr marL="457200" marR="0" lvl="0" indent="-431800" algn="l" rtl="0">
              <a:lnSpc>
                <a:spcPct val="100000"/>
              </a:lnSpc>
              <a:spcBef>
                <a:spcPts val="640"/>
              </a:spcBef>
              <a:spcAft>
                <a:spcPts val="0"/>
              </a:spcAft>
              <a:buClr>
                <a:srgbClr val="92D050"/>
              </a:buClr>
              <a:buSzPts val="3200"/>
              <a:buFont typeface="Arial"/>
              <a:buChar char="•"/>
              <a:defRPr sz="3200" b="0" i="0" u="none" strike="noStrike" cap="none">
                <a:solidFill>
                  <a:schemeClr val="lt1"/>
                </a:solidFill>
                <a:latin typeface="Calibri"/>
                <a:ea typeface="Calibri"/>
                <a:cs typeface="Calibri"/>
                <a:sym typeface="Calibri"/>
              </a:defRPr>
            </a:lvl1pPr>
            <a:lvl2pPr marL="914400" marR="0" lvl="1" indent="-406400" algn="l" rtl="0">
              <a:lnSpc>
                <a:spcPct val="100000"/>
              </a:lnSpc>
              <a:spcBef>
                <a:spcPts val="560"/>
              </a:spcBef>
              <a:spcAft>
                <a:spcPts val="0"/>
              </a:spcAft>
              <a:buClr>
                <a:srgbClr val="00B0F0"/>
              </a:buClr>
              <a:buSzPts val="2800"/>
              <a:buFont typeface="Arial"/>
              <a:buChar char="–"/>
              <a:defRPr sz="2800" b="0" i="0" u="none" strike="noStrike" cap="none">
                <a:solidFill>
                  <a:schemeClr val="lt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2"/>
          </p:nvPr>
        </p:nvSpPr>
        <p:spPr>
          <a:xfrm>
            <a:off x="457200" y="1076325"/>
            <a:ext cx="3008313" cy="3518296"/>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280"/>
              </a:spcBef>
              <a:spcAft>
                <a:spcPts val="0"/>
              </a:spcAft>
              <a:buClr>
                <a:srgbClr val="92D050"/>
              </a:buClr>
              <a:buSzPts val="1400"/>
              <a:buFont typeface="Arial"/>
              <a:buNone/>
              <a:defRPr sz="14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240"/>
              </a:spcBef>
              <a:spcAft>
                <a:spcPts val="0"/>
              </a:spcAft>
              <a:buClr>
                <a:srgbClr val="00B0F0"/>
              </a:buClr>
              <a:buSzPts val="1200"/>
              <a:buFont typeface="Arial"/>
              <a:buNone/>
              <a:defRPr sz="1200" b="0"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lt1"/>
              </a:buClr>
              <a:buSzPts val="1000"/>
              <a:buFont typeface="Arial"/>
              <a:buNone/>
              <a:defRPr sz="1000" b="0"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lt1"/>
              </a:buClr>
              <a:buSzPts val="900"/>
              <a:buFont typeface="Arial"/>
              <a:buNone/>
              <a:defRPr sz="900" b="0"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33" name="Google Shape;33;p5"/>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5"/>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800"/>
              <a:buFont typeface="Arial"/>
              <a:buNone/>
              <a:defRPr sz="1800"/>
            </a:lvl2pPr>
            <a:lvl3pPr lvl="2" indent="0" rtl="0">
              <a:spcBef>
                <a:spcPts val="0"/>
              </a:spcBef>
              <a:spcAft>
                <a:spcPts val="0"/>
              </a:spcAft>
              <a:buSzPts val="1800"/>
              <a:buFont typeface="Arial"/>
              <a:buNone/>
              <a:defRPr sz="1800"/>
            </a:lvl3pPr>
            <a:lvl4pPr lvl="3" indent="0" rtl="0">
              <a:spcBef>
                <a:spcPts val="0"/>
              </a:spcBef>
              <a:spcAft>
                <a:spcPts val="0"/>
              </a:spcAft>
              <a:buSzPts val="1800"/>
              <a:buFont typeface="Arial"/>
              <a:buNone/>
              <a:defRPr sz="1800"/>
            </a:lvl4pPr>
            <a:lvl5pPr lvl="4" indent="0" rtl="0">
              <a:spcBef>
                <a:spcPts val="0"/>
              </a:spcBef>
              <a:spcAft>
                <a:spcPts val="0"/>
              </a:spcAft>
              <a:buSzPts val="1800"/>
              <a:buFont typeface="Arial"/>
              <a:buNone/>
              <a:defRPr sz="1800"/>
            </a:lvl5pPr>
            <a:lvl6pPr lvl="5" indent="0" rtl="0">
              <a:spcBef>
                <a:spcPts val="0"/>
              </a:spcBef>
              <a:spcAft>
                <a:spcPts val="0"/>
              </a:spcAft>
              <a:buSzPts val="1800"/>
              <a:buFont typeface="Arial"/>
              <a:buNone/>
              <a:defRPr sz="1800"/>
            </a:lvl6pPr>
            <a:lvl7pPr lvl="6" indent="0" rtl="0">
              <a:spcBef>
                <a:spcPts val="0"/>
              </a:spcBef>
              <a:spcAft>
                <a:spcPts val="0"/>
              </a:spcAft>
              <a:buSzPts val="1800"/>
              <a:buFont typeface="Arial"/>
              <a:buNone/>
              <a:defRPr sz="1800"/>
            </a:lvl7pPr>
            <a:lvl8pPr lvl="7" indent="0" rtl="0">
              <a:spcBef>
                <a:spcPts val="0"/>
              </a:spcBef>
              <a:spcAft>
                <a:spcPts val="0"/>
              </a:spcAft>
              <a:buSzPts val="1800"/>
              <a:buFont typeface="Arial"/>
              <a:buNone/>
              <a:defRPr sz="1800"/>
            </a:lvl8pPr>
            <a:lvl9pPr lvl="8" indent="0" rtl="0">
              <a:spcBef>
                <a:spcPts val="0"/>
              </a:spcBef>
              <a:spcAft>
                <a:spcPts val="0"/>
              </a:spcAft>
              <a:buSzPts val="1800"/>
              <a:buFont typeface="Arial"/>
              <a:buNone/>
              <a:defRPr sz="1800"/>
            </a:lvl9pPr>
          </a:lstStyle>
          <a:p>
            <a:endParaRPr/>
          </a:p>
        </p:txBody>
      </p:sp>
      <p:sp>
        <p:nvSpPr>
          <p:cNvPr id="45" name="Google Shape;45;p7"/>
          <p:cNvSpPr txBox="1">
            <a:spLocks noGrp="1"/>
          </p:cNvSpPr>
          <p:nvPr>
            <p:ph type="body" idx="1"/>
          </p:nvPr>
        </p:nvSpPr>
        <p:spPr>
          <a:xfrm>
            <a:off x="323528" y="1200150"/>
            <a:ext cx="8064898"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1187624" y="4731989"/>
            <a:ext cx="2133598"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6553200" y="4767262"/>
            <a:ext cx="2133598"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67543" y="1608658"/>
            <a:ext cx="7772400" cy="1021553"/>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rgbClr val="00B0F0"/>
              </a:buClr>
              <a:buSzPts val="4000"/>
              <a:buFont typeface="Calibri"/>
              <a:buNone/>
              <a:defRPr sz="4000" b="1"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51" name="Google Shape;51;p8"/>
          <p:cNvSpPr txBox="1">
            <a:spLocks noGrp="1"/>
          </p:cNvSpPr>
          <p:nvPr>
            <p:ph type="body" idx="1"/>
          </p:nvPr>
        </p:nvSpPr>
        <p:spPr>
          <a:xfrm>
            <a:off x="467543" y="483518"/>
            <a:ext cx="7772400" cy="112514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00"/>
              </a:spcBef>
              <a:spcAft>
                <a:spcPts val="0"/>
              </a:spcAft>
              <a:buClr>
                <a:srgbClr val="92D050"/>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B0F0"/>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52" name="Google Shape;52;p8"/>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57" name="Google Shape;57;p9"/>
          <p:cNvSpPr txBox="1">
            <a:spLocks noGrp="1"/>
          </p:cNvSpPr>
          <p:nvPr>
            <p:ph type="body" idx="1"/>
          </p:nvPr>
        </p:nvSpPr>
        <p:spPr>
          <a:xfrm>
            <a:off x="323528" y="1203598"/>
            <a:ext cx="4104456" cy="3384374"/>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6804246" y="4731989"/>
            <a:ext cx="1944216" cy="273842"/>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
        <p:nvSpPr>
          <p:cNvPr id="61" name="Google Shape;61;p9"/>
          <p:cNvSpPr txBox="1">
            <a:spLocks noGrp="1"/>
          </p:cNvSpPr>
          <p:nvPr>
            <p:ph type="body" idx="2"/>
          </p:nvPr>
        </p:nvSpPr>
        <p:spPr>
          <a:xfrm>
            <a:off x="4582344" y="1203598"/>
            <a:ext cx="4104456" cy="3384374"/>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62"/>
        <p:cNvGrpSpPr/>
        <p:nvPr/>
      </p:nvGrpSpPr>
      <p:grpSpPr>
        <a:xfrm>
          <a:off x="0" y="0"/>
          <a:ext cx="0" cy="0"/>
          <a:chOff x="0" y="0"/>
          <a:chExt cx="0" cy="0"/>
        </a:xfrm>
      </p:grpSpPr>
      <p:sp>
        <p:nvSpPr>
          <p:cNvPr id="63" name="Google Shape;63;p10"/>
          <p:cNvSpPr txBox="1">
            <a:spLocks noGrp="1"/>
          </p:cNvSpPr>
          <p:nvPr>
            <p:ph type="dt" idx="10"/>
          </p:nvPr>
        </p:nvSpPr>
        <p:spPr>
          <a:xfrm>
            <a:off x="1187624" y="4731989"/>
            <a:ext cx="2133598"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sldNum" idx="12"/>
          </p:nvPr>
        </p:nvSpPr>
        <p:spPr>
          <a:xfrm>
            <a:off x="6553200" y="4767262"/>
            <a:ext cx="2133598" cy="2739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6"/>
        <p:cNvGrpSpPr/>
        <p:nvPr/>
      </p:nvGrpSpPr>
      <p:grpSpPr>
        <a:xfrm>
          <a:off x="0" y="0"/>
          <a:ext cx="0" cy="0"/>
          <a:chOff x="0" y="0"/>
          <a:chExt cx="0" cy="0"/>
        </a:xfrm>
      </p:grpSpPr>
      <p:sp>
        <p:nvSpPr>
          <p:cNvPr id="67" name="Google Shape;67;p11"/>
          <p:cNvSpPr txBox="1">
            <a:spLocks noGrp="1"/>
          </p:cNvSpPr>
          <p:nvPr>
            <p:ph type="body" idx="1"/>
          </p:nvPr>
        </p:nvSpPr>
        <p:spPr>
          <a:xfrm>
            <a:off x="4645026" y="1151333"/>
            <a:ext cx="4041772" cy="47982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0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18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8" name="Google Shape;68;p11"/>
          <p:cNvSpPr txBox="1">
            <a:spLocks noGrp="1"/>
          </p:cNvSpPr>
          <p:nvPr>
            <p:ph type="body" idx="2"/>
          </p:nvPr>
        </p:nvSpPr>
        <p:spPr>
          <a:xfrm>
            <a:off x="4645026" y="1631154"/>
            <a:ext cx="4041772" cy="296346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69" name="Google Shape;69;p11"/>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1"/>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sldNum" idx="12"/>
          </p:nvPr>
        </p:nvSpPr>
        <p:spPr>
          <a:xfrm>
            <a:off x="6553200" y="4767262"/>
            <a:ext cx="2133598" cy="27384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AU"/>
              <a:t>‹#›</a:t>
            </a:fld>
            <a:endParaRPr/>
          </a:p>
        </p:txBody>
      </p:sp>
      <p:sp>
        <p:nvSpPr>
          <p:cNvPr id="72" name="Google Shape;72;p1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73" name="Google Shape;73;p11"/>
          <p:cNvSpPr txBox="1">
            <a:spLocks noGrp="1"/>
          </p:cNvSpPr>
          <p:nvPr>
            <p:ph type="body" idx="3"/>
          </p:nvPr>
        </p:nvSpPr>
        <p:spPr>
          <a:xfrm>
            <a:off x="323528" y="1151333"/>
            <a:ext cx="4041772" cy="479820"/>
          </a:xfrm>
          <a:prstGeom prst="rect">
            <a:avLst/>
          </a:prstGeom>
          <a:noFill/>
          <a:ln>
            <a:noFill/>
          </a:ln>
        </p:spPr>
        <p:txBody>
          <a:bodyPr spcFirstLastPara="1" wrap="square" lIns="91425" tIns="91425" rIns="91425" bIns="91425" anchor="b" anchorCtr="0"/>
          <a:lstStyle>
            <a:lvl1pPr marL="457200" marR="0" lvl="0" indent="-228600" algn="l" rtl="0">
              <a:lnSpc>
                <a:spcPct val="100000"/>
              </a:lnSpc>
              <a:spcBef>
                <a:spcPts val="480"/>
              </a:spcBef>
              <a:spcAft>
                <a:spcPts val="0"/>
              </a:spcAft>
              <a:buClr>
                <a:srgbClr val="92D050"/>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00B0F0"/>
              </a:buClr>
              <a:buSzPts val="2000"/>
              <a:buFont typeface="Arial"/>
              <a:buNone/>
              <a:defRPr sz="2000" b="1" i="0" u="none" strike="noStrike" cap="none">
                <a:solidFill>
                  <a:schemeClr val="lt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lt1"/>
              </a:buClr>
              <a:buSzPts val="1800"/>
              <a:buFont typeface="Arial"/>
              <a:buNone/>
              <a:defRPr sz="1800" b="1" i="0" u="none" strike="noStrike" cap="none">
                <a:solidFill>
                  <a:schemeClr val="lt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lt1"/>
              </a:buClr>
              <a:buSzPts val="1600"/>
              <a:buFont typeface="Arial"/>
              <a:buNone/>
              <a:defRPr sz="1600" b="1" i="0" u="none" strike="noStrike" cap="none">
                <a:solidFill>
                  <a:schemeClr val="lt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4"/>
          </p:nvPr>
        </p:nvSpPr>
        <p:spPr>
          <a:xfrm>
            <a:off x="323528" y="1631154"/>
            <a:ext cx="4041772" cy="2963464"/>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480"/>
              </a:spcBef>
              <a:spcAft>
                <a:spcPts val="0"/>
              </a:spcAft>
              <a:buClr>
                <a:srgbClr val="92D050"/>
              </a:buClr>
              <a:buSzPts val="2400"/>
              <a:buFont typeface="Arial"/>
              <a:buChar char="•"/>
              <a:defRPr sz="2400" b="0" i="0" u="none" strike="noStrike" cap="none">
                <a:solidFill>
                  <a:schemeClr val="lt1"/>
                </a:solidFill>
                <a:latin typeface="Calibri"/>
                <a:ea typeface="Calibri"/>
                <a:cs typeface="Calibri"/>
                <a:sym typeface="Calibri"/>
              </a:defRPr>
            </a:lvl1pPr>
            <a:lvl2pPr marL="914400" marR="0" lvl="1" indent="-355600" algn="l" rtl="0">
              <a:lnSpc>
                <a:spcPct val="100000"/>
              </a:lnSpc>
              <a:spcBef>
                <a:spcPts val="400"/>
              </a:spcBef>
              <a:spcAft>
                <a:spcPts val="0"/>
              </a:spcAft>
              <a:buClr>
                <a:srgbClr val="00B0F0"/>
              </a:buClr>
              <a:buSzPts val="2000"/>
              <a:buFont typeface="Arial"/>
              <a:buChar char="–"/>
              <a:defRPr sz="2000" b="0" i="0" u="none" strike="noStrike" cap="none">
                <a:solidFill>
                  <a:schemeClr val="lt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image" Target="../media/image1.jpg"/><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3528" y="205979"/>
            <a:ext cx="8363272" cy="85725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3600"/>
              <a:buFont typeface="Calibri"/>
              <a:buNone/>
              <a:defRPr sz="3600" b="0" i="0" u="none" strike="noStrike" cap="none">
                <a:solidFill>
                  <a:srgbClr val="00B0F0"/>
                </a:solidFill>
                <a:latin typeface="Calibri"/>
                <a:ea typeface="Calibri"/>
                <a:cs typeface="Calibri"/>
                <a:sym typeface="Calibri"/>
              </a:defRPr>
            </a:lvl1pPr>
            <a:lvl2pPr lvl="1" indent="0">
              <a:spcBef>
                <a:spcPts val="0"/>
              </a:spcBef>
              <a:spcAft>
                <a:spcPts val="0"/>
              </a:spcAft>
              <a:buSzPts val="1800"/>
              <a:buFont typeface="Arial"/>
              <a:buNone/>
              <a:defRPr sz="1800"/>
            </a:lvl2pPr>
            <a:lvl3pPr lvl="2" indent="0">
              <a:spcBef>
                <a:spcPts val="0"/>
              </a:spcBef>
              <a:spcAft>
                <a:spcPts val="0"/>
              </a:spcAft>
              <a:buSzPts val="1800"/>
              <a:buFont typeface="Arial"/>
              <a:buNone/>
              <a:defRPr sz="1800"/>
            </a:lvl3pPr>
            <a:lvl4pPr lvl="3" indent="0">
              <a:spcBef>
                <a:spcPts val="0"/>
              </a:spcBef>
              <a:spcAft>
                <a:spcPts val="0"/>
              </a:spcAft>
              <a:buSzPts val="1800"/>
              <a:buFont typeface="Arial"/>
              <a:buNone/>
              <a:defRPr sz="1800"/>
            </a:lvl4pPr>
            <a:lvl5pPr lvl="4" indent="0">
              <a:spcBef>
                <a:spcPts val="0"/>
              </a:spcBef>
              <a:spcAft>
                <a:spcPts val="0"/>
              </a:spcAft>
              <a:buSzPts val="1800"/>
              <a:buFont typeface="Arial"/>
              <a:buNone/>
              <a:defRPr sz="1800"/>
            </a:lvl5pPr>
            <a:lvl6pPr lvl="5" indent="0">
              <a:spcBef>
                <a:spcPts val="0"/>
              </a:spcBef>
              <a:spcAft>
                <a:spcPts val="0"/>
              </a:spcAft>
              <a:buSzPts val="1800"/>
              <a:buFont typeface="Arial"/>
              <a:buNone/>
              <a:defRPr sz="1800"/>
            </a:lvl6pPr>
            <a:lvl7pPr lvl="6" indent="0">
              <a:spcBef>
                <a:spcPts val="0"/>
              </a:spcBef>
              <a:spcAft>
                <a:spcPts val="0"/>
              </a:spcAft>
              <a:buSzPts val="1800"/>
              <a:buFont typeface="Arial"/>
              <a:buNone/>
              <a:defRPr sz="1800"/>
            </a:lvl7pPr>
            <a:lvl8pPr lvl="7" indent="0">
              <a:spcBef>
                <a:spcPts val="0"/>
              </a:spcBef>
              <a:spcAft>
                <a:spcPts val="0"/>
              </a:spcAft>
              <a:buSzPts val="1800"/>
              <a:buFont typeface="Arial"/>
              <a:buNone/>
              <a:defRPr sz="1800"/>
            </a:lvl8pPr>
            <a:lvl9pPr lvl="8" indent="0">
              <a:spcBef>
                <a:spcPts val="0"/>
              </a:spcBef>
              <a:spcAft>
                <a:spcPts val="0"/>
              </a:spcAft>
              <a:buSzPts val="1800"/>
              <a:buFont typeface="Arial"/>
              <a:buNone/>
              <a:defRPr sz="1800"/>
            </a:lvl9pPr>
          </a:lstStyle>
          <a:p>
            <a:endParaRPr/>
          </a:p>
        </p:txBody>
      </p:sp>
      <p:sp>
        <p:nvSpPr>
          <p:cNvPr id="7" name="Google Shape;7;p1"/>
          <p:cNvSpPr txBox="1">
            <a:spLocks noGrp="1"/>
          </p:cNvSpPr>
          <p:nvPr>
            <p:ph type="body" idx="1"/>
          </p:nvPr>
        </p:nvSpPr>
        <p:spPr>
          <a:xfrm>
            <a:off x="323528" y="1200150"/>
            <a:ext cx="8363272" cy="3394472"/>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187624" y="4731989"/>
            <a:ext cx="2133598" cy="273842"/>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854623" y="4731989"/>
            <a:ext cx="2895600" cy="273842"/>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71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6">
            <a:alphaModFix/>
          </a:blip>
          <a:stretch>
            <a:fillRect/>
          </a:stretch>
        </a:blipFill>
        <a:effectLst/>
      </p:bgPr>
    </p:bg>
    <p:spTree>
      <p:nvGrpSpPr>
        <p:cNvPr id="1" name="Shape 299"/>
        <p:cNvGrpSpPr/>
        <p:nvPr/>
      </p:nvGrpSpPr>
      <p:grpSpPr>
        <a:xfrm>
          <a:off x="0" y="0"/>
          <a:ext cx="0" cy="0"/>
          <a:chOff x="0" y="0"/>
          <a:chExt cx="0" cy="0"/>
        </a:xfrm>
      </p:grpSpPr>
      <p:sp>
        <p:nvSpPr>
          <p:cNvPr id="300" name="Google Shape;300;p49"/>
          <p:cNvSpPr txBox="1">
            <a:spLocks noGrp="1"/>
          </p:cNvSpPr>
          <p:nvPr>
            <p:ph type="title"/>
          </p:nvPr>
        </p:nvSpPr>
        <p:spPr>
          <a:xfrm>
            <a:off x="323528" y="205979"/>
            <a:ext cx="8363400" cy="8574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00B0F0"/>
              </a:buClr>
              <a:buSzPts val="1400"/>
              <a:buFont typeface="Calibri"/>
              <a:buNone/>
              <a:defRPr sz="3600" b="0" i="0" u="none" strike="noStrike" cap="none">
                <a:solidFill>
                  <a:srgbClr val="00B0F0"/>
                </a:solidFill>
                <a:latin typeface="Calibri"/>
                <a:ea typeface="Calibri"/>
                <a:cs typeface="Calibri"/>
                <a:sym typeface="Calibri"/>
              </a:defRPr>
            </a:lvl1pPr>
            <a:lvl2pPr lvl="1" indent="0" rtl="0">
              <a:spcBef>
                <a:spcPts val="0"/>
              </a:spcBef>
              <a:spcAft>
                <a:spcPts val="0"/>
              </a:spcAft>
              <a:buSzPts val="1400"/>
              <a:buFont typeface="Arial"/>
              <a:buNone/>
              <a:defRPr sz="1800"/>
            </a:lvl2pPr>
            <a:lvl3pPr lvl="2" indent="0" rtl="0">
              <a:spcBef>
                <a:spcPts val="0"/>
              </a:spcBef>
              <a:spcAft>
                <a:spcPts val="0"/>
              </a:spcAft>
              <a:buSzPts val="1400"/>
              <a:buFont typeface="Arial"/>
              <a:buNone/>
              <a:defRPr sz="1800"/>
            </a:lvl3pPr>
            <a:lvl4pPr lvl="3" indent="0" rtl="0">
              <a:spcBef>
                <a:spcPts val="0"/>
              </a:spcBef>
              <a:spcAft>
                <a:spcPts val="0"/>
              </a:spcAft>
              <a:buSzPts val="1400"/>
              <a:buFont typeface="Arial"/>
              <a:buNone/>
              <a:defRPr sz="1800"/>
            </a:lvl4pPr>
            <a:lvl5pPr lvl="4" indent="0" rtl="0">
              <a:spcBef>
                <a:spcPts val="0"/>
              </a:spcBef>
              <a:spcAft>
                <a:spcPts val="0"/>
              </a:spcAft>
              <a:buSzPts val="1400"/>
              <a:buFont typeface="Arial"/>
              <a:buNone/>
              <a:defRPr sz="1800"/>
            </a:lvl5pPr>
            <a:lvl6pPr lvl="5" indent="0" rtl="0">
              <a:spcBef>
                <a:spcPts val="0"/>
              </a:spcBef>
              <a:spcAft>
                <a:spcPts val="0"/>
              </a:spcAft>
              <a:buSzPts val="1400"/>
              <a:buFont typeface="Arial"/>
              <a:buNone/>
              <a:defRPr sz="1800"/>
            </a:lvl6pPr>
            <a:lvl7pPr lvl="6" indent="0" rtl="0">
              <a:spcBef>
                <a:spcPts val="0"/>
              </a:spcBef>
              <a:spcAft>
                <a:spcPts val="0"/>
              </a:spcAft>
              <a:buSzPts val="1400"/>
              <a:buFont typeface="Arial"/>
              <a:buNone/>
              <a:defRPr sz="1800"/>
            </a:lvl7pPr>
            <a:lvl8pPr lvl="7" indent="0" rtl="0">
              <a:spcBef>
                <a:spcPts val="0"/>
              </a:spcBef>
              <a:spcAft>
                <a:spcPts val="0"/>
              </a:spcAft>
              <a:buSzPts val="1400"/>
              <a:buFont typeface="Arial"/>
              <a:buNone/>
              <a:defRPr sz="1800"/>
            </a:lvl8pPr>
            <a:lvl9pPr lvl="8" indent="0" rtl="0">
              <a:spcBef>
                <a:spcPts val="0"/>
              </a:spcBef>
              <a:spcAft>
                <a:spcPts val="0"/>
              </a:spcAft>
              <a:buSzPts val="1400"/>
              <a:buFont typeface="Arial"/>
              <a:buNone/>
              <a:defRPr sz="1800"/>
            </a:lvl9pPr>
          </a:lstStyle>
          <a:p>
            <a:endParaRPr/>
          </a:p>
        </p:txBody>
      </p:sp>
      <p:sp>
        <p:nvSpPr>
          <p:cNvPr id="301" name="Google Shape;301;p49"/>
          <p:cNvSpPr txBox="1">
            <a:spLocks noGrp="1"/>
          </p:cNvSpPr>
          <p:nvPr>
            <p:ph type="body" idx="1"/>
          </p:nvPr>
        </p:nvSpPr>
        <p:spPr>
          <a:xfrm>
            <a:off x="323528" y="1200150"/>
            <a:ext cx="8363400" cy="3394500"/>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02" name="Google Shape;302;p49"/>
          <p:cNvSpPr txBox="1">
            <a:spLocks noGrp="1"/>
          </p:cNvSpPr>
          <p:nvPr>
            <p:ph type="dt" idx="10"/>
          </p:nvPr>
        </p:nvSpPr>
        <p:spPr>
          <a:xfrm>
            <a:off x="1187624" y="4731989"/>
            <a:ext cx="2133600" cy="2739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3" name="Google Shape;303;p49"/>
          <p:cNvSpPr txBox="1">
            <a:spLocks noGrp="1"/>
          </p:cNvSpPr>
          <p:nvPr>
            <p:ph type="ftr" idx="11"/>
          </p:nvPr>
        </p:nvSpPr>
        <p:spPr>
          <a:xfrm>
            <a:off x="3854623" y="4731989"/>
            <a:ext cx="2895600" cy="273900"/>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93"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p:nvPr/>
        </p:nvSpPr>
        <p:spPr>
          <a:xfrm>
            <a:off x="755575" y="771550"/>
            <a:ext cx="7632900" cy="172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F0"/>
              </a:buClr>
              <a:buSzPts val="4800"/>
              <a:buFont typeface="Roboto"/>
              <a:buNone/>
            </a:pPr>
            <a:r>
              <a:rPr lang="en-US" sz="4800" b="0" i="0" u="none" strike="noStrike" cap="none" dirty="0">
                <a:solidFill>
                  <a:srgbClr val="00B0F0"/>
                </a:solidFill>
                <a:latin typeface="Roboto"/>
                <a:ea typeface="Roboto"/>
                <a:cs typeface="Roboto"/>
                <a:sym typeface="Roboto"/>
              </a:rPr>
              <a:t>Production Planning</a:t>
            </a:r>
            <a:endParaRPr dirty="0"/>
          </a:p>
          <a:p>
            <a:pPr marL="0" marR="0" lvl="0" indent="0" algn="l" rtl="0">
              <a:lnSpc>
                <a:spcPct val="100000"/>
              </a:lnSpc>
              <a:spcBef>
                <a:spcPts val="0"/>
              </a:spcBef>
              <a:spcAft>
                <a:spcPts val="0"/>
              </a:spcAft>
              <a:buClr>
                <a:srgbClr val="00B0F0"/>
              </a:buClr>
              <a:buSzPts val="4800"/>
              <a:buFont typeface="Roboto"/>
              <a:buNone/>
            </a:pPr>
            <a:r>
              <a:rPr lang="en-AU" sz="4800" b="0" i="0" u="none" strike="noStrike" cap="none" dirty="0">
                <a:solidFill>
                  <a:srgbClr val="00B0F0"/>
                </a:solidFill>
                <a:latin typeface="Roboto"/>
                <a:ea typeface="Roboto"/>
                <a:cs typeface="Roboto"/>
                <a:sym typeface="Roboto"/>
              </a:rPr>
              <a:t>Assessment</a:t>
            </a:r>
            <a:endParaRPr dirty="0"/>
          </a:p>
        </p:txBody>
      </p:sp>
      <p:sp>
        <p:nvSpPr>
          <p:cNvPr id="403" name="Google Shape;403;p65"/>
          <p:cNvSpPr txBox="1"/>
          <p:nvPr/>
        </p:nvSpPr>
        <p:spPr>
          <a:xfrm>
            <a:off x="755574" y="4226300"/>
            <a:ext cx="5523900" cy="409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C0504D"/>
              </a:buClr>
              <a:buSzPts val="350"/>
              <a:buFont typeface="Roboto"/>
              <a:buNone/>
            </a:pPr>
            <a:r>
              <a:rPr lang="en-AU" sz="1400" b="0" i="0" u="none" strike="noStrike" cap="none" dirty="0">
                <a:solidFill>
                  <a:srgbClr val="C0504D"/>
                </a:solidFill>
                <a:latin typeface="Roboto"/>
                <a:ea typeface="Roboto"/>
                <a:cs typeface="Roboto"/>
                <a:sym typeface="Roboto"/>
              </a:rPr>
              <a:t>DUE DATE: </a:t>
            </a:r>
            <a:endParaRPr dirty="0"/>
          </a:p>
        </p:txBody>
      </p:sp>
      <p:sp>
        <p:nvSpPr>
          <p:cNvPr id="5" name="Google Shape;304;p49">
            <a:extLst>
              <a:ext uri="{FF2B5EF4-FFF2-40B4-BE49-F238E27FC236}">
                <a16:creationId xmlns:a16="http://schemas.microsoft.com/office/drawing/2014/main" id="{FB5C47AE-231E-4680-82ED-F353488C105C}"/>
              </a:ext>
            </a:extLst>
          </p:cNvPr>
          <p:cNvSpPr txBox="1">
            <a:spLocks noGrp="1"/>
          </p:cNvSpPr>
          <p:nvPr>
            <p:ph type="subTitle" idx="1"/>
          </p:nvPr>
        </p:nvSpPr>
        <p:spPr>
          <a:xfrm>
            <a:off x="755575" y="2571750"/>
            <a:ext cx="6400799" cy="1314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Chase Scully</a:t>
            </a:r>
          </a:p>
          <a:p>
            <a:pPr marL="0" marR="0" lvl="0" indent="0" algn="l" rtl="0">
              <a:lnSpc>
                <a:spcPct val="100000"/>
              </a:lnSpc>
              <a:spcBef>
                <a:spcPts val="0"/>
              </a:spcBef>
              <a:spcAft>
                <a:spcPts val="0"/>
              </a:spcAft>
              <a:buClr>
                <a:srgbClr val="92D050"/>
              </a:buClr>
              <a:buSzPts val="2800"/>
              <a:buFont typeface="Arial"/>
              <a:buNone/>
            </a:pPr>
            <a:r>
              <a:rPr lang="en-AU" sz="2400" b="0" i="0" u="none" strike="noStrike" cap="none" dirty="0">
                <a:solidFill>
                  <a:srgbClr val="92D050"/>
                </a:solidFill>
                <a:latin typeface="Roboto"/>
                <a:ea typeface="Roboto"/>
                <a:cs typeface="Roboto"/>
                <a:sym typeface="Roboto"/>
              </a:rPr>
              <a:t>Wayward Warlock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40"/>
          <p:cNvSpPr txBox="1">
            <a:spLocks noGrp="1"/>
          </p:cNvSpPr>
          <p:nvPr>
            <p:ph type="title"/>
          </p:nvPr>
        </p:nvSpPr>
        <p:spPr>
          <a:xfrm>
            <a:off x="323526" y="205974"/>
            <a:ext cx="8490900" cy="857401"/>
          </a:xfrm>
          <a:prstGeom prst="rect">
            <a:avLst/>
          </a:prstGeom>
          <a:noFill/>
          <a:ln>
            <a:noFill/>
          </a:ln>
        </p:spPr>
        <p:txBody>
          <a:bodyPr spcFirstLastPara="1" wrap="square" lIns="91426" tIns="45700" rIns="91426" bIns="45700" anchor="ctr" anchorCtr="0">
            <a:noAutofit/>
          </a:bodyPr>
          <a:lstStyle/>
          <a:p>
            <a:pPr>
              <a:buSzPts val="1400"/>
            </a:pPr>
            <a:r>
              <a:rPr lang="en-AU" sz="3600" b="0">
                <a:latin typeface="Roboto"/>
                <a:ea typeface="Roboto"/>
                <a:cs typeface="Roboto"/>
                <a:sym typeface="Roboto"/>
              </a:rPr>
              <a:t>Project Proposals | </a:t>
            </a:r>
            <a:r>
              <a:rPr lang="en-AU" sz="3000" b="0">
                <a:solidFill>
                  <a:srgbClr val="8CB3E3"/>
                </a:solidFill>
                <a:latin typeface="Roboto"/>
                <a:ea typeface="Roboto"/>
                <a:cs typeface="Roboto"/>
                <a:sym typeface="Roboto"/>
              </a:rPr>
              <a:t>Idea</a:t>
            </a:r>
            <a:endParaRPr sz="3000" b="0"/>
          </a:p>
        </p:txBody>
      </p:sp>
      <p:sp>
        <p:nvSpPr>
          <p:cNvPr id="4" name="Google Shape;254;p40">
            <a:extLst>
              <a:ext uri="{FF2B5EF4-FFF2-40B4-BE49-F238E27FC236}">
                <a16:creationId xmlns:a16="http://schemas.microsoft.com/office/drawing/2014/main" id="{8856F6FB-B22D-4304-A02B-3539347C8111}"/>
              </a:ext>
            </a:extLst>
          </p:cNvPr>
          <p:cNvSpPr txBox="1">
            <a:spLocks/>
          </p:cNvSpPr>
          <p:nvPr/>
        </p:nvSpPr>
        <p:spPr>
          <a:xfrm>
            <a:off x="382076" y="1014109"/>
            <a:ext cx="7900201" cy="22259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a:solidFill>
                  <a:schemeClr val="bg1">
                    <a:lumMod val="95000"/>
                  </a:schemeClr>
                </a:solidFill>
                <a:latin typeface="Roboto"/>
                <a:ea typeface="Roboto"/>
                <a:cs typeface="Roboto"/>
                <a:sym typeface="Roboto"/>
              </a:rPr>
              <a:t>Independently generate a project idea that could be completed in a short amount of time with a small team. The idea will be shared with your team.</a:t>
            </a:r>
            <a:endParaRPr lang="en-US" sz="900">
              <a:solidFill>
                <a:schemeClr val="bg1">
                  <a:lumMod val="95000"/>
                </a:schemeClr>
              </a:solidFill>
              <a:latin typeface="Roboto"/>
              <a:ea typeface="Roboto"/>
              <a:cs typeface="Roboto"/>
            </a:endParaRPr>
          </a:p>
        </p:txBody>
      </p:sp>
      <p:graphicFrame>
        <p:nvGraphicFramePr>
          <p:cNvPr id="5" name="Table 6">
            <a:extLst>
              <a:ext uri="{FF2B5EF4-FFF2-40B4-BE49-F238E27FC236}">
                <a16:creationId xmlns:a16="http://schemas.microsoft.com/office/drawing/2014/main" id="{D1F7FCC3-81BA-9D16-C801-CAA7A19A4E39}"/>
              </a:ext>
            </a:extLst>
          </p:cNvPr>
          <p:cNvGraphicFramePr>
            <a:graphicFrameLocks noGrp="1"/>
          </p:cNvGraphicFramePr>
          <p:nvPr>
            <p:extLst>
              <p:ext uri="{D42A27DB-BD31-4B8C-83A1-F6EECF244321}">
                <p14:modId xmlns:p14="http://schemas.microsoft.com/office/powerpoint/2010/main" val="1432265031"/>
              </p:ext>
            </p:extLst>
          </p:nvPr>
        </p:nvGraphicFramePr>
        <p:xfrm>
          <a:off x="152728" y="1295728"/>
          <a:ext cx="8797208" cy="3774885"/>
        </p:xfrm>
        <a:graphic>
          <a:graphicData uri="http://schemas.openxmlformats.org/drawingml/2006/table">
            <a:tbl>
              <a:tblPr firstRow="1" bandRow="1">
                <a:tableStyleId>{FA324A62-BA2D-4681-A0EE-0FC70B62A53E}</a:tableStyleId>
              </a:tblPr>
              <a:tblGrid>
                <a:gridCol w="8797208">
                  <a:extLst>
                    <a:ext uri="{9D8B030D-6E8A-4147-A177-3AD203B41FA5}">
                      <a16:colId xmlns:a16="http://schemas.microsoft.com/office/drawing/2014/main" val="269895616"/>
                    </a:ext>
                  </a:extLst>
                </a:gridCol>
              </a:tblGrid>
              <a:tr h="227860">
                <a:tc>
                  <a:txBody>
                    <a:bodyPr/>
                    <a:lstStyle/>
                    <a:p>
                      <a:pPr lvl="0">
                        <a:buNone/>
                      </a:pPr>
                      <a:r>
                        <a:rPr lang="en-US" sz="900" b="0" i="0" u="none" strike="noStrike" noProof="0">
                          <a:solidFill>
                            <a:schemeClr val="bg1">
                              <a:lumMod val="95000"/>
                            </a:schemeClr>
                          </a:solidFill>
                          <a:latin typeface="Roboto"/>
                        </a:rPr>
                        <a:t>Story</a:t>
                      </a:r>
                    </a:p>
                  </a:txBody>
                  <a:tcPr/>
                </a:tc>
                <a:extLst>
                  <a:ext uri="{0D108BD9-81ED-4DB2-BD59-A6C34878D82A}">
                    <a16:rowId xmlns:a16="http://schemas.microsoft.com/office/drawing/2014/main" val="1112077453"/>
                  </a:ext>
                </a:extLst>
              </a:tr>
              <a:tr h="1314905">
                <a:tc>
                  <a:txBody>
                    <a:bodyPr/>
                    <a:lstStyle/>
                    <a:p>
                      <a:pPr lvl="0">
                        <a:buNone/>
                      </a:pPr>
                      <a:r>
                        <a:rPr lang="en-US" sz="900" b="0" i="0" u="none" strike="noStrike" cap="none" dirty="0">
                          <a:solidFill>
                            <a:srgbClr val="599C34"/>
                          </a:solidFill>
                          <a:effectLst/>
                          <a:latin typeface="Arial"/>
                          <a:ea typeface="Arial"/>
                          <a:cs typeface="Arial"/>
                          <a:sym typeface="Arial"/>
                        </a:rPr>
                        <a:t>The wizard was a part of a high esteem guild of wizards, teaching them ways to become a powerful one as well as fighting through dungeons for money and resources. Wey once taught a high esteem prodigy,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was power hungry, going beyond the teachings of Wey, and even able to clear a dangerous dungeons by himself and finding golems in the dungeon that he was inspired to have as his army. So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stole the elemental catalyst, able to create any elemental being or weapon, only limited by imagination. So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attacked all guild members, to seek more power from them, leaving Wey by themself.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seeks to defeat Wey so no one can defeat him. So Wey must hold their own against the endless hoard of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 creatures created from the catalyst, until the catalyst breaks from the overuse of mana.</a:t>
                      </a:r>
                      <a:endParaRPr lang="en-US" sz="900" dirty="0">
                        <a:solidFill>
                          <a:srgbClr val="599C34"/>
                        </a:solidFill>
                      </a:endParaRPr>
                    </a:p>
                  </a:txBody>
                  <a:tcPr/>
                </a:tc>
                <a:extLst>
                  <a:ext uri="{0D108BD9-81ED-4DB2-BD59-A6C34878D82A}">
                    <a16:rowId xmlns:a16="http://schemas.microsoft.com/office/drawing/2014/main" val="4274293532"/>
                  </a:ext>
                </a:extLst>
              </a:tr>
              <a:tr h="227860">
                <a:tc>
                  <a:txBody>
                    <a:bodyPr/>
                    <a:lstStyle/>
                    <a:p>
                      <a:pPr lvl="0">
                        <a:buNone/>
                      </a:pPr>
                      <a:r>
                        <a:rPr lang="en-US" sz="900" b="0" i="0" u="none" strike="noStrike" noProof="0">
                          <a:solidFill>
                            <a:schemeClr val="bg1">
                              <a:lumMod val="95000"/>
                            </a:schemeClr>
                          </a:solidFill>
                          <a:latin typeface="Arial"/>
                        </a:rPr>
                        <a:t>Character</a:t>
                      </a:r>
                      <a:endParaRPr lang="en-US"/>
                    </a:p>
                  </a:txBody>
                  <a:tcPr/>
                </a:tc>
                <a:extLst>
                  <a:ext uri="{0D108BD9-81ED-4DB2-BD59-A6C34878D82A}">
                    <a16:rowId xmlns:a16="http://schemas.microsoft.com/office/drawing/2014/main" val="3318905988"/>
                  </a:ext>
                </a:extLst>
              </a:tr>
              <a:tr h="1006628">
                <a:tc>
                  <a:txBody>
                    <a:bodyPr/>
                    <a:lstStyle/>
                    <a:p>
                      <a:pPr marL="0" lvl="0" indent="0">
                        <a:buNone/>
                      </a:pPr>
                      <a:r>
                        <a:rPr lang="en-US" sz="900" b="0" i="0" u="none" strike="noStrike" cap="none" dirty="0">
                          <a:solidFill>
                            <a:srgbClr val="599C34"/>
                          </a:solidFill>
                          <a:effectLst/>
                          <a:latin typeface="Arial"/>
                          <a:ea typeface="Arial"/>
                          <a:cs typeface="Arial"/>
                          <a:sym typeface="Arial"/>
                        </a:rPr>
                        <a:t>Wey, the final wizard of their guild, finds themself in the ruins of their own guild hall, now with nothing else left to lose. They ready themself for their last fight against the horde of elemental golems until they hold out long enough to defeat </a:t>
                      </a:r>
                      <a:r>
                        <a:rPr lang="en-US" sz="900" b="0" i="0" u="none" strike="noStrike" cap="none" dirty="0" err="1">
                          <a:solidFill>
                            <a:srgbClr val="599C34"/>
                          </a:solidFill>
                          <a:effectLst/>
                          <a:latin typeface="Arial"/>
                          <a:ea typeface="Arial"/>
                          <a:cs typeface="Arial"/>
                          <a:sym typeface="Arial"/>
                        </a:rPr>
                        <a:t>Astroth</a:t>
                      </a:r>
                      <a:r>
                        <a:rPr lang="en-US" sz="900" b="0" i="0" u="none" strike="noStrike" cap="none" dirty="0">
                          <a:solidFill>
                            <a:srgbClr val="599C34"/>
                          </a:solidFill>
                          <a:effectLst/>
                          <a:latin typeface="Arial"/>
                          <a:ea typeface="Arial"/>
                          <a:cs typeface="Arial"/>
                          <a:sym typeface="Arial"/>
                        </a:rPr>
                        <a:t>.</a:t>
                      </a:r>
                      <a:r>
                        <a:rPr lang="en-US" sz="900" b="0" i="0" u="none" strike="noStrike" noProof="0" dirty="0">
                          <a:solidFill>
                            <a:srgbClr val="599C34"/>
                          </a:solidFill>
                          <a:latin typeface="Arial"/>
                        </a:rPr>
                        <a:t>.</a:t>
                      </a:r>
                      <a:endParaRPr lang="en-US" sz="900" dirty="0">
                        <a:solidFill>
                          <a:srgbClr val="599C34"/>
                        </a:solidFill>
                      </a:endParaRPr>
                    </a:p>
                  </a:txBody>
                  <a:tcPr/>
                </a:tc>
                <a:extLst>
                  <a:ext uri="{0D108BD9-81ED-4DB2-BD59-A6C34878D82A}">
                    <a16:rowId xmlns:a16="http://schemas.microsoft.com/office/drawing/2014/main" val="1220763826"/>
                  </a:ext>
                </a:extLst>
              </a:tr>
              <a:tr h="227860">
                <a:tc>
                  <a:txBody>
                    <a:bodyPr/>
                    <a:lstStyle/>
                    <a:p>
                      <a:pPr lvl="0">
                        <a:buNone/>
                      </a:pPr>
                      <a:r>
                        <a:rPr lang="en-US" sz="900" b="0" i="0" u="none" strike="noStrike" noProof="0">
                          <a:solidFill>
                            <a:schemeClr val="bg1">
                              <a:lumMod val="95000"/>
                            </a:schemeClr>
                          </a:solidFill>
                        </a:rPr>
                        <a:t>Environment</a:t>
                      </a:r>
                    </a:p>
                  </a:txBody>
                  <a:tcPr/>
                </a:tc>
                <a:extLst>
                  <a:ext uri="{0D108BD9-81ED-4DB2-BD59-A6C34878D82A}">
                    <a16:rowId xmlns:a16="http://schemas.microsoft.com/office/drawing/2014/main" val="1466124201"/>
                  </a:ext>
                </a:extLst>
              </a:tr>
              <a:tr h="767552">
                <a:tc>
                  <a:txBody>
                    <a:bodyPr/>
                    <a:lstStyle/>
                    <a:p>
                      <a:pPr marL="0" lvl="0" indent="0">
                        <a:buNone/>
                      </a:pPr>
                      <a:r>
                        <a:rPr lang="en-US" sz="900" b="0" i="0" u="none" strike="noStrike" cap="none" dirty="0">
                          <a:solidFill>
                            <a:srgbClr val="599C34"/>
                          </a:solidFill>
                          <a:effectLst/>
                          <a:latin typeface="Arial"/>
                          <a:ea typeface="Arial"/>
                          <a:cs typeface="Arial"/>
                          <a:sym typeface="Arial"/>
                        </a:rPr>
                        <a:t>A ruined wizard guild hall border off by a small stone wall, within a dense forest</a:t>
                      </a:r>
                      <a:endParaRPr lang="en-US" sz="900" dirty="0">
                        <a:solidFill>
                          <a:srgbClr val="599C34"/>
                        </a:solidFill>
                      </a:endParaRPr>
                    </a:p>
                  </a:txBody>
                  <a:tcPr/>
                </a:tc>
                <a:extLst>
                  <a:ext uri="{0D108BD9-81ED-4DB2-BD59-A6C34878D82A}">
                    <a16:rowId xmlns:a16="http://schemas.microsoft.com/office/drawing/2014/main" val="3222096004"/>
                  </a:ext>
                </a:extLst>
              </a:tr>
            </a:tbl>
          </a:graphicData>
        </a:graphic>
      </p:graphicFrame>
    </p:spTree>
    <p:extLst>
      <p:ext uri="{BB962C8B-B14F-4D97-AF65-F5344CB8AC3E}">
        <p14:creationId xmlns:p14="http://schemas.microsoft.com/office/powerpoint/2010/main" val="113611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Project Proposals </a:t>
            </a:r>
            <a:r>
              <a:rPr lang="en-AU" sz="3600" b="0" i="0" u="none" strike="noStrike" cap="none">
                <a:solidFill>
                  <a:srgbClr val="00B0F0"/>
                </a:solidFill>
                <a:latin typeface="Roboto"/>
                <a:ea typeface="Roboto"/>
                <a:cs typeface="Roboto"/>
                <a:sym typeface="Roboto"/>
              </a:rPr>
              <a:t>|</a:t>
            </a:r>
            <a:r>
              <a:rPr lang="en-AU">
                <a:latin typeface="Roboto"/>
                <a:ea typeface="Roboto"/>
                <a:cs typeface="Roboto"/>
                <a:sym typeface="Roboto"/>
              </a:rPr>
              <a:t> </a:t>
            </a:r>
            <a:r>
              <a:rPr lang="en-AU" sz="3000" b="0" i="0" u="none" strike="noStrike" cap="none">
                <a:solidFill>
                  <a:srgbClr val="8CB3E3"/>
                </a:solidFill>
                <a:latin typeface="Roboto"/>
                <a:ea typeface="Roboto"/>
                <a:cs typeface="Roboto"/>
                <a:sym typeface="Roboto"/>
              </a:rPr>
              <a:t>Reference </a:t>
            </a:r>
            <a:r>
              <a:rPr lang="en-AU" sz="3000">
                <a:solidFill>
                  <a:srgbClr val="8CB3E3"/>
                </a:solidFill>
                <a:latin typeface="Roboto"/>
                <a:ea typeface="Roboto"/>
                <a:cs typeface="Roboto"/>
                <a:sym typeface="Roboto"/>
              </a:rPr>
              <a:t>Sheet</a:t>
            </a:r>
            <a:endParaRPr/>
          </a:p>
        </p:txBody>
      </p:sp>
      <p:pic>
        <p:nvPicPr>
          <p:cNvPr id="260" name="Google Shape;260;p41" descr="temp.PNG"/>
          <p:cNvPicPr preferRelativeResize="0"/>
          <p:nvPr/>
        </p:nvPicPr>
        <p:blipFill rotWithShape="1">
          <a:blip r:embed="rId3">
            <a:alphaModFix/>
          </a:blip>
          <a:srcRect/>
          <a:stretch/>
        </p:blipFill>
        <p:spPr>
          <a:xfrm>
            <a:off x="326772" y="1310703"/>
            <a:ext cx="8451023" cy="3615395"/>
          </a:xfrm>
          <a:prstGeom prst="roundRect">
            <a:avLst>
              <a:gd name="adj" fmla="val 0"/>
            </a:avLst>
          </a:prstGeom>
          <a:noFill/>
          <a:ln w="19050" cap="sq" cmpd="sng">
            <a:solidFill>
              <a:srgbClr val="92D050"/>
            </a:solidFill>
            <a:prstDash val="solid"/>
            <a:round/>
            <a:headEnd type="none" w="sm" len="sm"/>
            <a:tailEnd type="none" w="sm" len="sm"/>
          </a:ln>
        </p:spPr>
      </p:pic>
      <p:sp>
        <p:nvSpPr>
          <p:cNvPr id="5" name="Google Shape;254;p40">
            <a:extLst>
              <a:ext uri="{FF2B5EF4-FFF2-40B4-BE49-F238E27FC236}">
                <a16:creationId xmlns:a16="http://schemas.microsoft.com/office/drawing/2014/main" id="{EE19ABDA-6792-782F-0C12-A8981FAA6073}"/>
              </a:ext>
            </a:extLst>
          </p:cNvPr>
          <p:cNvSpPr txBox="1">
            <a:spLocks/>
          </p:cNvSpPr>
          <p:nvPr/>
        </p:nvSpPr>
        <p:spPr>
          <a:xfrm>
            <a:off x="382076" y="1014109"/>
            <a:ext cx="7900201" cy="22259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a:solidFill>
                  <a:schemeClr val="bg1">
                    <a:lumMod val="95000"/>
                  </a:schemeClr>
                </a:solidFill>
                <a:latin typeface="Roboto"/>
                <a:ea typeface="Roboto"/>
                <a:cs typeface="Roboto"/>
                <a:sym typeface="Roboto"/>
              </a:rPr>
              <a:t>Research and gather reference images and create a reference sheet for your proposed project idea, insert the reference sheet below.</a:t>
            </a:r>
            <a:endParaRPr lang="en-US" sz="900">
              <a:solidFill>
                <a:schemeClr val="bg1">
                  <a:lumMod val="95000"/>
                </a:schemeClr>
              </a:solidFill>
              <a:latin typeface="Roboto"/>
              <a:ea typeface="Roboto"/>
              <a:cs typeface="Roboto"/>
            </a:endParaRPr>
          </a:p>
        </p:txBody>
      </p:sp>
    </p:spTree>
    <p:extLst>
      <p:ext uri="{BB962C8B-B14F-4D97-AF65-F5344CB8AC3E}">
        <p14:creationId xmlns:p14="http://schemas.microsoft.com/office/powerpoint/2010/main" val="349149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9" y="1063375"/>
            <a:ext cx="8064900" cy="3394500"/>
          </a:xfrm>
          <a:prstGeom prst="rect">
            <a:avLst/>
          </a:prstGeom>
          <a:noFill/>
          <a:ln>
            <a:noFill/>
          </a:ln>
        </p:spPr>
        <p:txBody>
          <a:bodyPr spcFirstLastPara="1" wrap="square" lIns="91426" tIns="45700" rIns="91426" bIns="45700" anchor="t" anchorCtr="0">
            <a:noAutofit/>
          </a:bodyPr>
          <a:lstStyle/>
          <a:p>
            <a:pPr>
              <a:lnSpc>
                <a:spcPct val="115000"/>
              </a:lnSpc>
              <a:buClr>
                <a:schemeClr val="dk1"/>
              </a:buClr>
              <a:buSzPts val="1100"/>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3" y="1666865"/>
            <a:ext cx="9143998"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6" tIns="45700" rIns="91426" bIns="45700" anchor="ctr" anchorCtr="0">
            <a:noAutofit/>
          </a:bodyPr>
          <a:lstStyle/>
          <a:p>
            <a:pPr algn="ctr">
              <a:buSzPts val="1400"/>
            </a:pPr>
            <a:endParaRPr sz="1401">
              <a:solidFill>
                <a:schemeClr val="lt1"/>
              </a:solidFil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3" y="2051585"/>
            <a:ext cx="7633854" cy="646331"/>
          </a:xfrm>
          <a:prstGeom prst="rect">
            <a:avLst/>
          </a:prstGeom>
          <a:noFill/>
          <a:ln>
            <a:noFill/>
          </a:ln>
        </p:spPr>
        <p:txBody>
          <a:bodyPr spcFirstLastPara="1" wrap="square" lIns="91426" tIns="45700" rIns="91426" bIns="45700" anchor="t" anchorCtr="0">
            <a:noAutofit/>
          </a:bodyPr>
          <a:lstStyle/>
          <a:p>
            <a:pPr algn="ctr">
              <a:buClr>
                <a:srgbClr val="00B0F0"/>
              </a:buClr>
              <a:buSzPts val="3600"/>
            </a:pPr>
            <a:r>
              <a:rPr lang="en-AU" sz="3600" b="1" dirty="0">
                <a:solidFill>
                  <a:srgbClr val="00B0F0"/>
                </a:solidFill>
                <a:latin typeface="Roboto"/>
                <a:ea typeface="Roboto"/>
                <a:cs typeface="Roboto"/>
                <a:sym typeface="Roboto"/>
              </a:rPr>
              <a:t>Storyboards</a:t>
            </a:r>
            <a:endParaRPr sz="1401" dirty="0"/>
          </a:p>
        </p:txBody>
      </p:sp>
    </p:spTree>
    <p:extLst>
      <p:ext uri="{BB962C8B-B14F-4D97-AF65-F5344CB8AC3E}">
        <p14:creationId xmlns:p14="http://schemas.microsoft.com/office/powerpoint/2010/main" val="44730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dirty="0">
                <a:latin typeface="Roboto"/>
                <a:ea typeface="Roboto"/>
                <a:cs typeface="Roboto"/>
                <a:sym typeface="Roboto"/>
              </a:rPr>
              <a:t>Storyboards </a:t>
            </a:r>
            <a:r>
              <a:rPr lang="en-AU" sz="3600" b="0" i="0" u="none" strike="noStrike" cap="none" dirty="0">
                <a:solidFill>
                  <a:srgbClr val="00B0F0"/>
                </a:solidFill>
                <a:latin typeface="Roboto"/>
                <a:ea typeface="Roboto"/>
                <a:cs typeface="Roboto"/>
                <a:sym typeface="Roboto"/>
              </a:rPr>
              <a:t>|</a:t>
            </a:r>
            <a:r>
              <a:rPr lang="en-AU" dirty="0">
                <a:latin typeface="Roboto"/>
                <a:ea typeface="Roboto"/>
                <a:cs typeface="Roboto"/>
                <a:sym typeface="Roboto"/>
              </a:rPr>
              <a:t> </a:t>
            </a:r>
            <a:r>
              <a:rPr lang="en-AU" sz="1400" b="0" i="0" u="none" strike="noStrike" cap="none" dirty="0">
                <a:solidFill>
                  <a:srgbClr val="8CB3E3"/>
                </a:solidFill>
                <a:latin typeface="Roboto"/>
                <a:ea typeface="Roboto"/>
                <a:cs typeface="Roboto"/>
                <a:sym typeface="Roboto"/>
              </a:rPr>
              <a:t>Storyboards, Game Diagrams, and Previsualization Gameplay</a:t>
            </a:r>
            <a:endParaRPr sz="1400" dirty="0"/>
          </a:p>
        </p:txBody>
      </p:sp>
      <p:pic>
        <p:nvPicPr>
          <p:cNvPr id="260" name="Google Shape;260;p41" descr="temp.PNG"/>
          <p:cNvPicPr preferRelativeResize="0"/>
          <p:nvPr/>
        </p:nvPicPr>
        <p:blipFill rotWithShape="1">
          <a:blip r:embed="rId3">
            <a:alphaModFix/>
          </a:blip>
          <a:srcRect/>
          <a:stretch/>
        </p:blipFill>
        <p:spPr>
          <a:xfrm>
            <a:off x="326772" y="1310703"/>
            <a:ext cx="8451023" cy="3615395"/>
          </a:xfrm>
          <a:prstGeom prst="roundRect">
            <a:avLst>
              <a:gd name="adj" fmla="val 0"/>
            </a:avLst>
          </a:prstGeom>
          <a:noFill/>
          <a:ln w="19050" cap="sq" cmpd="sng">
            <a:solidFill>
              <a:srgbClr val="92D050"/>
            </a:solidFill>
            <a:prstDash val="solid"/>
            <a:round/>
            <a:headEnd type="none" w="sm" len="sm"/>
            <a:tailEnd type="none" w="sm" len="sm"/>
          </a:ln>
        </p:spPr>
      </p:pic>
      <p:sp>
        <p:nvSpPr>
          <p:cNvPr id="5" name="Google Shape;254;p40">
            <a:extLst>
              <a:ext uri="{FF2B5EF4-FFF2-40B4-BE49-F238E27FC236}">
                <a16:creationId xmlns:a16="http://schemas.microsoft.com/office/drawing/2014/main" id="{EE19ABDA-6792-782F-0C12-A8981FAA6073}"/>
              </a:ext>
            </a:extLst>
          </p:cNvPr>
          <p:cNvSpPr txBox="1">
            <a:spLocks/>
          </p:cNvSpPr>
          <p:nvPr/>
        </p:nvSpPr>
        <p:spPr>
          <a:xfrm>
            <a:off x="382076" y="1014109"/>
            <a:ext cx="7900201" cy="22259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dirty="0">
                <a:solidFill>
                  <a:schemeClr val="bg1">
                    <a:lumMod val="95000"/>
                  </a:schemeClr>
                </a:solidFill>
                <a:latin typeface="Roboto"/>
                <a:ea typeface="Roboto"/>
                <a:cs typeface="Roboto"/>
                <a:sym typeface="Roboto"/>
              </a:rPr>
              <a:t>Insert the storyboards and Previsualization Gameplay mockups here</a:t>
            </a:r>
          </a:p>
        </p:txBody>
      </p:sp>
    </p:spTree>
    <p:extLst>
      <p:ext uri="{BB962C8B-B14F-4D97-AF65-F5344CB8AC3E}">
        <p14:creationId xmlns:p14="http://schemas.microsoft.com/office/powerpoint/2010/main" val="3293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9" y="1063375"/>
            <a:ext cx="8064900" cy="3394500"/>
          </a:xfrm>
          <a:prstGeom prst="rect">
            <a:avLst/>
          </a:prstGeom>
          <a:noFill/>
          <a:ln>
            <a:noFill/>
          </a:ln>
        </p:spPr>
        <p:txBody>
          <a:bodyPr spcFirstLastPara="1" wrap="square" lIns="91426" tIns="45700" rIns="91426" bIns="45700" anchor="t" anchorCtr="0">
            <a:noAutofit/>
          </a:bodyPr>
          <a:lstStyle/>
          <a:p>
            <a:pPr>
              <a:lnSpc>
                <a:spcPct val="115000"/>
              </a:lnSpc>
              <a:buClr>
                <a:schemeClr val="dk1"/>
              </a:buClr>
              <a:buSzPts val="1100"/>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3" y="1666865"/>
            <a:ext cx="9143998"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6" tIns="45700" rIns="91426" bIns="45700" anchor="ctr" anchorCtr="0">
            <a:noAutofit/>
          </a:bodyPr>
          <a:lstStyle/>
          <a:p>
            <a:pPr algn="ctr">
              <a:buSzPts val="1400"/>
            </a:pPr>
            <a:endParaRPr sz="1401">
              <a:solidFill>
                <a:schemeClr val="lt1"/>
              </a:solidFil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3" y="2051585"/>
            <a:ext cx="7633854" cy="646331"/>
          </a:xfrm>
          <a:prstGeom prst="rect">
            <a:avLst/>
          </a:prstGeom>
          <a:noFill/>
          <a:ln>
            <a:noFill/>
          </a:ln>
        </p:spPr>
        <p:txBody>
          <a:bodyPr spcFirstLastPara="1" wrap="square" lIns="91426" tIns="45700" rIns="91426" bIns="45700" anchor="t" anchorCtr="0">
            <a:noAutofit/>
          </a:bodyPr>
          <a:lstStyle/>
          <a:p>
            <a:pPr algn="ctr">
              <a:buClr>
                <a:srgbClr val="00B0F0"/>
              </a:buClr>
              <a:buSzPts val="3600"/>
            </a:pPr>
            <a:r>
              <a:rPr lang="en-AU" sz="3600" b="1" dirty="0">
                <a:solidFill>
                  <a:srgbClr val="00B0F0"/>
                </a:solidFill>
                <a:latin typeface="Roboto"/>
                <a:ea typeface="Roboto"/>
                <a:cs typeface="Roboto"/>
                <a:sym typeface="Roboto"/>
              </a:rPr>
              <a:t>Presentation Proposals</a:t>
            </a:r>
            <a:endParaRPr sz="1401" dirty="0"/>
          </a:p>
        </p:txBody>
      </p:sp>
    </p:spTree>
    <p:extLst>
      <p:ext uri="{BB962C8B-B14F-4D97-AF65-F5344CB8AC3E}">
        <p14:creationId xmlns:p14="http://schemas.microsoft.com/office/powerpoint/2010/main" val="184108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338;p48">
            <a:extLst>
              <a:ext uri="{FF2B5EF4-FFF2-40B4-BE49-F238E27FC236}">
                <a16:creationId xmlns:a16="http://schemas.microsoft.com/office/drawing/2014/main" id="{0C7FC5DF-0D36-4A73-A8AE-0CDB3B704A7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b="0" i="0" u="none" strike="noStrike" cap="none" dirty="0" err="1">
                <a:solidFill>
                  <a:srgbClr val="8CB3E3"/>
                </a:solidFill>
                <a:latin typeface="Roboto"/>
                <a:ea typeface="Roboto"/>
                <a:cs typeface="Roboto"/>
                <a:sym typeface="Roboto"/>
              </a:rPr>
              <a:t>Presentation</a:t>
            </a:r>
            <a:endParaRPr dirty="0"/>
          </a:p>
        </p:txBody>
      </p:sp>
      <p:sp>
        <p:nvSpPr>
          <p:cNvPr id="12" name="Google Shape;339;p48">
            <a:extLst>
              <a:ext uri="{FF2B5EF4-FFF2-40B4-BE49-F238E27FC236}">
                <a16:creationId xmlns:a16="http://schemas.microsoft.com/office/drawing/2014/main" id="{D4178E53-F80A-4504-AC96-06A8C811CC2F}"/>
              </a:ext>
            </a:extLst>
          </p:cNvPr>
          <p:cNvSpPr txBox="1">
            <a:spLocks noGrp="1"/>
          </p:cNvSpPr>
          <p:nvPr>
            <p:ph type="body" idx="1"/>
          </p:nvPr>
        </p:nvSpPr>
        <p:spPr>
          <a:xfrm>
            <a:off x="323525" y="1454149"/>
            <a:ext cx="7333800" cy="3083825"/>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0"/>
              </a:spcBef>
              <a:buSzPts val="3200"/>
              <a:buNone/>
            </a:pPr>
            <a:r>
              <a:rPr lang="en-US" sz="900" b="1" dirty="0">
                <a:solidFill>
                  <a:srgbClr val="D9D9D9"/>
                </a:solidFill>
                <a:latin typeface="Roboto"/>
                <a:ea typeface="Roboto"/>
                <a:cs typeface="Roboto"/>
                <a:sym typeface="Roboto"/>
              </a:rPr>
              <a:t>You will be assessed on your ability to:</a:t>
            </a:r>
            <a:endParaRPr lang="en-US" sz="900" dirty="0">
              <a:latin typeface="Roboto"/>
              <a:ea typeface="Roboto"/>
              <a:cs typeface="Roboto"/>
              <a:sym typeface="Roboto"/>
            </a:endParaRP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Convey the key concepts and central ideas in the presentation</a:t>
            </a:r>
            <a:r>
              <a:rPr lang="en-US" sz="900" dirty="0">
                <a:latin typeface="Roboto"/>
                <a:ea typeface="Roboto"/>
                <a:cs typeface="Roboto"/>
                <a:sym typeface="Roboto"/>
              </a:rPr>
              <a:t>.</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Utilize presentation aids to support the audiences understanding of key concepts.</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Use appropriate language and communication techniques to secure audience interest to achieve the presentation outcomes.</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Summarize key points and ideas where required to facilitate understanding.</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Provide opportunities for stakeholders to ask questions and clarify concepts where necessary.</a:t>
            </a:r>
          </a:p>
        </p:txBody>
      </p:sp>
      <p:sp>
        <p:nvSpPr>
          <p:cNvPr id="7" name="Google Shape;356;p56">
            <a:extLst>
              <a:ext uri="{FF2B5EF4-FFF2-40B4-BE49-F238E27FC236}">
                <a16:creationId xmlns:a16="http://schemas.microsoft.com/office/drawing/2014/main" id="{C60EE804-DC89-428B-AE58-4E6A399455FB}"/>
              </a:ext>
            </a:extLst>
          </p:cNvPr>
          <p:cNvSpPr txBox="1">
            <a:spLocks/>
          </p:cNvSpPr>
          <p:nvPr/>
        </p:nvSpPr>
        <p:spPr>
          <a:xfrm>
            <a:off x="323525" y="1063363"/>
            <a:ext cx="8105400" cy="303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None/>
            </a:pPr>
            <a:r>
              <a:rPr lang="en-US" sz="900" dirty="0">
                <a:solidFill>
                  <a:srgbClr val="B7B7B7"/>
                </a:solidFill>
                <a:latin typeface="Roboto"/>
                <a:ea typeface="Roboto"/>
                <a:cs typeface="Roboto"/>
                <a:sym typeface="Roboto"/>
              </a:rPr>
              <a:t>In conjunction with the rest of your team and utilising the created presentation aids present the concept to a teacher/industry panel at the scheduled time for approval. Each member of the team must actively participate in at least one presentation.</a:t>
            </a:r>
            <a:endParaRPr lang="en-US" sz="900" dirty="0">
              <a:solidFill>
                <a:srgbClr val="B7B7B7"/>
              </a:solidFill>
            </a:endParaRPr>
          </a:p>
        </p:txBody>
      </p:sp>
    </p:spTree>
    <p:extLst>
      <p:ext uri="{BB962C8B-B14F-4D97-AF65-F5344CB8AC3E}">
        <p14:creationId xmlns:p14="http://schemas.microsoft.com/office/powerpoint/2010/main" val="139962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3" name="Google Shape;333;p47"/>
          <p:cNvSpPr/>
          <p:nvPr/>
        </p:nvSpPr>
        <p:spPr>
          <a:xfrm>
            <a:off x="6825" y="-6825"/>
            <a:ext cx="447900" cy="51435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Google Shape;338;p48">
            <a:extLst>
              <a:ext uri="{FF2B5EF4-FFF2-40B4-BE49-F238E27FC236}">
                <a16:creationId xmlns:a16="http://schemas.microsoft.com/office/drawing/2014/main" id="{0C7FC5DF-0D36-4A73-A8AE-0CDB3B704A71}"/>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sz="3600" b="0"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dirty="0" err="1">
                <a:solidFill>
                  <a:srgbClr val="8CB3E3"/>
                </a:solidFill>
                <a:latin typeface="Roboto"/>
                <a:ea typeface="Roboto"/>
                <a:cs typeface="Roboto"/>
                <a:sym typeface="Roboto"/>
              </a:rPr>
              <a:t>F</a:t>
            </a:r>
            <a:r>
              <a:rPr lang="en-AU" sz="3000" b="0" i="0" u="none" strike="noStrike" cap="none" dirty="0" err="1">
                <a:solidFill>
                  <a:srgbClr val="8CB3E3"/>
                </a:solidFill>
                <a:latin typeface="Roboto"/>
                <a:ea typeface="Roboto"/>
                <a:cs typeface="Roboto"/>
                <a:sym typeface="Roboto"/>
              </a:rPr>
              <a:t>irst</a:t>
            </a:r>
            <a:r>
              <a:rPr lang="en-AU" sz="3000" b="0" i="0" u="none" strike="noStrike" cap="none" dirty="0">
                <a:solidFill>
                  <a:srgbClr val="8CB3E3"/>
                </a:solidFill>
                <a:latin typeface="Roboto"/>
                <a:ea typeface="Roboto"/>
                <a:cs typeface="Roboto"/>
                <a:sym typeface="Roboto"/>
              </a:rPr>
              <a:t> Pitch - Presentation</a:t>
            </a:r>
            <a:endParaRPr dirty="0"/>
          </a:p>
        </p:txBody>
      </p:sp>
      <p:sp>
        <p:nvSpPr>
          <p:cNvPr id="12" name="Google Shape;339;p48">
            <a:extLst>
              <a:ext uri="{FF2B5EF4-FFF2-40B4-BE49-F238E27FC236}">
                <a16:creationId xmlns:a16="http://schemas.microsoft.com/office/drawing/2014/main" id="{D4178E53-F80A-4504-AC96-06A8C811CC2F}"/>
              </a:ext>
            </a:extLst>
          </p:cNvPr>
          <p:cNvSpPr txBox="1">
            <a:spLocks noGrp="1"/>
          </p:cNvSpPr>
          <p:nvPr>
            <p:ph type="body" idx="1"/>
          </p:nvPr>
        </p:nvSpPr>
        <p:spPr>
          <a:xfrm>
            <a:off x="323525" y="1454149"/>
            <a:ext cx="7333800" cy="3083825"/>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92D050"/>
              </a:buClr>
              <a:buSzPts val="3200"/>
              <a:buFont typeface="Arial"/>
              <a:buNone/>
            </a:pPr>
            <a:r>
              <a:rPr lang="en-AU" sz="900" b="1" i="0" u="none" strike="noStrike" cap="none" dirty="0">
                <a:solidFill>
                  <a:srgbClr val="D9D9D9"/>
                </a:solidFill>
                <a:latin typeface="Roboto"/>
                <a:ea typeface="Roboto"/>
                <a:cs typeface="Roboto"/>
                <a:sym typeface="Roboto"/>
              </a:rPr>
              <a:t>When pitching the concept ensure that </a:t>
            </a:r>
            <a:r>
              <a:rPr lang="en-AU" sz="900" b="1" dirty="0">
                <a:solidFill>
                  <a:srgbClr val="D9D9D9"/>
                </a:solidFill>
                <a:latin typeface="Roboto"/>
                <a:ea typeface="Roboto"/>
                <a:cs typeface="Roboto"/>
                <a:sym typeface="Roboto"/>
              </a:rPr>
              <a:t>the presentation </a:t>
            </a:r>
            <a:r>
              <a:rPr lang="en-AU" sz="900" b="1" i="0" u="none" strike="noStrike" cap="none" dirty="0">
                <a:solidFill>
                  <a:srgbClr val="D9D9D9"/>
                </a:solidFill>
                <a:latin typeface="Roboto"/>
                <a:ea typeface="Roboto"/>
                <a:cs typeface="Roboto"/>
                <a:sym typeface="Roboto"/>
              </a:rPr>
              <a:t>covers:</a:t>
            </a:r>
            <a:endParaRPr sz="900" dirty="0">
              <a:latin typeface="Roboto"/>
              <a:ea typeface="Roboto"/>
              <a:cs typeface="Roboto"/>
              <a:sym typeface="Roboto"/>
            </a:endParaRPr>
          </a:p>
          <a:p>
            <a:pPr marL="457200" marR="0" lvl="0" indent="-292100" algn="l" rtl="0">
              <a:lnSpc>
                <a:spcPct val="115000"/>
              </a:lnSpc>
              <a:spcBef>
                <a:spcPts val="280"/>
              </a:spcBef>
              <a:spcAft>
                <a:spcPts val="0"/>
              </a:spcAft>
              <a:buClr>
                <a:srgbClr val="00B0F0"/>
              </a:buClr>
              <a:buSzPts val="900"/>
              <a:buFont typeface="Roboto"/>
              <a:buChar char="•"/>
            </a:pPr>
            <a:r>
              <a:rPr lang="en-US" sz="900" i="0" u="none" strike="noStrike" cap="none" dirty="0">
                <a:solidFill>
                  <a:srgbClr val="B7B7B7"/>
                </a:solidFill>
                <a:latin typeface="Roboto"/>
                <a:ea typeface="Roboto"/>
                <a:cs typeface="Roboto"/>
                <a:sym typeface="Roboto"/>
              </a:rPr>
              <a:t>The player/camera perspective.</a:t>
            </a:r>
            <a:endParaRPr sz="900" dirty="0">
              <a:latin typeface="Roboto"/>
              <a:ea typeface="Roboto"/>
              <a:cs typeface="Roboto"/>
              <a:sym typeface="Roboto"/>
            </a:endParaRPr>
          </a:p>
          <a:p>
            <a:pPr marL="457200" marR="0" lvl="0" indent="-292100" algn="l" rtl="0">
              <a:lnSpc>
                <a:spcPct val="115000"/>
              </a:lnSpc>
              <a:spcBef>
                <a:spcPts val="280"/>
              </a:spcBef>
              <a:spcAft>
                <a:spcPts val="0"/>
              </a:spcAft>
              <a:buClr>
                <a:srgbClr val="00B0F0"/>
              </a:buClr>
              <a:buSzPts val="900"/>
              <a:buFont typeface="Roboto"/>
              <a:buChar char="•"/>
            </a:pPr>
            <a:r>
              <a:rPr lang="en-US" sz="900" i="0" u="none" strike="noStrike" cap="none" dirty="0">
                <a:solidFill>
                  <a:srgbClr val="B7B7B7"/>
                </a:solidFill>
                <a:latin typeface="Roboto"/>
                <a:ea typeface="Roboto"/>
                <a:cs typeface="Roboto"/>
                <a:sym typeface="Roboto"/>
              </a:rPr>
              <a:t>The objective of the game.</a:t>
            </a:r>
            <a:endParaRPr sz="900" dirty="0">
              <a:latin typeface="Roboto"/>
              <a:ea typeface="Roboto"/>
              <a:cs typeface="Roboto"/>
              <a:sym typeface="Roboto"/>
            </a:endParaRPr>
          </a:p>
          <a:p>
            <a:pPr marL="457200" marR="0" lvl="0" indent="-292100" algn="l" rtl="0">
              <a:lnSpc>
                <a:spcPct val="115000"/>
              </a:lnSpc>
              <a:spcBef>
                <a:spcPts val="280"/>
              </a:spcBef>
              <a:spcAft>
                <a:spcPts val="0"/>
              </a:spcAft>
              <a:buClr>
                <a:srgbClr val="00B0F0"/>
              </a:buClr>
              <a:buSzPts val="900"/>
              <a:buFont typeface="Roboto"/>
              <a:buChar char="•"/>
            </a:pPr>
            <a:r>
              <a:rPr lang="en-US" sz="900" i="0" u="none" strike="noStrike" cap="none" dirty="0">
                <a:solidFill>
                  <a:srgbClr val="B7B7B7"/>
                </a:solidFill>
                <a:latin typeface="Roboto"/>
                <a:ea typeface="Roboto"/>
                <a:cs typeface="Roboto"/>
                <a:sym typeface="Roboto"/>
              </a:rPr>
              <a:t>The win/lose states of the game.</a:t>
            </a:r>
            <a:endParaRPr sz="900" dirty="0">
              <a:latin typeface="Roboto"/>
              <a:ea typeface="Roboto"/>
              <a:cs typeface="Roboto"/>
              <a:sym typeface="Roboto"/>
            </a:endParaRPr>
          </a:p>
          <a:p>
            <a:pPr marL="457200" marR="0" lvl="0" indent="-292100" algn="l" rtl="0">
              <a:lnSpc>
                <a:spcPct val="115000"/>
              </a:lnSpc>
              <a:spcBef>
                <a:spcPts val="280"/>
              </a:spcBef>
              <a:spcAft>
                <a:spcPts val="0"/>
              </a:spcAft>
              <a:buClr>
                <a:srgbClr val="00B0F0"/>
              </a:buClr>
              <a:buSzPts val="900"/>
              <a:buFont typeface="Roboto"/>
              <a:buChar char="•"/>
            </a:pPr>
            <a:r>
              <a:rPr lang="en-US" sz="900" dirty="0">
                <a:solidFill>
                  <a:srgbClr val="B7B7B7"/>
                </a:solidFill>
                <a:latin typeface="Roboto"/>
                <a:ea typeface="Roboto"/>
                <a:cs typeface="Roboto"/>
                <a:sym typeface="Roboto"/>
              </a:rPr>
              <a:t>The core mechanics.</a:t>
            </a:r>
            <a:endParaRPr sz="900" dirty="0">
              <a:latin typeface="Roboto"/>
              <a:ea typeface="Roboto"/>
              <a:cs typeface="Roboto"/>
              <a:sym typeface="Roboto"/>
            </a:endParaRPr>
          </a:p>
          <a:p>
            <a:pPr marL="457200" marR="0" lvl="0" indent="-292100" algn="l" rtl="0">
              <a:lnSpc>
                <a:spcPct val="115000"/>
              </a:lnSpc>
              <a:spcBef>
                <a:spcPts val="280"/>
              </a:spcBef>
              <a:spcAft>
                <a:spcPts val="0"/>
              </a:spcAft>
              <a:buClr>
                <a:srgbClr val="00B0F0"/>
              </a:buClr>
              <a:buSzPts val="900"/>
              <a:buFont typeface="Roboto"/>
              <a:buChar char="•"/>
            </a:pPr>
            <a:r>
              <a:rPr lang="en-US" sz="900" i="0" u="none" strike="noStrike" cap="none" dirty="0">
                <a:solidFill>
                  <a:srgbClr val="B7B7B7"/>
                </a:solidFill>
                <a:latin typeface="Roboto"/>
                <a:ea typeface="Roboto"/>
                <a:cs typeface="Roboto"/>
                <a:sym typeface="Roboto"/>
              </a:rPr>
              <a:t>The art/visual style of the game.</a:t>
            </a:r>
            <a:endParaRPr sz="900" dirty="0">
              <a:latin typeface="Roboto"/>
              <a:ea typeface="Roboto"/>
              <a:cs typeface="Roboto"/>
              <a:sym typeface="Roboto"/>
            </a:endParaRPr>
          </a:p>
        </p:txBody>
      </p:sp>
      <p:sp>
        <p:nvSpPr>
          <p:cNvPr id="7" name="Google Shape;356;p56">
            <a:extLst>
              <a:ext uri="{FF2B5EF4-FFF2-40B4-BE49-F238E27FC236}">
                <a16:creationId xmlns:a16="http://schemas.microsoft.com/office/drawing/2014/main" id="{C60EE804-DC89-428B-AE58-4E6A399455FB}"/>
              </a:ext>
            </a:extLst>
          </p:cNvPr>
          <p:cNvSpPr txBox="1">
            <a:spLocks/>
          </p:cNvSpPr>
          <p:nvPr/>
        </p:nvSpPr>
        <p:spPr>
          <a:xfrm>
            <a:off x="323525" y="1063363"/>
            <a:ext cx="8105400" cy="303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n-US" sz="900" dirty="0">
                <a:solidFill>
                  <a:srgbClr val="B7B7B7"/>
                </a:solidFill>
                <a:latin typeface="Roboto"/>
                <a:ea typeface="Roboto"/>
                <a:cs typeface="Roboto"/>
                <a:sym typeface="Roboto"/>
              </a:rPr>
              <a:t>Utilizing the completed storyboard, mood board and any other visual aids present the concept to the rest of your team for consideration.</a:t>
            </a:r>
            <a:endParaRPr lang="en-US" sz="900" dirty="0">
              <a:solidFill>
                <a:srgbClr val="B7B7B7"/>
              </a:solidFill>
            </a:endParaRPr>
          </a:p>
        </p:txBody>
      </p:sp>
    </p:spTree>
    <p:extLst>
      <p:ext uri="{BB962C8B-B14F-4D97-AF65-F5344CB8AC3E}">
        <p14:creationId xmlns:p14="http://schemas.microsoft.com/office/powerpoint/2010/main" val="307966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body" idx="1"/>
          </p:nvPr>
        </p:nvSpPr>
        <p:spPr>
          <a:xfrm>
            <a:off x="323525" y="1063375"/>
            <a:ext cx="8424600" cy="3735300"/>
          </a:xfrm>
          <a:prstGeom prst="rect">
            <a:avLst/>
          </a:prstGeom>
          <a:noFill/>
          <a:ln>
            <a:noFill/>
          </a:ln>
        </p:spPr>
        <p:txBody>
          <a:bodyPr spcFirstLastPara="1" wrap="square" lIns="91425" tIns="45700" rIns="91425" bIns="45700" anchor="t" anchorCtr="0">
            <a:noAutofit/>
          </a:bodyPr>
          <a:lstStyle/>
          <a:p>
            <a:pPr marL="0" lvl="0" indent="0">
              <a:spcBef>
                <a:spcPts val="0"/>
              </a:spcBef>
              <a:buClr>
                <a:schemeClr val="dk1"/>
              </a:buClr>
              <a:buNone/>
            </a:pPr>
            <a:r>
              <a:rPr lang="en-US" sz="900" dirty="0">
                <a:solidFill>
                  <a:srgbClr val="B7B7B7"/>
                </a:solidFill>
                <a:latin typeface="Roboto"/>
                <a:ea typeface="Roboto"/>
                <a:cs typeface="Roboto"/>
                <a:sym typeface="Roboto"/>
              </a:rPr>
              <a:t>Present the concept to relevant stakeholders, record the feedback given during the presentation and answer the questions below.</a:t>
            </a:r>
          </a:p>
          <a:p>
            <a:pPr marL="0" marR="0" lvl="0" indent="0" algn="l" rtl="0">
              <a:lnSpc>
                <a:spcPct val="100000"/>
              </a:lnSpc>
              <a:spcBef>
                <a:spcPts val="0"/>
              </a:spcBef>
              <a:spcAft>
                <a:spcPts val="0"/>
              </a:spcAft>
              <a:buClr>
                <a:schemeClr val="dk1"/>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D9D9D9"/>
                </a:solidFill>
                <a:latin typeface="Roboto"/>
                <a:ea typeface="Roboto"/>
                <a:cs typeface="Roboto"/>
                <a:sym typeface="Roboto"/>
              </a:rPr>
              <a:t>List the feedback you received on the game concept and include any issues/concerns.</a:t>
            </a:r>
            <a:br>
              <a:rPr lang="en-AU" sz="900" i="0" u="none" strike="noStrike" cap="none" dirty="0">
                <a:solidFill>
                  <a:srgbClr val="D9D9D9"/>
                </a:solidFill>
                <a:latin typeface="Roboto"/>
                <a:ea typeface="Roboto"/>
                <a:cs typeface="Roboto"/>
                <a:sym typeface="Roboto"/>
              </a:rPr>
            </a:br>
            <a:r>
              <a:rPr lang="en-AU" sz="900" i="0" u="none" strike="noStrike" cap="none" dirty="0">
                <a:solidFill>
                  <a:srgbClr val="92D050"/>
                </a:solidFill>
                <a:latin typeface="Roboto"/>
                <a:ea typeface="Roboto"/>
                <a:cs typeface="Roboto"/>
                <a:sym typeface="Roboto"/>
              </a:rPr>
              <a:t>Answer here</a:t>
            </a:r>
            <a:r>
              <a:rPr lang="en-AU" sz="900" dirty="0">
                <a:solidFill>
                  <a:srgbClr val="92D050"/>
                </a:solidFill>
                <a:latin typeface="Roboto"/>
                <a:ea typeface="Roboto"/>
                <a:cs typeface="Roboto"/>
                <a:sym typeface="Roboto"/>
              </a:rPr>
              <a:t>.</a:t>
            </a:r>
            <a:br>
              <a:rPr lang="en-AU" sz="900" dirty="0">
                <a:solidFill>
                  <a:srgbClr val="92D050"/>
                </a:solidFill>
                <a:latin typeface="Roboto"/>
                <a:ea typeface="Roboto"/>
                <a:cs typeface="Roboto"/>
                <a:sym typeface="Roboto"/>
              </a:rPr>
            </a:br>
            <a:endParaRPr sz="900" i="0" u="none" strike="noStrike" cap="none"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US" sz="900" i="0" u="none" strike="noStrike" cap="none" dirty="0">
                <a:solidFill>
                  <a:srgbClr val="D9D9D9"/>
                </a:solidFill>
                <a:latin typeface="Roboto"/>
                <a:ea typeface="Roboto"/>
                <a:cs typeface="Roboto"/>
                <a:sym typeface="Roboto"/>
              </a:rPr>
              <a:t>List the feedback you received on the presentation and presentation aids.</a:t>
            </a: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Answer here.</a:t>
            </a: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i="0" u="none" strike="noStrike" cap="none" dirty="0">
              <a:solidFill>
                <a:srgbClr val="92D050"/>
              </a:solidFill>
              <a:latin typeface="Roboto"/>
              <a:ea typeface="Roboto"/>
              <a:cs typeface="Roboto"/>
              <a:sym typeface="Roboto"/>
            </a:endParaRPr>
          </a:p>
          <a:p>
            <a:pPr marL="0" lvl="0" indent="0">
              <a:spcBef>
                <a:spcPts val="0"/>
              </a:spcBef>
              <a:buClr>
                <a:schemeClr val="dk1"/>
              </a:buClr>
              <a:buNone/>
            </a:pPr>
            <a:r>
              <a:rPr lang="en-AU" sz="900" i="0" u="none" strike="noStrike" cap="none" dirty="0">
                <a:solidFill>
                  <a:srgbClr val="D9D9D9"/>
                </a:solidFill>
                <a:latin typeface="Roboto"/>
                <a:ea typeface="Roboto"/>
                <a:cs typeface="Roboto"/>
                <a:sym typeface="Roboto"/>
              </a:rPr>
              <a:t>Describe how the </a:t>
            </a:r>
            <a:r>
              <a:rPr lang="en-AU" sz="900" dirty="0">
                <a:solidFill>
                  <a:srgbClr val="D9D9D9"/>
                </a:solidFill>
                <a:latin typeface="Roboto"/>
                <a:ea typeface="Roboto"/>
                <a:cs typeface="Roboto"/>
                <a:sym typeface="Roboto"/>
              </a:rPr>
              <a:t>game concept </a:t>
            </a:r>
            <a:r>
              <a:rPr lang="en-AU" sz="900" i="0" u="none" strike="noStrike" cap="none" dirty="0">
                <a:solidFill>
                  <a:srgbClr val="D9D9D9"/>
                </a:solidFill>
                <a:latin typeface="Roboto"/>
                <a:ea typeface="Roboto"/>
                <a:cs typeface="Roboto"/>
                <a:sym typeface="Roboto"/>
              </a:rPr>
              <a:t>is going to be modified based upon the provided feedback</a:t>
            </a:r>
            <a:r>
              <a:rPr lang="en-AU" sz="900" dirty="0">
                <a:solidFill>
                  <a:srgbClr val="D9D9D9"/>
                </a:solidFill>
                <a:latin typeface="Roboto"/>
                <a:ea typeface="Roboto"/>
                <a:cs typeface="Roboto"/>
                <a:sym typeface="Roboto"/>
              </a:rPr>
              <a:t>.</a:t>
            </a:r>
            <a:br>
              <a:rPr lang="en-AU" sz="900" i="0" u="none" strike="noStrike" cap="none" dirty="0">
                <a:solidFill>
                  <a:srgbClr val="D9D9D9"/>
                </a:solidFill>
                <a:latin typeface="Roboto"/>
                <a:ea typeface="Roboto"/>
                <a:cs typeface="Roboto"/>
                <a:sym typeface="Roboto"/>
              </a:rPr>
            </a:br>
            <a:r>
              <a:rPr lang="en-AU" sz="900" i="0" u="none" strike="noStrike" cap="none" dirty="0">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US"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US" sz="900" dirty="0">
                <a:solidFill>
                  <a:schemeClr val="bg1">
                    <a:lumMod val="85000"/>
                  </a:schemeClr>
                </a:solidFill>
                <a:latin typeface="Roboto"/>
                <a:ea typeface="Roboto"/>
                <a:cs typeface="Roboto"/>
                <a:sym typeface="Roboto"/>
              </a:rPr>
              <a:t>Describe how the presentation could be improved based upon the provided </a:t>
            </a:r>
            <a:r>
              <a:rPr lang="en-AU" sz="900" dirty="0">
                <a:solidFill>
                  <a:schemeClr val="bg1">
                    <a:lumMod val="85000"/>
                  </a:schemeClr>
                </a:solidFill>
                <a:latin typeface="Roboto"/>
                <a:ea typeface="Roboto"/>
                <a:cs typeface="Roboto"/>
                <a:sym typeface="Roboto"/>
              </a:rPr>
              <a:t>feedback.</a:t>
            </a:r>
          </a:p>
          <a:p>
            <a:pPr marL="0" indent="0">
              <a:spcBef>
                <a:spcPts val="0"/>
              </a:spcBef>
              <a:buClr>
                <a:schemeClr val="dk1"/>
              </a:buClr>
              <a:buNone/>
            </a:pPr>
            <a:r>
              <a:rPr lang="en-AU" sz="900" dirty="0">
                <a:solidFill>
                  <a:srgbClr val="92D050"/>
                </a:solidFill>
                <a:latin typeface="Roboto"/>
                <a:ea typeface="Roboto"/>
                <a:cs typeface="Roboto"/>
                <a:sym typeface="Roboto"/>
              </a:rPr>
              <a:t>Answer here.</a:t>
            </a:r>
          </a:p>
          <a:p>
            <a:pPr marL="0" indent="0">
              <a:spcBef>
                <a:spcPts val="0"/>
              </a:spcBef>
              <a:buClr>
                <a:schemeClr val="dk1"/>
              </a:buClr>
              <a:buNone/>
            </a:pPr>
            <a:endParaRPr lang="en-US" sz="900" dirty="0">
              <a:solidFill>
                <a:srgbClr val="92D050"/>
              </a:solidFill>
              <a:latin typeface="Roboto"/>
              <a:ea typeface="Roboto"/>
              <a:cs typeface="Roboto"/>
              <a:sym typeface="Roboto"/>
            </a:endParaRPr>
          </a:p>
          <a:p>
            <a:pPr marL="0" indent="0">
              <a:spcBef>
                <a:spcPts val="0"/>
              </a:spcBef>
              <a:buClr>
                <a:schemeClr val="dk1"/>
              </a:buClr>
              <a:buNone/>
            </a:pPr>
            <a:endParaRPr lang="en-AU"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1000" b="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1000" b="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b="0" i="0" u="none" strike="noStrike" cap="none" dirty="0">
              <a:solidFill>
                <a:srgbClr val="92D050"/>
              </a:solidFill>
              <a:latin typeface="Roboto"/>
              <a:ea typeface="Roboto"/>
              <a:cs typeface="Roboto"/>
              <a:sym typeface="Roboto"/>
            </a:endParaRPr>
          </a:p>
        </p:txBody>
      </p:sp>
      <p:sp>
        <p:nvSpPr>
          <p:cNvPr id="298" name="Google Shape;298;p4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dirty="0" err="1">
                <a:solidFill>
                  <a:srgbClr val="8CB3E3"/>
                </a:solidFill>
                <a:latin typeface="Roboto"/>
                <a:ea typeface="Roboto"/>
                <a:cs typeface="Roboto"/>
                <a:sym typeface="Roboto"/>
              </a:rPr>
              <a:t>First</a:t>
            </a:r>
            <a:r>
              <a:rPr lang="en-AU" sz="3000" b="0" i="0" u="none" strike="noStrike" cap="none" dirty="0">
                <a:solidFill>
                  <a:srgbClr val="8CB3E3"/>
                </a:solidFill>
                <a:latin typeface="Roboto"/>
                <a:ea typeface="Roboto"/>
                <a:cs typeface="Roboto"/>
                <a:sym typeface="Roboto"/>
              </a:rPr>
              <a:t> Pitch - Presentation Feedback</a:t>
            </a:r>
            <a:endParaRPr dirty="0">
              <a:solidFill>
                <a:srgbClr val="8CB3E3"/>
              </a:solidFill>
            </a:endParaRPr>
          </a:p>
        </p:txBody>
      </p:sp>
      <p:sp>
        <p:nvSpPr>
          <p:cNvPr id="4" name="Google Shape;234;p37">
            <a:extLst>
              <a:ext uri="{FF2B5EF4-FFF2-40B4-BE49-F238E27FC236}">
                <a16:creationId xmlns:a16="http://schemas.microsoft.com/office/drawing/2014/main" id="{4F780BEC-8B49-4014-A1D4-E349BCD6B146}"/>
              </a:ext>
            </a:extLst>
          </p:cNvPr>
          <p:cNvSpPr txBox="1"/>
          <p:nvPr/>
        </p:nvSpPr>
        <p:spPr>
          <a:xfrm>
            <a:off x="210775" y="4287518"/>
            <a:ext cx="8242800" cy="977460"/>
          </a:xfrm>
          <a:prstGeom prst="rect">
            <a:avLst/>
          </a:prstGeom>
          <a:noFill/>
          <a:ln>
            <a:noFill/>
          </a:ln>
        </p:spPr>
        <p:txBody>
          <a:bodyPr spcFirstLastPara="1" wrap="square" lIns="91425" tIns="45700" rIns="91425" bIns="45700" anchor="t" anchorCtr="0">
            <a:noAutofit/>
          </a:bodyPr>
          <a:lstStyle/>
          <a:p>
            <a:pPr lvl="0" algn="ctr">
              <a:buClr>
                <a:schemeClr val="bg1">
                  <a:lumMod val="75000"/>
                </a:schemeClr>
              </a:buClr>
              <a:buSzPct val="100000"/>
            </a:pPr>
            <a:br>
              <a:rPr lang="en-AU" sz="1800" dirty="0">
                <a:solidFill>
                  <a:srgbClr val="B7B7B7"/>
                </a:solidFill>
                <a:latin typeface="Roboto"/>
                <a:ea typeface="Roboto"/>
                <a:cs typeface="Roboto"/>
                <a:sym typeface="Roboto"/>
              </a:rPr>
            </a:br>
            <a:r>
              <a:rPr lang="en-AU" sz="1800" dirty="0">
                <a:solidFill>
                  <a:srgbClr val="92D050"/>
                </a:solidFill>
                <a:latin typeface="Roboto"/>
                <a:ea typeface="Roboto"/>
                <a:cs typeface="Roboto"/>
                <a:sym typeface="Roboto"/>
              </a:rPr>
              <a:t>Upload the First Pitch Presentation as a separate .PDF to Canvas.</a:t>
            </a: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Calibri"/>
              <a:sym typeface="Roboto"/>
            </a:endParaRPr>
          </a:p>
          <a:p>
            <a:pPr marL="0" lvl="0" indent="0" rtl="0">
              <a:spcBef>
                <a:spcPts val="0"/>
              </a:spcBef>
              <a:spcAft>
                <a:spcPts val="0"/>
              </a:spcAft>
              <a:buClr>
                <a:schemeClr val="dk1"/>
              </a:buClr>
              <a:buSzPts val="1100"/>
              <a:buFont typeface="Arial"/>
              <a:buNone/>
            </a:pPr>
            <a:endParaRPr sz="2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75462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9" y="1063375"/>
            <a:ext cx="8064900" cy="3394500"/>
          </a:xfrm>
          <a:prstGeom prst="rect">
            <a:avLst/>
          </a:prstGeom>
          <a:noFill/>
          <a:ln>
            <a:noFill/>
          </a:ln>
        </p:spPr>
        <p:txBody>
          <a:bodyPr spcFirstLastPara="1" wrap="square" lIns="91426" tIns="45700" rIns="91426" bIns="45700" anchor="t" anchorCtr="0">
            <a:noAutofit/>
          </a:bodyPr>
          <a:lstStyle/>
          <a:p>
            <a:pPr>
              <a:lnSpc>
                <a:spcPct val="115000"/>
              </a:lnSpc>
              <a:buClr>
                <a:schemeClr val="dk1"/>
              </a:buClr>
              <a:buSzPts val="1100"/>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3" y="1666865"/>
            <a:ext cx="9143998"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6" tIns="45700" rIns="91426" bIns="45700" anchor="ctr" anchorCtr="0">
            <a:noAutofit/>
          </a:bodyPr>
          <a:lstStyle/>
          <a:p>
            <a:pPr algn="ctr">
              <a:buSzPts val="1400"/>
            </a:pPr>
            <a:endParaRPr sz="1401">
              <a:solidFill>
                <a:schemeClr val="lt1"/>
              </a:solidFil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3" y="2051585"/>
            <a:ext cx="7633854" cy="646331"/>
          </a:xfrm>
          <a:prstGeom prst="rect">
            <a:avLst/>
          </a:prstGeom>
          <a:noFill/>
          <a:ln>
            <a:noFill/>
          </a:ln>
        </p:spPr>
        <p:txBody>
          <a:bodyPr spcFirstLastPara="1" wrap="square" lIns="91426" tIns="45700" rIns="91426" bIns="45700" anchor="t" anchorCtr="0">
            <a:noAutofit/>
          </a:bodyPr>
          <a:lstStyle/>
          <a:p>
            <a:pPr algn="ctr">
              <a:buClr>
                <a:srgbClr val="00B0F0"/>
              </a:buClr>
              <a:buSzPts val="3600"/>
            </a:pPr>
            <a:r>
              <a:rPr lang="en-AU" sz="3600" b="1" dirty="0">
                <a:solidFill>
                  <a:srgbClr val="00B0F0"/>
                </a:solidFill>
                <a:latin typeface="Roboto"/>
                <a:ea typeface="Roboto"/>
                <a:cs typeface="Roboto"/>
                <a:sym typeface="Roboto"/>
              </a:rPr>
              <a:t>Final Approval</a:t>
            </a:r>
            <a:endParaRPr sz="1401" dirty="0"/>
          </a:p>
        </p:txBody>
      </p:sp>
    </p:spTree>
    <p:extLst>
      <p:ext uri="{BB962C8B-B14F-4D97-AF65-F5344CB8AC3E}">
        <p14:creationId xmlns:p14="http://schemas.microsoft.com/office/powerpoint/2010/main" val="3722451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txBox="1">
            <a:spLocks noGrp="1"/>
          </p:cNvSpPr>
          <p:nvPr>
            <p:ph type="body" idx="1"/>
          </p:nvPr>
        </p:nvSpPr>
        <p:spPr>
          <a:xfrm>
            <a:off x="323525" y="1063375"/>
            <a:ext cx="8424600" cy="3735300"/>
          </a:xfrm>
          <a:prstGeom prst="rect">
            <a:avLst/>
          </a:prstGeom>
          <a:noFill/>
          <a:ln>
            <a:noFill/>
          </a:ln>
        </p:spPr>
        <p:txBody>
          <a:bodyPr spcFirstLastPara="1" wrap="square" lIns="91425" tIns="45700" rIns="91425" bIns="45700" anchor="t" anchorCtr="0">
            <a:noAutofit/>
          </a:bodyPr>
          <a:lstStyle/>
          <a:p>
            <a:pPr marL="0" lvl="0" indent="0">
              <a:spcBef>
                <a:spcPts val="0"/>
              </a:spcBef>
              <a:buClr>
                <a:schemeClr val="dk1"/>
              </a:buClr>
              <a:buNone/>
            </a:pPr>
            <a:r>
              <a:rPr lang="en-US" sz="900" dirty="0">
                <a:solidFill>
                  <a:srgbClr val="B7B7B7"/>
                </a:solidFill>
                <a:latin typeface="Roboto"/>
                <a:ea typeface="Roboto"/>
                <a:cs typeface="Roboto"/>
                <a:sym typeface="Roboto"/>
              </a:rPr>
              <a:t>Present the concept to relevant stakeholders, record the feedback given during the presentation and answer the questions below.</a:t>
            </a:r>
          </a:p>
          <a:p>
            <a:pPr marL="0" marR="0" lvl="0" indent="0" algn="l" rtl="0">
              <a:lnSpc>
                <a:spcPct val="100000"/>
              </a:lnSpc>
              <a:spcBef>
                <a:spcPts val="0"/>
              </a:spcBef>
              <a:spcAft>
                <a:spcPts val="0"/>
              </a:spcAft>
              <a:buClr>
                <a:schemeClr val="dk1"/>
              </a:buClr>
              <a:buSzPts val="2800"/>
              <a:buFont typeface="Arial"/>
              <a:buNone/>
            </a:pPr>
            <a:endParaRPr sz="900"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D9D9D9"/>
                </a:solidFill>
                <a:latin typeface="Roboto"/>
                <a:ea typeface="Roboto"/>
                <a:cs typeface="Roboto"/>
                <a:sym typeface="Roboto"/>
              </a:rPr>
              <a:t>List the feedback you received on the game concept and include any issues/concerns.</a:t>
            </a:r>
            <a:br>
              <a:rPr lang="en-AU" sz="900" i="0" u="none" strike="noStrike" cap="none" dirty="0">
                <a:solidFill>
                  <a:srgbClr val="D9D9D9"/>
                </a:solidFill>
                <a:latin typeface="Roboto"/>
                <a:ea typeface="Roboto"/>
                <a:cs typeface="Roboto"/>
                <a:sym typeface="Roboto"/>
              </a:rPr>
            </a:br>
            <a:r>
              <a:rPr lang="en-AU" sz="900" i="0" u="none" strike="noStrike" cap="none" dirty="0">
                <a:solidFill>
                  <a:srgbClr val="92D050"/>
                </a:solidFill>
                <a:latin typeface="Roboto"/>
                <a:ea typeface="Roboto"/>
                <a:cs typeface="Roboto"/>
                <a:sym typeface="Roboto"/>
              </a:rPr>
              <a:t>Answer here</a:t>
            </a:r>
            <a:r>
              <a:rPr lang="en-AU" sz="900" dirty="0">
                <a:solidFill>
                  <a:srgbClr val="92D050"/>
                </a:solidFill>
                <a:latin typeface="Roboto"/>
                <a:ea typeface="Roboto"/>
                <a:cs typeface="Roboto"/>
                <a:sym typeface="Roboto"/>
              </a:rPr>
              <a:t>.</a:t>
            </a:r>
            <a:br>
              <a:rPr lang="en-AU" sz="900" dirty="0">
                <a:solidFill>
                  <a:srgbClr val="92D050"/>
                </a:solidFill>
                <a:latin typeface="Roboto"/>
                <a:ea typeface="Roboto"/>
                <a:cs typeface="Roboto"/>
                <a:sym typeface="Roboto"/>
              </a:rPr>
            </a:br>
            <a:endParaRPr sz="900" i="0" u="none" strike="noStrike" cap="none" dirty="0">
              <a:solidFill>
                <a:srgbClr val="B7B7B7"/>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US" sz="900" i="0" u="none" strike="noStrike" cap="none" dirty="0">
                <a:solidFill>
                  <a:srgbClr val="D9D9D9"/>
                </a:solidFill>
                <a:latin typeface="Roboto"/>
                <a:ea typeface="Roboto"/>
                <a:cs typeface="Roboto"/>
                <a:sym typeface="Roboto"/>
              </a:rPr>
              <a:t>List the feedback you received on the presentation and presentation aids.</a:t>
            </a: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AU" sz="900" i="0" u="none" strike="noStrike" cap="none" dirty="0">
                <a:solidFill>
                  <a:srgbClr val="92D050"/>
                </a:solidFill>
                <a:latin typeface="Roboto"/>
                <a:ea typeface="Roboto"/>
                <a:cs typeface="Roboto"/>
                <a:sym typeface="Roboto"/>
              </a:rPr>
              <a:t>Answer here.</a:t>
            </a: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i="0" u="none" strike="noStrike" cap="none" dirty="0">
              <a:solidFill>
                <a:srgbClr val="92D050"/>
              </a:solidFill>
              <a:latin typeface="Roboto"/>
              <a:ea typeface="Roboto"/>
              <a:cs typeface="Roboto"/>
              <a:sym typeface="Roboto"/>
            </a:endParaRPr>
          </a:p>
          <a:p>
            <a:pPr marL="0" lvl="0" indent="0">
              <a:spcBef>
                <a:spcPts val="0"/>
              </a:spcBef>
              <a:buClr>
                <a:schemeClr val="dk1"/>
              </a:buClr>
              <a:buNone/>
            </a:pPr>
            <a:r>
              <a:rPr lang="en-AU" sz="900" i="0" u="none" strike="noStrike" cap="none" dirty="0">
                <a:solidFill>
                  <a:srgbClr val="D9D9D9"/>
                </a:solidFill>
                <a:latin typeface="Roboto"/>
                <a:ea typeface="Roboto"/>
                <a:cs typeface="Roboto"/>
                <a:sym typeface="Roboto"/>
              </a:rPr>
              <a:t>Describe how the </a:t>
            </a:r>
            <a:r>
              <a:rPr lang="en-AU" sz="900" dirty="0">
                <a:solidFill>
                  <a:srgbClr val="D9D9D9"/>
                </a:solidFill>
                <a:latin typeface="Roboto"/>
                <a:ea typeface="Roboto"/>
                <a:cs typeface="Roboto"/>
                <a:sym typeface="Roboto"/>
              </a:rPr>
              <a:t>game concept </a:t>
            </a:r>
            <a:r>
              <a:rPr lang="en-AU" sz="900" i="0" u="none" strike="noStrike" cap="none" dirty="0">
                <a:solidFill>
                  <a:srgbClr val="D9D9D9"/>
                </a:solidFill>
                <a:latin typeface="Roboto"/>
                <a:ea typeface="Roboto"/>
                <a:cs typeface="Roboto"/>
                <a:sym typeface="Roboto"/>
              </a:rPr>
              <a:t>is going to be modified based upon the provided feedback</a:t>
            </a:r>
            <a:r>
              <a:rPr lang="en-AU" sz="900" dirty="0">
                <a:solidFill>
                  <a:srgbClr val="D9D9D9"/>
                </a:solidFill>
                <a:latin typeface="Roboto"/>
                <a:ea typeface="Roboto"/>
                <a:cs typeface="Roboto"/>
                <a:sym typeface="Roboto"/>
              </a:rPr>
              <a:t>.</a:t>
            </a:r>
            <a:br>
              <a:rPr lang="en-AU" sz="900" i="0" u="none" strike="noStrike" cap="none" dirty="0">
                <a:solidFill>
                  <a:srgbClr val="D9D9D9"/>
                </a:solidFill>
                <a:latin typeface="Roboto"/>
                <a:ea typeface="Roboto"/>
                <a:cs typeface="Roboto"/>
                <a:sym typeface="Roboto"/>
              </a:rPr>
            </a:br>
            <a:r>
              <a:rPr lang="en-AU" sz="900" i="0" u="none" strike="noStrike" cap="none" dirty="0">
                <a:solidFill>
                  <a:srgbClr val="92D050"/>
                </a:solidFill>
                <a:latin typeface="Roboto"/>
                <a:ea typeface="Roboto"/>
                <a:cs typeface="Roboto"/>
                <a:sym typeface="Roboto"/>
              </a:rPr>
              <a:t>Answer here.</a:t>
            </a:r>
          </a:p>
          <a:p>
            <a:pPr marL="0" marR="0" lvl="0" indent="0" algn="l" rtl="0">
              <a:lnSpc>
                <a:spcPct val="100000"/>
              </a:lnSpc>
              <a:spcBef>
                <a:spcPts val="0"/>
              </a:spcBef>
              <a:spcAft>
                <a:spcPts val="0"/>
              </a:spcAft>
              <a:buClr>
                <a:schemeClr val="dk1"/>
              </a:buClr>
              <a:buSzPts val="2800"/>
              <a:buFont typeface="Arial"/>
              <a:buNone/>
            </a:pPr>
            <a:endParaRPr lang="en-US"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r>
              <a:rPr lang="en-US" sz="900" dirty="0">
                <a:solidFill>
                  <a:schemeClr val="bg1">
                    <a:lumMod val="85000"/>
                  </a:schemeClr>
                </a:solidFill>
                <a:latin typeface="Roboto"/>
                <a:ea typeface="Roboto"/>
                <a:cs typeface="Roboto"/>
                <a:sym typeface="Roboto"/>
              </a:rPr>
              <a:t>Describe how the presentation could be improved based upon the provided </a:t>
            </a:r>
            <a:r>
              <a:rPr lang="en-AU" sz="900" dirty="0">
                <a:solidFill>
                  <a:schemeClr val="bg1">
                    <a:lumMod val="85000"/>
                  </a:schemeClr>
                </a:solidFill>
                <a:latin typeface="Roboto"/>
                <a:ea typeface="Roboto"/>
                <a:cs typeface="Roboto"/>
                <a:sym typeface="Roboto"/>
              </a:rPr>
              <a:t>feedback.</a:t>
            </a:r>
          </a:p>
          <a:p>
            <a:pPr marL="0" indent="0">
              <a:spcBef>
                <a:spcPts val="0"/>
              </a:spcBef>
              <a:buClr>
                <a:schemeClr val="dk1"/>
              </a:buClr>
              <a:buNone/>
            </a:pPr>
            <a:r>
              <a:rPr lang="en-AU" sz="900" dirty="0">
                <a:solidFill>
                  <a:srgbClr val="92D050"/>
                </a:solidFill>
                <a:latin typeface="Roboto"/>
                <a:ea typeface="Roboto"/>
                <a:cs typeface="Roboto"/>
                <a:sym typeface="Roboto"/>
              </a:rPr>
              <a:t>Answer here.</a:t>
            </a:r>
          </a:p>
          <a:p>
            <a:pPr marL="0" indent="0">
              <a:spcBef>
                <a:spcPts val="0"/>
              </a:spcBef>
              <a:buClr>
                <a:schemeClr val="dk1"/>
              </a:buClr>
              <a:buNone/>
            </a:pPr>
            <a:endParaRPr lang="en-US" sz="900" dirty="0">
              <a:solidFill>
                <a:srgbClr val="92D050"/>
              </a:solidFill>
              <a:latin typeface="Roboto"/>
              <a:ea typeface="Roboto"/>
              <a:cs typeface="Roboto"/>
              <a:sym typeface="Roboto"/>
            </a:endParaRPr>
          </a:p>
          <a:p>
            <a:pPr marL="0" indent="0">
              <a:spcBef>
                <a:spcPts val="0"/>
              </a:spcBef>
              <a:buClr>
                <a:schemeClr val="dk1"/>
              </a:buClr>
              <a:buNone/>
            </a:pPr>
            <a:endParaRPr lang="en-AU" sz="900"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dirty="0">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1000" b="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1000" b="0" i="0" u="none" strike="noStrike" cap="none" dirty="0">
              <a:solidFill>
                <a:srgbClr val="92D05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ts val="2800"/>
              <a:buFont typeface="Arial"/>
              <a:buNone/>
            </a:pPr>
            <a:endParaRPr sz="900" b="0" i="0" u="none" strike="noStrike" cap="none" dirty="0">
              <a:solidFill>
                <a:srgbClr val="92D050"/>
              </a:solidFill>
              <a:latin typeface="Roboto"/>
              <a:ea typeface="Roboto"/>
              <a:cs typeface="Roboto"/>
              <a:sym typeface="Roboto"/>
            </a:endParaRPr>
          </a:p>
        </p:txBody>
      </p:sp>
      <p:sp>
        <p:nvSpPr>
          <p:cNvPr id="298" name="Google Shape;298;p44"/>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dirty="0" err="1">
                <a:solidFill>
                  <a:srgbClr val="8CB3E3"/>
                </a:solidFill>
                <a:latin typeface="Roboto"/>
                <a:ea typeface="Roboto"/>
                <a:cs typeface="Roboto"/>
                <a:sym typeface="Roboto"/>
              </a:rPr>
              <a:t>S</a:t>
            </a:r>
            <a:r>
              <a:rPr lang="en-AU" sz="3000" b="0" i="0" u="none" strike="noStrike" cap="none" dirty="0" err="1">
                <a:solidFill>
                  <a:srgbClr val="8CB3E3"/>
                </a:solidFill>
                <a:latin typeface="Roboto"/>
                <a:ea typeface="Roboto"/>
                <a:cs typeface="Roboto"/>
                <a:sym typeface="Roboto"/>
              </a:rPr>
              <a:t>econd</a:t>
            </a:r>
            <a:r>
              <a:rPr lang="en-AU" sz="3000" b="0" i="0" u="none" strike="noStrike" cap="none" dirty="0">
                <a:solidFill>
                  <a:srgbClr val="8CB3E3"/>
                </a:solidFill>
                <a:latin typeface="Roboto"/>
                <a:ea typeface="Roboto"/>
                <a:cs typeface="Roboto"/>
                <a:sym typeface="Roboto"/>
              </a:rPr>
              <a:t> Pitch - Presentation Feedback</a:t>
            </a:r>
            <a:endParaRPr dirty="0">
              <a:solidFill>
                <a:srgbClr val="8CB3E3"/>
              </a:solidFill>
            </a:endParaRPr>
          </a:p>
        </p:txBody>
      </p:sp>
      <p:sp>
        <p:nvSpPr>
          <p:cNvPr id="4" name="Google Shape;234;p37">
            <a:extLst>
              <a:ext uri="{FF2B5EF4-FFF2-40B4-BE49-F238E27FC236}">
                <a16:creationId xmlns:a16="http://schemas.microsoft.com/office/drawing/2014/main" id="{37C20A41-2985-425C-8350-CB6F9B972712}"/>
              </a:ext>
            </a:extLst>
          </p:cNvPr>
          <p:cNvSpPr txBox="1"/>
          <p:nvPr/>
        </p:nvSpPr>
        <p:spPr>
          <a:xfrm>
            <a:off x="210775" y="4287518"/>
            <a:ext cx="8242800" cy="977460"/>
          </a:xfrm>
          <a:prstGeom prst="rect">
            <a:avLst/>
          </a:prstGeom>
          <a:noFill/>
          <a:ln>
            <a:noFill/>
          </a:ln>
        </p:spPr>
        <p:txBody>
          <a:bodyPr spcFirstLastPara="1" wrap="square" lIns="91425" tIns="45700" rIns="91425" bIns="45700" anchor="t" anchorCtr="0">
            <a:noAutofit/>
          </a:bodyPr>
          <a:lstStyle/>
          <a:p>
            <a:pPr lvl="0" algn="ctr">
              <a:buClr>
                <a:schemeClr val="bg1">
                  <a:lumMod val="75000"/>
                </a:schemeClr>
              </a:buClr>
              <a:buSzPct val="100000"/>
            </a:pPr>
            <a:br>
              <a:rPr lang="en-AU" sz="1800" dirty="0">
                <a:solidFill>
                  <a:srgbClr val="B7B7B7"/>
                </a:solidFill>
                <a:latin typeface="Roboto"/>
                <a:ea typeface="Roboto"/>
                <a:cs typeface="Roboto"/>
                <a:sym typeface="Roboto"/>
              </a:rPr>
            </a:br>
            <a:r>
              <a:rPr lang="en-AU" sz="1800" dirty="0">
                <a:solidFill>
                  <a:srgbClr val="92D050"/>
                </a:solidFill>
                <a:latin typeface="Roboto"/>
                <a:ea typeface="Roboto"/>
                <a:cs typeface="Roboto"/>
                <a:sym typeface="Roboto"/>
              </a:rPr>
              <a:t>Upload the Second Pitch Presentation as a separate .PDF to Canvas.</a:t>
            </a: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Calibri"/>
              <a:sym typeface="Roboto"/>
            </a:endParaRPr>
          </a:p>
          <a:p>
            <a:pPr marL="0" lvl="0" indent="0" rtl="0">
              <a:spcBef>
                <a:spcPts val="0"/>
              </a:spcBef>
              <a:spcAft>
                <a:spcPts val="0"/>
              </a:spcAft>
              <a:buClr>
                <a:schemeClr val="dk1"/>
              </a:buClr>
              <a:buSzPts val="1100"/>
              <a:buFont typeface="Arial"/>
              <a:buNone/>
            </a:pPr>
            <a:endParaRPr sz="2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5405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6"/>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900"/>
              <a:buFont typeface="Calibri"/>
              <a:buNone/>
            </a:pPr>
            <a:r>
              <a:rPr lang="en-AU" sz="3600" b="0" i="0" u="none" strike="noStrike" cap="none" dirty="0">
                <a:solidFill>
                  <a:srgbClr val="00B0F0"/>
                </a:solidFill>
                <a:latin typeface="Roboto"/>
                <a:ea typeface="Roboto"/>
                <a:cs typeface="Roboto"/>
                <a:sym typeface="Roboto"/>
              </a:rPr>
              <a:t>Introduction</a:t>
            </a:r>
            <a:endParaRPr dirty="0"/>
          </a:p>
        </p:txBody>
      </p:sp>
      <p:sp>
        <p:nvSpPr>
          <p:cNvPr id="409" name="Google Shape;409;p66"/>
          <p:cNvSpPr txBox="1"/>
          <p:nvPr/>
        </p:nvSpPr>
        <p:spPr>
          <a:xfrm>
            <a:off x="323528" y="1063374"/>
            <a:ext cx="8064900" cy="3748261"/>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r>
              <a:rPr lang="en-AU" sz="900" b="1" dirty="0">
                <a:solidFill>
                  <a:srgbClr val="D9D9D9"/>
                </a:solidFill>
                <a:latin typeface="Roboto"/>
                <a:ea typeface="Roboto"/>
                <a:cs typeface="Roboto"/>
                <a:sym typeface="Roboto"/>
              </a:rPr>
              <a:t>Introduction:</a:t>
            </a:r>
            <a:endParaRPr sz="900" dirty="0">
              <a:solidFill>
                <a:srgbClr val="B7B7B7"/>
              </a:solidFill>
              <a:latin typeface="Roboto"/>
              <a:ea typeface="Roboto"/>
              <a:cs typeface="Roboto"/>
              <a:sym typeface="Roboto"/>
            </a:endParaRPr>
          </a:p>
          <a:p>
            <a:pPr>
              <a:buClr>
                <a:srgbClr val="B7B7B7"/>
              </a:buClr>
              <a:buSzPts val="225"/>
            </a:pPr>
            <a:r>
              <a:rPr lang="en-US" sz="900" dirty="0">
                <a:solidFill>
                  <a:srgbClr val="B7B7B7"/>
                </a:solidFill>
                <a:latin typeface="Roboto"/>
                <a:ea typeface="Roboto"/>
                <a:cs typeface="Roboto"/>
                <a:sym typeface="Roboto"/>
              </a:rPr>
              <a:t>This assessment will cover the process of developing pitches and concepts, establishing an art style for a multi discipline creative project and presenting concepts to stakeholders for approval. Your task is to generate a creative project idea and create comprehensive planning and pitching documentation, refining it with feedback before delivering it to the client. This documentation will cover all aspects of your project and provide a clear and detailed roadmap for its successful execution.</a:t>
            </a:r>
          </a:p>
          <a:p>
            <a:pPr>
              <a:buClr>
                <a:srgbClr val="B7B7B7"/>
              </a:buClr>
              <a:buSzPts val="225"/>
            </a:pPr>
            <a:endParaRPr lang="en-US" sz="900" dirty="0">
              <a:solidFill>
                <a:srgbClr val="B7B7B7"/>
              </a:solidFill>
              <a:latin typeface="Roboto"/>
              <a:ea typeface="Roboto"/>
              <a:cs typeface="Roboto"/>
              <a:sym typeface="Roboto"/>
            </a:endParaRPr>
          </a:p>
          <a:p>
            <a:pPr>
              <a:buClr>
                <a:srgbClr val="B7B7B7"/>
              </a:buClr>
              <a:buSzPts val="225"/>
            </a:pPr>
            <a:endParaRPr lang="en-US" sz="900" dirty="0">
              <a:solidFill>
                <a:srgbClr val="B7B7B7"/>
              </a:solidFill>
              <a:latin typeface="Roboto"/>
              <a:ea typeface="Roboto"/>
              <a:cs typeface="Roboto"/>
              <a:sym typeface="Roboto"/>
            </a:endParaRPr>
          </a:p>
          <a:p>
            <a:pPr>
              <a:buClr>
                <a:srgbClr val="B7B7B7"/>
              </a:buClr>
              <a:buSzPts val="225"/>
            </a:pPr>
            <a:r>
              <a:rPr lang="en-US" sz="900" dirty="0">
                <a:solidFill>
                  <a:srgbClr val="B7B7B7"/>
                </a:solidFill>
                <a:latin typeface="Roboto"/>
                <a:ea typeface="Roboto"/>
                <a:cs typeface="Roboto"/>
                <a:sym typeface="Roboto"/>
              </a:rPr>
              <a:t>The provided brief is designed to collect all the evidence of competency required for this subject. Following an alternative brief and/or presenting additional evidence of competency needs to be negotiated with your trainer. Further information on the assessment process and requirements can be found in the unit’s subject and assessment guide.</a:t>
            </a:r>
            <a:br>
              <a:rPr lang="en-US" sz="900" dirty="0">
                <a:solidFill>
                  <a:srgbClr val="B7B7B7"/>
                </a:solidFill>
                <a:latin typeface="Roboto"/>
                <a:ea typeface="Roboto"/>
                <a:cs typeface="Roboto"/>
                <a:sym typeface="Roboto"/>
              </a:rPr>
            </a:br>
            <a:r>
              <a:rPr lang="en-AU" sz="900" i="0" u="none" strike="noStrike" cap="none" dirty="0">
                <a:solidFill>
                  <a:srgbClr val="B7B7B7"/>
                </a:solidFill>
                <a:latin typeface="Roboto"/>
                <a:ea typeface="Roboto"/>
                <a:cs typeface="Roboto"/>
                <a:sym typeface="Roboto"/>
              </a:rPr>
              <a:t> </a:t>
            </a:r>
            <a:br>
              <a:rPr lang="en-AU" sz="900" dirty="0">
                <a:solidFill>
                  <a:srgbClr val="B7B7B7"/>
                </a:solidFill>
                <a:latin typeface="Roboto"/>
                <a:ea typeface="Roboto"/>
                <a:cs typeface="Roboto"/>
                <a:sym typeface="Roboto"/>
              </a:rPr>
            </a:br>
            <a:r>
              <a:rPr lang="en-AU" sz="900" b="1" i="0" u="none" strike="noStrike" cap="none" dirty="0">
                <a:solidFill>
                  <a:srgbClr val="D9D9D9"/>
                </a:solidFill>
                <a:latin typeface="Roboto"/>
                <a:ea typeface="Roboto"/>
                <a:cs typeface="Roboto"/>
                <a:sym typeface="Roboto"/>
              </a:rPr>
              <a:t>The assessment will include:</a:t>
            </a:r>
            <a:endParaRPr sz="900" dirty="0">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dirty="0">
                <a:solidFill>
                  <a:schemeClr val="bg1">
                    <a:lumMod val="75000"/>
                  </a:schemeClr>
                </a:solidFill>
                <a:latin typeface="Roboto"/>
                <a:ea typeface="Roboto"/>
                <a:cs typeface="Roboto"/>
                <a:sym typeface="Roboto"/>
              </a:rPr>
              <a:t>Analysing a brief.</a:t>
            </a:r>
          </a:p>
          <a:p>
            <a:pPr marL="342900" lvl="0" indent="-228600" rtl="0">
              <a:lnSpc>
                <a:spcPct val="115000"/>
              </a:lnSpc>
              <a:spcBef>
                <a:spcPts val="0"/>
              </a:spcBef>
              <a:spcAft>
                <a:spcPts val="0"/>
              </a:spcAft>
              <a:buClr>
                <a:srgbClr val="00B0F0"/>
              </a:buClr>
              <a:buSzPts val="900"/>
              <a:buFont typeface="Roboto"/>
              <a:buChar char="•"/>
            </a:pPr>
            <a:r>
              <a:rPr lang="en-US" sz="900" dirty="0">
                <a:solidFill>
                  <a:schemeClr val="bg1">
                    <a:lumMod val="75000"/>
                  </a:schemeClr>
                </a:solidFill>
                <a:latin typeface="Roboto"/>
                <a:ea typeface="Roboto"/>
                <a:cs typeface="Roboto"/>
                <a:sym typeface="Roboto"/>
              </a:rPr>
              <a:t>Developing a pitch.</a:t>
            </a:r>
            <a:endParaRPr lang="en-AU" sz="900" dirty="0">
              <a:solidFill>
                <a:schemeClr val="bg1">
                  <a:lumMod val="75000"/>
                </a:schemeClr>
              </a:solidFill>
              <a:latin typeface="Roboto"/>
              <a:ea typeface="Roboto"/>
              <a:cs typeface="Roboto"/>
              <a:sym typeface="Roboto"/>
            </a:endParaRPr>
          </a:p>
          <a:p>
            <a:pPr marL="342900" lvl="0" indent="-228600" rtl="0">
              <a:lnSpc>
                <a:spcPct val="115000"/>
              </a:lnSpc>
              <a:spcBef>
                <a:spcPts val="0"/>
              </a:spcBef>
              <a:spcAft>
                <a:spcPts val="0"/>
              </a:spcAft>
              <a:buClr>
                <a:srgbClr val="00B0F0"/>
              </a:buClr>
              <a:buSzPts val="900"/>
              <a:buFont typeface="Roboto"/>
              <a:buChar char="•"/>
            </a:pPr>
            <a:r>
              <a:rPr lang="en-AU" sz="900" dirty="0">
                <a:solidFill>
                  <a:schemeClr val="bg1">
                    <a:lumMod val="75000"/>
                  </a:schemeClr>
                </a:solidFill>
                <a:latin typeface="Roboto"/>
                <a:ea typeface="Roboto"/>
                <a:cs typeface="Roboto"/>
                <a:sym typeface="Roboto"/>
              </a:rPr>
              <a:t>Creating storyboards.</a:t>
            </a:r>
          </a:p>
          <a:p>
            <a:pPr marL="342900" indent="-228600">
              <a:lnSpc>
                <a:spcPct val="115000"/>
              </a:lnSpc>
              <a:buClr>
                <a:srgbClr val="00B0F0"/>
              </a:buClr>
              <a:buSzPts val="900"/>
              <a:buFont typeface="Roboto"/>
              <a:buChar char="•"/>
            </a:pPr>
            <a:r>
              <a:rPr lang="en-US" sz="900" dirty="0">
                <a:solidFill>
                  <a:schemeClr val="bg1">
                    <a:lumMod val="75000"/>
                  </a:schemeClr>
                </a:solidFill>
                <a:latin typeface="Roboto"/>
                <a:ea typeface="Roboto"/>
                <a:cs typeface="Roboto"/>
                <a:sym typeface="Roboto"/>
              </a:rPr>
              <a:t>Developing and refining concepts.</a:t>
            </a:r>
            <a:endParaRPr lang="en-AU" sz="900" dirty="0">
              <a:solidFill>
                <a:schemeClr val="bg1">
                  <a:lumMod val="75000"/>
                </a:schemeClr>
              </a:solidFill>
              <a:latin typeface="Roboto"/>
              <a:ea typeface="Roboto"/>
              <a:cs typeface="Roboto"/>
              <a:sym typeface="Roboto"/>
            </a:endParaRPr>
          </a:p>
          <a:p>
            <a:pPr marL="342900" indent="-228600">
              <a:lnSpc>
                <a:spcPct val="115000"/>
              </a:lnSpc>
              <a:buClr>
                <a:srgbClr val="00B0F0"/>
              </a:buClr>
              <a:buSzPts val="900"/>
              <a:buFont typeface="Roboto"/>
              <a:buChar char="•"/>
            </a:pPr>
            <a:r>
              <a:rPr lang="en-US" sz="900" dirty="0">
                <a:solidFill>
                  <a:schemeClr val="bg1">
                    <a:lumMod val="75000"/>
                  </a:schemeClr>
                </a:solidFill>
                <a:latin typeface="Roboto"/>
                <a:ea typeface="Roboto"/>
                <a:cs typeface="Roboto"/>
                <a:sym typeface="Roboto"/>
              </a:rPr>
              <a:t>Conducting a risk assessment.</a:t>
            </a:r>
          </a:p>
          <a:p>
            <a:pPr marL="342900" lvl="0" indent="-228600">
              <a:lnSpc>
                <a:spcPct val="115000"/>
              </a:lnSpc>
              <a:buClr>
                <a:srgbClr val="00B0F0"/>
              </a:buClr>
              <a:buSzPts val="900"/>
              <a:buFont typeface="Roboto"/>
              <a:buChar char="•"/>
            </a:pPr>
            <a:r>
              <a:rPr lang="en-AU" sz="900" dirty="0">
                <a:solidFill>
                  <a:schemeClr val="bg1">
                    <a:lumMod val="75000"/>
                  </a:schemeClr>
                </a:solidFill>
                <a:latin typeface="Roboto"/>
                <a:ea typeface="Roboto"/>
                <a:cs typeface="Roboto"/>
                <a:sym typeface="Roboto"/>
              </a:rPr>
              <a:t>Planning and conducting presentations.</a:t>
            </a:r>
          </a:p>
          <a:p>
            <a:pPr marL="342900" lvl="0" indent="-228600">
              <a:lnSpc>
                <a:spcPct val="115000"/>
              </a:lnSpc>
              <a:buClr>
                <a:srgbClr val="00B0F0"/>
              </a:buClr>
              <a:buSzPts val="900"/>
              <a:buFont typeface="Roboto"/>
              <a:buChar char="•"/>
            </a:pPr>
            <a:r>
              <a:rPr lang="en-US" sz="900" dirty="0">
                <a:solidFill>
                  <a:schemeClr val="bg1">
                    <a:lumMod val="75000"/>
                  </a:schemeClr>
                </a:solidFill>
                <a:latin typeface="Roboto"/>
                <a:ea typeface="Roboto"/>
                <a:cs typeface="Roboto"/>
                <a:sym typeface="Roboto"/>
              </a:rPr>
              <a:t>Gathering and addressing feedback and conducting a post mortem review.</a:t>
            </a:r>
          </a:p>
          <a:p>
            <a:pPr marL="342900" lvl="0" indent="-228600">
              <a:lnSpc>
                <a:spcPct val="115000"/>
              </a:lnSpc>
              <a:buClr>
                <a:srgbClr val="00B0F0"/>
              </a:buClr>
              <a:buSzPts val="900"/>
              <a:buFont typeface="Roboto"/>
              <a:buChar char="•"/>
            </a:pPr>
            <a:r>
              <a:rPr lang="en-US" sz="900" dirty="0">
                <a:solidFill>
                  <a:schemeClr val="bg1">
                    <a:lumMod val="75000"/>
                  </a:schemeClr>
                </a:solidFill>
                <a:latin typeface="Roboto"/>
                <a:ea typeface="Roboto"/>
                <a:cs typeface="Roboto"/>
                <a:sym typeface="Roboto"/>
              </a:rPr>
              <a:t>Observing and maintaining healthy work practices.</a:t>
            </a:r>
            <a:endParaRPr lang="en-US" sz="900" i="0" u="none" strike="noStrike" cap="none" dirty="0">
              <a:solidFill>
                <a:srgbClr val="FF0000"/>
              </a:solidFill>
              <a:latin typeface="Roboto"/>
              <a:ea typeface="Roboto"/>
              <a:cs typeface="Roboto"/>
              <a:sym typeface="Roboto"/>
            </a:endParaRPr>
          </a:p>
          <a:p>
            <a:pPr marL="0" lvl="0" indent="0" rtl="0">
              <a:lnSpc>
                <a:spcPct val="115000"/>
              </a:lnSpc>
              <a:spcBef>
                <a:spcPts val="0"/>
              </a:spcBef>
              <a:spcAft>
                <a:spcPts val="0"/>
              </a:spcAft>
              <a:buNone/>
            </a:pPr>
            <a:endParaRPr sz="900" dirty="0">
              <a:solidFill>
                <a:srgbClr val="B7B7B7"/>
              </a:solidFill>
              <a:latin typeface="Roboto"/>
              <a:ea typeface="Roboto"/>
              <a:cs typeface="Roboto"/>
              <a:sym typeface="Roboto"/>
            </a:endParaRPr>
          </a:p>
          <a:p>
            <a:pPr marL="0" lvl="0" indent="0" rtl="0">
              <a:lnSpc>
                <a:spcPct val="115000"/>
              </a:lnSpc>
              <a:spcBef>
                <a:spcPts val="0"/>
              </a:spcBef>
              <a:spcAft>
                <a:spcPts val="0"/>
              </a:spcAft>
              <a:buNone/>
            </a:pPr>
            <a:r>
              <a:rPr lang="en-AU" sz="900" b="1" dirty="0">
                <a:solidFill>
                  <a:schemeClr val="lt2"/>
                </a:solidFill>
                <a:latin typeface="Roboto"/>
                <a:ea typeface="Roboto"/>
                <a:cs typeface="Roboto"/>
                <a:sym typeface="Roboto"/>
              </a:rPr>
              <a:t>The assessment instructions:</a:t>
            </a:r>
            <a:endParaRPr sz="900" dirty="0">
              <a:solidFill>
                <a:srgbClr val="B7B7B7"/>
              </a:solidFill>
              <a:latin typeface="Roboto"/>
              <a:ea typeface="Roboto"/>
              <a:cs typeface="Roboto"/>
              <a:sym typeface="Roboto"/>
            </a:endParaRPr>
          </a:p>
          <a:p>
            <a:pPr marL="342900" lvl="0" indent="-228600">
              <a:spcBef>
                <a:spcPts val="518"/>
              </a:spcBef>
              <a:buClr>
                <a:srgbClr val="00B0F0"/>
              </a:buClr>
              <a:buSzPts val="900"/>
              <a:buFont typeface="Roboto"/>
              <a:buChar char="•"/>
            </a:pPr>
            <a:r>
              <a:rPr lang="en-US" sz="900" dirty="0">
                <a:solidFill>
                  <a:srgbClr val="B7B7B7"/>
                </a:solidFill>
                <a:latin typeface="Roboto"/>
                <a:ea typeface="Roboto"/>
                <a:cs typeface="Roboto"/>
                <a:sym typeface="Roboto"/>
              </a:rPr>
              <a:t>All sections marked in </a:t>
            </a:r>
            <a:r>
              <a:rPr lang="en-US" sz="900" dirty="0">
                <a:solidFill>
                  <a:srgbClr val="92D050"/>
                </a:solidFill>
                <a:latin typeface="Roboto"/>
                <a:ea typeface="Roboto"/>
                <a:cs typeface="Roboto"/>
                <a:sym typeface="Roboto"/>
              </a:rPr>
              <a:t>green</a:t>
            </a:r>
            <a:r>
              <a:rPr lang="en-US" sz="900" dirty="0">
                <a:solidFill>
                  <a:srgbClr val="B7B7B7"/>
                </a:solidFill>
                <a:latin typeface="Roboto"/>
                <a:ea typeface="Roboto"/>
                <a:cs typeface="Roboto"/>
                <a:sym typeface="Roboto"/>
              </a:rPr>
              <a:t> must be edited/filled out by each student. Be sure to replace “Student Name” on the first slide and include your name in the document filename.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10E4A93-FF58-C978-1FD0-578F3A87A942}"/>
              </a:ext>
            </a:extLst>
          </p:cNvPr>
          <p:cNvGraphicFramePr>
            <a:graphicFrameLocks noGrp="1"/>
          </p:cNvGraphicFramePr>
          <p:nvPr/>
        </p:nvGraphicFramePr>
        <p:xfrm>
          <a:off x="152728" y="1295728"/>
          <a:ext cx="8797208" cy="3154680"/>
        </p:xfrm>
        <a:graphic>
          <a:graphicData uri="http://schemas.openxmlformats.org/drawingml/2006/table">
            <a:tbl>
              <a:tblPr firstRow="1" bandRow="1">
                <a:tableStyleId>{FA324A62-BA2D-4681-A0EE-0FC70B62A53E}</a:tableStyleId>
              </a:tblPr>
              <a:tblGrid>
                <a:gridCol w="1428750">
                  <a:extLst>
                    <a:ext uri="{9D8B030D-6E8A-4147-A177-3AD203B41FA5}">
                      <a16:colId xmlns:a16="http://schemas.microsoft.com/office/drawing/2014/main" val="269895616"/>
                    </a:ext>
                  </a:extLst>
                </a:gridCol>
                <a:gridCol w="7368458">
                  <a:extLst>
                    <a:ext uri="{9D8B030D-6E8A-4147-A177-3AD203B41FA5}">
                      <a16:colId xmlns:a16="http://schemas.microsoft.com/office/drawing/2014/main" val="3411953201"/>
                    </a:ext>
                  </a:extLst>
                </a:gridCol>
              </a:tblGrid>
              <a:tr h="0">
                <a:tc>
                  <a:txBody>
                    <a:bodyPr/>
                    <a:lstStyle/>
                    <a:p>
                      <a:pPr lvl="0">
                        <a:buNone/>
                      </a:pPr>
                      <a:r>
                        <a:rPr lang="en-US" sz="900" b="0" i="0" u="none" strike="noStrike" noProof="0">
                          <a:solidFill>
                            <a:schemeClr val="bg1">
                              <a:lumMod val="95000"/>
                            </a:schemeClr>
                          </a:solidFill>
                          <a:latin typeface="Roboto"/>
                        </a:rPr>
                        <a:t>Team Member's Name</a:t>
                      </a:r>
                      <a:endParaRPr lang="en-US"/>
                    </a:p>
                  </a:txBody>
                  <a:tcPr/>
                </a:tc>
                <a:tc>
                  <a:txBody>
                    <a:bodyPr/>
                    <a:lstStyle/>
                    <a:p>
                      <a:pPr lvl="0">
                        <a:buNone/>
                      </a:pPr>
                      <a:r>
                        <a:rPr lang="en-US" sz="900" b="0" i="0" u="none" strike="noStrike" noProof="0">
                          <a:solidFill>
                            <a:schemeClr val="bg1">
                              <a:lumMod val="95000"/>
                            </a:schemeClr>
                          </a:solidFill>
                          <a:latin typeface="Arial"/>
                        </a:rPr>
                        <a:t>Team Member's Responsibilities</a:t>
                      </a:r>
                      <a:endParaRPr lang="en-US" err="1"/>
                    </a:p>
                  </a:txBody>
                  <a:tcPr/>
                </a:tc>
                <a:extLst>
                  <a:ext uri="{0D108BD9-81ED-4DB2-BD59-A6C34878D82A}">
                    <a16:rowId xmlns:a16="http://schemas.microsoft.com/office/drawing/2014/main" val="1112077453"/>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4274293532"/>
                  </a:ext>
                </a:extLst>
              </a:tr>
              <a:tr h="365760">
                <a:tc>
                  <a:txBody>
                    <a:bodyPr/>
                    <a:lstStyle/>
                    <a:p>
                      <a:pPr lvl="0">
                        <a:buNone/>
                      </a:pPr>
                      <a:r>
                        <a:rPr lang="en-US" sz="900" b="0" i="0" u="none" strike="noStrike" noProof="0">
                          <a:solidFill>
                            <a:srgbClr val="92D050"/>
                          </a:solidFill>
                          <a:latin typeface="Arial"/>
                        </a:rPr>
                        <a:t>Answer here.</a:t>
                      </a:r>
                      <a:endParaRPr lang="en-US" sz="900" b="0" i="0" u="none" strike="noStrike" noProof="0">
                        <a:solidFill>
                          <a:schemeClr val="bg1">
                            <a:lumMod val="95000"/>
                          </a:schemeClr>
                        </a:solidFill>
                        <a:latin typeface="Roboto"/>
                      </a:endParaRPr>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3318905988"/>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1220763826"/>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2428743251"/>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3290791469"/>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3605490753"/>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2771419007"/>
                  </a:ext>
                </a:extLst>
              </a:tr>
              <a:tr h="365760">
                <a:tc>
                  <a:txBody>
                    <a:bodyPr/>
                    <a:lstStyle/>
                    <a:p>
                      <a:pPr lvl="0">
                        <a:buNone/>
                      </a:pPr>
                      <a:r>
                        <a:rPr lang="en-US" sz="900" b="0" i="0" u="none" strike="noStrike" noProof="0">
                          <a:solidFill>
                            <a:srgbClr val="92D050"/>
                          </a:solidFill>
                          <a:latin typeface="Arial"/>
                        </a:rPr>
                        <a:t>Answer here.</a:t>
                      </a:r>
                      <a:endParaRPr lang="en-US"/>
                    </a:p>
                  </a:txBody>
                  <a:tcPr/>
                </a:tc>
                <a:tc>
                  <a:txBody>
                    <a:bodyPr/>
                    <a:lstStyle/>
                    <a:p>
                      <a:pPr lvl="0">
                        <a:buNone/>
                      </a:pPr>
                      <a:r>
                        <a:rPr lang="en-US" sz="900" b="0" i="0" u="none" strike="noStrike" noProof="0">
                          <a:solidFill>
                            <a:srgbClr val="92D050"/>
                          </a:solidFill>
                          <a:latin typeface="Arial"/>
                        </a:rPr>
                        <a:t>Answer here.</a:t>
                      </a:r>
                      <a:endParaRPr lang="en-US"/>
                    </a:p>
                  </a:txBody>
                  <a:tcPr/>
                </a:tc>
                <a:extLst>
                  <a:ext uri="{0D108BD9-81ED-4DB2-BD59-A6C34878D82A}">
                    <a16:rowId xmlns:a16="http://schemas.microsoft.com/office/drawing/2014/main" val="1442485009"/>
                  </a:ext>
                </a:extLst>
              </a:tr>
            </a:tbl>
          </a:graphicData>
        </a:graphic>
      </p:graphicFrame>
      <p:sp>
        <p:nvSpPr>
          <p:cNvPr id="253" name="Google Shape;253;p40"/>
          <p:cNvSpPr txBox="1">
            <a:spLocks noGrp="1"/>
          </p:cNvSpPr>
          <p:nvPr>
            <p:ph type="title"/>
          </p:nvPr>
        </p:nvSpPr>
        <p:spPr>
          <a:xfrm>
            <a:off x="323526" y="205974"/>
            <a:ext cx="8490900" cy="857401"/>
          </a:xfrm>
          <a:prstGeom prst="rect">
            <a:avLst/>
          </a:prstGeom>
          <a:noFill/>
          <a:ln>
            <a:noFill/>
          </a:ln>
        </p:spPr>
        <p:txBody>
          <a:bodyPr spcFirstLastPara="1" wrap="square" lIns="91426" tIns="45700" rIns="91426" bIns="45700" anchor="ctr" anchorCtr="0">
            <a:noAutofit/>
          </a:bodyPr>
          <a:lstStyle/>
          <a:p>
            <a:pPr>
              <a:buSzPts val="1400"/>
            </a:pPr>
            <a:r>
              <a:rPr lang="en-AU" sz="3600" b="0" dirty="0">
                <a:latin typeface="Roboto"/>
                <a:ea typeface="Roboto"/>
                <a:cs typeface="Roboto"/>
                <a:sym typeface="Roboto"/>
              </a:rPr>
              <a:t>Documentation &amp; Feedback | </a:t>
            </a:r>
            <a:r>
              <a:rPr lang="en-AU" sz="3000" b="0" dirty="0">
                <a:solidFill>
                  <a:srgbClr val="8CB3E3"/>
                </a:solidFill>
                <a:latin typeface="Roboto"/>
                <a:ea typeface="Roboto"/>
                <a:cs typeface="Roboto"/>
                <a:sym typeface="Roboto"/>
              </a:rPr>
              <a:t>Roles</a:t>
            </a:r>
            <a:endParaRPr lang="en-AU" sz="3000" b="0" dirty="0">
              <a:solidFill>
                <a:srgbClr val="8CB3E3"/>
              </a:solidFill>
              <a:latin typeface="Roboto"/>
              <a:ea typeface="Roboto"/>
              <a:cs typeface="Roboto"/>
            </a:endParaRPr>
          </a:p>
        </p:txBody>
      </p:sp>
      <p:sp>
        <p:nvSpPr>
          <p:cNvPr id="4" name="Google Shape;254;p40">
            <a:extLst>
              <a:ext uri="{FF2B5EF4-FFF2-40B4-BE49-F238E27FC236}">
                <a16:creationId xmlns:a16="http://schemas.microsoft.com/office/drawing/2014/main" id="{8856F6FB-B22D-4304-A02B-3539347C8111}"/>
              </a:ext>
            </a:extLst>
          </p:cNvPr>
          <p:cNvSpPr txBox="1">
            <a:spLocks/>
          </p:cNvSpPr>
          <p:nvPr/>
        </p:nvSpPr>
        <p:spPr>
          <a:xfrm>
            <a:off x="382076" y="1014108"/>
            <a:ext cx="7900201" cy="239400"/>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a:solidFill>
                  <a:schemeClr val="bg1">
                    <a:lumMod val="95000"/>
                  </a:schemeClr>
                </a:solidFill>
                <a:latin typeface="Roboto"/>
                <a:ea typeface="Roboto"/>
                <a:cs typeface="Roboto"/>
                <a:sym typeface="Roboto"/>
              </a:rPr>
              <a:t>List your team members and the responsibilities of each team member</a:t>
            </a:r>
            <a:endParaRPr lang="en-US" sz="900">
              <a:solidFill>
                <a:schemeClr val="bg1">
                  <a:lumMod val="95000"/>
                </a:schemeClr>
              </a:solidFill>
              <a:latin typeface="Roboto"/>
              <a:ea typeface="Roboto"/>
              <a:cs typeface="Roboto"/>
            </a:endParaRPr>
          </a:p>
        </p:txBody>
      </p:sp>
    </p:spTree>
    <p:extLst>
      <p:ext uri="{BB962C8B-B14F-4D97-AF65-F5344CB8AC3E}">
        <p14:creationId xmlns:p14="http://schemas.microsoft.com/office/powerpoint/2010/main" val="670252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3"/>
          <p:cNvSpPr txBox="1">
            <a:spLocks noGrp="1"/>
          </p:cNvSpPr>
          <p:nvPr>
            <p:ph type="body" idx="1"/>
          </p:nvPr>
        </p:nvSpPr>
        <p:spPr>
          <a:xfrm>
            <a:off x="383575" y="948175"/>
            <a:ext cx="8191762" cy="294029"/>
          </a:xfrm>
          <a:prstGeom prst="rect">
            <a:avLst/>
          </a:prstGeom>
          <a:noFill/>
          <a:ln>
            <a:noFill/>
          </a:ln>
        </p:spPr>
        <p:txBody>
          <a:bodyPr spcFirstLastPara="1" wrap="square" lIns="91425" tIns="45700" rIns="91425" bIns="45700" anchor="t" anchorCtr="0">
            <a:noAutofit/>
          </a:bodyPr>
          <a:lstStyle/>
          <a:p>
            <a:pPr marL="0" indent="0">
              <a:spcBef>
                <a:spcPts val="0"/>
              </a:spcBef>
              <a:buClr>
                <a:srgbClr val="00B0F0"/>
              </a:buClr>
              <a:buSzPct val="100000"/>
              <a:buNone/>
            </a:pPr>
            <a:r>
              <a:rPr lang="en-AU" sz="900" dirty="0">
                <a:solidFill>
                  <a:srgbClr val="B7B7B7"/>
                </a:solidFill>
                <a:latin typeface="Roboto"/>
                <a:ea typeface="Roboto"/>
                <a:cs typeface="Roboto"/>
                <a:sym typeface="Roboto"/>
              </a:rPr>
              <a:t>Present multiple screen captures to clearly demonstrate </a:t>
            </a:r>
            <a:r>
              <a:rPr lang="en-AU" sz="900" b="1" dirty="0">
                <a:solidFill>
                  <a:srgbClr val="B7B7B7"/>
                </a:solidFill>
                <a:latin typeface="Roboto"/>
                <a:ea typeface="Roboto"/>
                <a:cs typeface="Roboto"/>
                <a:sym typeface="Roboto"/>
              </a:rPr>
              <a:t>your</a:t>
            </a:r>
            <a:r>
              <a:rPr lang="en-AU" sz="900" dirty="0">
                <a:solidFill>
                  <a:srgbClr val="B7B7B7"/>
                </a:solidFill>
                <a:latin typeface="Roboto"/>
                <a:ea typeface="Roboto"/>
                <a:cs typeface="Roboto"/>
                <a:sym typeface="Roboto"/>
              </a:rPr>
              <a:t> tasks completed in the pre-production phase. Evidence can include: concept artwork, 3d modelling, prototyping screenshots and video, etc..</a:t>
            </a:r>
            <a:endParaRPr lang="en-AU" sz="900" dirty="0">
              <a:solidFill>
                <a:srgbClr val="B7B7B7"/>
              </a:solidFill>
              <a:latin typeface="Roboto"/>
              <a:ea typeface="Roboto"/>
              <a:cs typeface="Roboto"/>
            </a:endParaRPr>
          </a:p>
          <a:p>
            <a:pPr marL="0" indent="0">
              <a:spcBef>
                <a:spcPts val="0"/>
              </a:spcBef>
              <a:buClr>
                <a:schemeClr val="dk1"/>
              </a:buClr>
              <a:buNone/>
            </a:pPr>
            <a:endParaRPr lang="en-AU" sz="900" b="0" i="0" u="none" strike="noStrike" cap="none" dirty="0">
              <a:solidFill>
                <a:srgbClr val="B7B7B7"/>
              </a:solidFill>
              <a:latin typeface="Roboto"/>
              <a:ea typeface="Roboto"/>
              <a:cs typeface="Roboto"/>
            </a:endParaRPr>
          </a:p>
        </p:txBody>
      </p:sp>
      <p:sp>
        <p:nvSpPr>
          <p:cNvPr id="291" name="Google Shape;291;p43"/>
          <p:cNvSpPr txBox="1">
            <a:spLocks noGrp="1"/>
          </p:cNvSpPr>
          <p:nvPr>
            <p:ph type="title"/>
          </p:nvPr>
        </p:nvSpPr>
        <p:spPr>
          <a:xfrm>
            <a:off x="323525" y="205976"/>
            <a:ext cx="8363400" cy="742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b="0" i="0" u="none" strike="noStrike" cap="none" dirty="0" err="1">
                <a:solidFill>
                  <a:srgbClr val="8CB3E3"/>
                </a:solidFill>
                <a:latin typeface="Roboto"/>
                <a:ea typeface="Roboto"/>
                <a:cs typeface="Roboto"/>
                <a:sym typeface="Roboto"/>
              </a:rPr>
              <a:t>Tasks</a:t>
            </a:r>
            <a:r>
              <a:rPr lang="en-AU" sz="3000" b="0" i="0" u="none" strike="noStrike" cap="none" dirty="0">
                <a:solidFill>
                  <a:srgbClr val="8CB3E3"/>
                </a:solidFill>
                <a:latin typeface="Roboto"/>
                <a:ea typeface="Roboto"/>
                <a:cs typeface="Roboto"/>
                <a:sym typeface="Roboto"/>
              </a:rPr>
              <a:t> – Individual Evidence</a:t>
            </a:r>
            <a:endParaRPr dirty="0">
              <a:solidFill>
                <a:srgbClr val="8CB3E3"/>
              </a:solidFill>
            </a:endParaRPr>
          </a:p>
        </p:txBody>
      </p:sp>
      <p:pic>
        <p:nvPicPr>
          <p:cNvPr id="2" name="Google Shape;403;p53" descr="temp.PNG">
            <a:extLst>
              <a:ext uri="{FF2B5EF4-FFF2-40B4-BE49-F238E27FC236}">
                <a16:creationId xmlns:a16="http://schemas.microsoft.com/office/drawing/2014/main" id="{5375AE73-3DA7-4658-91BB-9AF83A945790}"/>
              </a:ext>
            </a:extLst>
          </p:cNvPr>
          <p:cNvPicPr preferRelativeResize="0"/>
          <p:nvPr/>
        </p:nvPicPr>
        <p:blipFill rotWithShape="1">
          <a:blip r:embed="rId3">
            <a:alphaModFix/>
          </a:blip>
          <a:srcRect/>
          <a:stretch/>
        </p:blipFill>
        <p:spPr>
          <a:xfrm>
            <a:off x="431951" y="1332117"/>
            <a:ext cx="8280097" cy="3699533"/>
          </a:xfrm>
          <a:prstGeom prst="roundRect">
            <a:avLst>
              <a:gd name="adj" fmla="val 0"/>
            </a:avLst>
          </a:prstGeom>
          <a:noFill/>
          <a:ln w="19050" cap="flat" cmpd="sng">
            <a:solidFill>
              <a:srgbClr val="92D050"/>
            </a:solidFill>
            <a:prstDash val="solid"/>
            <a:round/>
            <a:headEnd type="none" w="sm" len="sm"/>
            <a:tailEnd type="none" w="sm" len="sm"/>
          </a:ln>
        </p:spPr>
      </p:pic>
    </p:spTree>
    <p:extLst>
      <p:ext uri="{BB962C8B-B14F-4D97-AF65-F5344CB8AC3E}">
        <p14:creationId xmlns:p14="http://schemas.microsoft.com/office/powerpoint/2010/main" val="658054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9" y="1063375"/>
            <a:ext cx="8064900" cy="3394500"/>
          </a:xfrm>
          <a:prstGeom prst="rect">
            <a:avLst/>
          </a:prstGeom>
          <a:noFill/>
          <a:ln>
            <a:noFill/>
          </a:ln>
        </p:spPr>
        <p:txBody>
          <a:bodyPr spcFirstLastPara="1" wrap="square" lIns="91426" tIns="45700" rIns="91426" bIns="45700" anchor="t" anchorCtr="0">
            <a:noAutofit/>
          </a:bodyPr>
          <a:lstStyle/>
          <a:p>
            <a:pPr>
              <a:lnSpc>
                <a:spcPct val="115000"/>
              </a:lnSpc>
              <a:buClr>
                <a:schemeClr val="dk1"/>
              </a:buClr>
              <a:buSzPts val="1100"/>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3" y="1666865"/>
            <a:ext cx="9143998"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6" tIns="45700" rIns="91426" bIns="45700" anchor="ctr" anchorCtr="0">
            <a:noAutofit/>
          </a:bodyPr>
          <a:lstStyle/>
          <a:p>
            <a:pPr algn="ctr">
              <a:buSzPts val="1400"/>
            </a:pPr>
            <a:endParaRPr sz="1401">
              <a:solidFill>
                <a:schemeClr val="lt1"/>
              </a:solidFil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3" y="2051585"/>
            <a:ext cx="7633854" cy="646331"/>
          </a:xfrm>
          <a:prstGeom prst="rect">
            <a:avLst/>
          </a:prstGeom>
          <a:noFill/>
          <a:ln>
            <a:noFill/>
          </a:ln>
        </p:spPr>
        <p:txBody>
          <a:bodyPr spcFirstLastPara="1" wrap="square" lIns="91426" tIns="45700" rIns="91426" bIns="45700" anchor="t" anchorCtr="0">
            <a:noAutofit/>
          </a:bodyPr>
          <a:lstStyle/>
          <a:p>
            <a:pPr algn="ctr">
              <a:buClr>
                <a:srgbClr val="00B0F0"/>
              </a:buClr>
              <a:buSzPts val="3600"/>
            </a:pPr>
            <a:r>
              <a:rPr lang="en-AU" sz="3600" b="1" dirty="0">
                <a:solidFill>
                  <a:srgbClr val="00B0F0"/>
                </a:solidFill>
                <a:latin typeface="Roboto"/>
                <a:ea typeface="Roboto"/>
                <a:cs typeface="Roboto"/>
                <a:sym typeface="Roboto"/>
              </a:rPr>
              <a:t>Evaluation</a:t>
            </a:r>
            <a:endParaRPr sz="1401" dirty="0"/>
          </a:p>
        </p:txBody>
      </p:sp>
    </p:spTree>
    <p:extLst>
      <p:ext uri="{BB962C8B-B14F-4D97-AF65-F5344CB8AC3E}">
        <p14:creationId xmlns:p14="http://schemas.microsoft.com/office/powerpoint/2010/main" val="888394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8" name="Google Shape;528;p80"/>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r>
              <a:rPr lang="en-AU">
                <a:latin typeface="Roboto"/>
                <a:ea typeface="Roboto"/>
                <a:cs typeface="Roboto"/>
                <a:sym typeface="Roboto"/>
              </a:rPr>
              <a:t>Evaluation | </a:t>
            </a:r>
            <a:r>
              <a:rPr lang="en-AU" sz="3000">
                <a:solidFill>
                  <a:srgbClr val="8CB3E3"/>
                </a:solidFill>
                <a:latin typeface="Roboto"/>
                <a:ea typeface="Roboto"/>
                <a:cs typeface="Roboto"/>
                <a:sym typeface="Roboto"/>
              </a:rPr>
              <a:t>Post-Mortem</a:t>
            </a:r>
            <a:endParaRPr sz="3000">
              <a:solidFill>
                <a:srgbClr val="8CB3E3"/>
              </a:solidFill>
            </a:endParaRPr>
          </a:p>
        </p:txBody>
      </p:sp>
      <p:sp>
        <p:nvSpPr>
          <p:cNvPr id="2" name="Google Shape;453;p72">
            <a:extLst>
              <a:ext uri="{FF2B5EF4-FFF2-40B4-BE49-F238E27FC236}">
                <a16:creationId xmlns:a16="http://schemas.microsoft.com/office/drawing/2014/main" id="{CD08FFEC-5194-4AC4-9776-F59DEACC4A0F}"/>
              </a:ext>
            </a:extLst>
          </p:cNvPr>
          <p:cNvSpPr txBox="1">
            <a:spLocks/>
          </p:cNvSpPr>
          <p:nvPr/>
        </p:nvSpPr>
        <p:spPr>
          <a:xfrm>
            <a:off x="286496" y="929656"/>
            <a:ext cx="8105401" cy="30300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None/>
            </a:pPr>
            <a:r>
              <a:rPr lang="en-AU" sz="900">
                <a:solidFill>
                  <a:schemeClr val="bg1">
                    <a:lumMod val="95000"/>
                  </a:schemeClr>
                </a:solidFill>
                <a:latin typeface="Roboto"/>
                <a:ea typeface="Roboto"/>
                <a:sym typeface="Roboto"/>
              </a:rPr>
              <a:t>Conduct a self-evaluation your own performance highlighting successes, areas for improvement and recommendations for future projects below.</a:t>
            </a:r>
            <a:br>
              <a:rPr lang="en-AU" sz="900">
                <a:latin typeface="Roboto"/>
                <a:ea typeface="Roboto"/>
                <a:cs typeface="Roboto"/>
              </a:rPr>
            </a:br>
            <a:endParaRPr lang="en-AU">
              <a:solidFill>
                <a:srgbClr val="B7B7B7"/>
              </a:solidFill>
            </a:endParaRPr>
          </a:p>
        </p:txBody>
      </p:sp>
      <p:sp>
        <p:nvSpPr>
          <p:cNvPr id="6" name="Google Shape;477;p69">
            <a:extLst>
              <a:ext uri="{FF2B5EF4-FFF2-40B4-BE49-F238E27FC236}">
                <a16:creationId xmlns:a16="http://schemas.microsoft.com/office/drawing/2014/main" id="{865F585A-E59F-4942-8BCE-C70DA857F13E}"/>
              </a:ext>
            </a:extLst>
          </p:cNvPr>
          <p:cNvSpPr txBox="1">
            <a:spLocks noGrp="1"/>
          </p:cNvSpPr>
          <p:nvPr>
            <p:ph type="body" idx="1"/>
          </p:nvPr>
        </p:nvSpPr>
        <p:spPr>
          <a:xfrm>
            <a:off x="323521" y="1335518"/>
            <a:ext cx="8424600" cy="3711721"/>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AU" sz="900">
                <a:latin typeface="Roboto"/>
                <a:ea typeface="Roboto"/>
                <a:sym typeface="Roboto"/>
              </a:rPr>
              <a:t>What specific contributions did I make that positively impacted </a:t>
            </a:r>
            <a:r>
              <a:rPr lang="en-AU" sz="900" i="0" u="none" strike="noStrike" cap="none">
                <a:latin typeface="Roboto"/>
                <a:ea typeface="Roboto"/>
                <a:sym typeface="Roboto"/>
              </a:rPr>
              <a:t>the </a:t>
            </a:r>
            <a:r>
              <a:rPr lang="en-AU" sz="900">
                <a:latin typeface="Roboto"/>
                <a:ea typeface="Roboto"/>
                <a:sym typeface="Roboto"/>
              </a:rPr>
              <a:t>project idea and pitch</a:t>
            </a:r>
            <a:r>
              <a:rPr lang="en-AU" sz="900" i="0" u="none" strike="noStrike" cap="none">
                <a:latin typeface="Roboto"/>
                <a:ea typeface="Roboto"/>
                <a:sym typeface="Roboto"/>
              </a:rPr>
              <a:t>?</a:t>
            </a:r>
            <a:endParaRPr lang="en-US">
              <a:latin typeface="Roboto"/>
            </a:endParaRPr>
          </a:p>
          <a:p>
            <a:pPr marL="0" indent="0">
              <a:spcBef>
                <a:spcPts val="0"/>
              </a:spcBef>
              <a:buSzPct val="100000"/>
              <a:buNone/>
              <a:defRPr/>
            </a:pPr>
            <a:r>
              <a:rPr lang="en-AU" sz="900">
                <a:solidFill>
                  <a:srgbClr val="92D050"/>
                </a:solidFill>
                <a:latin typeface="Roboto"/>
                <a:ea typeface="Roboto"/>
                <a:cs typeface="Arial"/>
                <a:sym typeface="Roboto"/>
              </a:rPr>
              <a:t>Answer here (~50 words)</a:t>
            </a:r>
            <a:endParaRPr sz="900">
              <a:solidFill>
                <a:srgbClr val="92D050"/>
              </a:solidFill>
              <a:latin typeface="Roboto"/>
              <a:ea typeface="Roboto"/>
              <a:cs typeface="Arial"/>
              <a:sym typeface="Roboto"/>
            </a:endParaRPr>
          </a:p>
          <a:p>
            <a:pPr marL="0" marR="0" lvl="0" indent="0" algn="l">
              <a:lnSpc>
                <a:spcPct val="100000"/>
              </a:lnSpc>
              <a:spcBef>
                <a:spcPts val="0"/>
              </a:spcBef>
              <a:spcAft>
                <a:spcPts val="0"/>
              </a:spcAft>
              <a:buFont typeface="Arial"/>
              <a:buNone/>
            </a:pPr>
            <a:endParaRPr lang="en-AU" sz="900" i="0" u="none" strike="noStrike" cap="none">
              <a:solidFill>
                <a:srgbClr val="92D050"/>
              </a:solidFill>
              <a:latin typeface="Roboto"/>
              <a:ea typeface="Roboto"/>
              <a:cs typeface="Arial"/>
            </a:endParaRPr>
          </a:p>
          <a:p>
            <a:pPr marL="0" indent="0">
              <a:spcBef>
                <a:spcPts val="0"/>
              </a:spcBef>
              <a:buSzPct val="100000"/>
              <a:buNone/>
            </a:pPr>
            <a:endParaRPr lang="en-AU" sz="900">
              <a:solidFill>
                <a:srgbClr val="92D050"/>
              </a:solidFill>
              <a:latin typeface="Roboto"/>
              <a:ea typeface="Roboto"/>
              <a:cs typeface="Arial"/>
            </a:endParaRPr>
          </a:p>
          <a:p>
            <a:pPr marL="0" indent="0">
              <a:spcBef>
                <a:spcPts val="0"/>
              </a:spcBef>
              <a:buClr>
                <a:srgbClr val="000000"/>
              </a:buClr>
              <a:buNone/>
            </a:pPr>
            <a:endParaRPr lang="en-AU" sz="900">
              <a:solidFill>
                <a:srgbClr val="B7B7B7"/>
              </a:solidFill>
              <a:latin typeface="Roboto"/>
              <a:ea typeface="Roboto"/>
              <a:cs typeface="Roboto"/>
            </a:endParaRPr>
          </a:p>
          <a:p>
            <a:pPr marL="0" marR="0" lvl="0" indent="0" algn="l" rtl="0">
              <a:lnSpc>
                <a:spcPct val="100000"/>
              </a:lnSpc>
              <a:spcBef>
                <a:spcPts val="0"/>
              </a:spcBef>
              <a:spcAft>
                <a:spcPts val="0"/>
              </a:spcAft>
              <a:buSzPts val="2800"/>
              <a:buFont typeface="Arial"/>
              <a:buNone/>
            </a:pPr>
            <a:endParaRPr lang="en-US" sz="900" i="0" u="none" strike="noStrike" cap="none">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Clr>
                <a:schemeClr val="dk1"/>
              </a:buClr>
              <a:buNone/>
            </a:pPr>
            <a:r>
              <a:rPr lang="en-US" sz="900">
                <a:solidFill>
                  <a:schemeClr val="bg1">
                    <a:lumMod val="95000"/>
                  </a:schemeClr>
                </a:solidFill>
                <a:latin typeface="Roboto"/>
                <a:ea typeface="Roboto"/>
                <a:cs typeface="Roboto"/>
                <a:sym typeface="Roboto"/>
              </a:rPr>
              <a:t>If you were to plan another project again or had more time, what would you change or do differently to improve the success of the project?</a:t>
            </a:r>
            <a:endParaRPr lang="en-US" sz="900">
              <a:solidFill>
                <a:schemeClr val="bg1">
                  <a:lumMod val="95000"/>
                </a:schemeClr>
              </a:solidFill>
              <a:latin typeface="Roboto"/>
              <a:ea typeface="Roboto"/>
              <a:cs typeface="Roboto"/>
            </a:endParaRPr>
          </a:p>
          <a:p>
            <a:pPr marL="0" lvl="0" indent="0">
              <a:spcBef>
                <a:spcPts val="0"/>
              </a:spcBef>
              <a:buSzPct val="100000"/>
              <a:buNone/>
              <a:defRPr/>
            </a:pPr>
            <a:r>
              <a:rPr lang="en-AU" sz="900">
                <a:solidFill>
                  <a:srgbClr val="92D050"/>
                </a:solidFill>
                <a:latin typeface="Roboto"/>
                <a:ea typeface="Roboto"/>
                <a:cs typeface="Arial"/>
                <a:sym typeface="Roboto"/>
              </a:rPr>
              <a:t>Answer here (~50 words)</a:t>
            </a:r>
            <a:endParaRPr sz="900">
              <a:solidFill>
                <a:srgbClr val="92D050"/>
              </a:solidFill>
              <a:latin typeface="Roboto"/>
              <a:ea typeface="Roboto"/>
              <a:cs typeface="Arial"/>
              <a:sym typeface="Roboto"/>
            </a:endParaRPr>
          </a:p>
          <a:p>
            <a:pPr marL="0" marR="0" lvl="0" indent="0" algn="l" rtl="0">
              <a:lnSpc>
                <a:spcPct val="100000"/>
              </a:lnSpc>
              <a:spcBef>
                <a:spcPts val="0"/>
              </a:spcBef>
              <a:spcAft>
                <a:spcPts val="0"/>
              </a:spcAft>
              <a:buClr>
                <a:schemeClr val="dk1"/>
              </a:buClr>
              <a:buSzPts val="2800"/>
              <a:buFont typeface="Arial"/>
              <a:buNone/>
            </a:pPr>
            <a:endParaRPr sz="900" i="0" u="none" strike="noStrike" cap="none">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None/>
            </a:pPr>
            <a:endParaRPr lang="en-US" sz="900">
              <a:solidFill>
                <a:srgbClr val="B7B7B7"/>
              </a:solidFill>
              <a:latin typeface="Roboto"/>
              <a:ea typeface="Roboto"/>
              <a:cs typeface="Roboto"/>
              <a:sym typeface="Roboto"/>
            </a:endParaRPr>
          </a:p>
          <a:p>
            <a:pPr marL="0" indent="0">
              <a:spcBef>
                <a:spcPts val="0"/>
              </a:spcBef>
              <a:buNone/>
            </a:pPr>
            <a:r>
              <a:rPr lang="en-US" sz="900">
                <a:latin typeface="Roboto"/>
                <a:ea typeface="Roboto"/>
                <a:sym typeface="Roboto"/>
              </a:rPr>
              <a:t>What specific skills or knowledge do I need to improve on for future team-based projects?</a:t>
            </a:r>
            <a:endParaRPr lang="en-US">
              <a:latin typeface="Roboto"/>
            </a:endParaRPr>
          </a:p>
          <a:p>
            <a:pPr marL="0" indent="0">
              <a:spcBef>
                <a:spcPts val="0"/>
              </a:spcBef>
              <a:buSzPct val="100000"/>
              <a:buNone/>
              <a:defRPr/>
            </a:pPr>
            <a:r>
              <a:rPr lang="en-AU" sz="900">
                <a:solidFill>
                  <a:srgbClr val="92D050"/>
                </a:solidFill>
                <a:latin typeface="Roboto"/>
                <a:ea typeface="Roboto"/>
                <a:cs typeface="Arial"/>
                <a:sym typeface="Roboto"/>
              </a:rPr>
              <a:t>Answer here (~50 words)</a:t>
            </a:r>
            <a:endParaRPr lang="en-AU" sz="900">
              <a:solidFill>
                <a:srgbClr val="92D050"/>
              </a:solidFill>
              <a:latin typeface="Roboto"/>
              <a:ea typeface="Roboto"/>
              <a:cs typeface="Arial"/>
            </a:endParaRPr>
          </a:p>
        </p:txBody>
      </p:sp>
    </p:spTree>
    <p:extLst>
      <p:ext uri="{BB962C8B-B14F-4D97-AF65-F5344CB8AC3E}">
        <p14:creationId xmlns:p14="http://schemas.microsoft.com/office/powerpoint/2010/main" val="3835044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a:buSzPts val="1400"/>
            </a:pPr>
            <a:r>
              <a:rPr lang="en-US" sz="3600" b="0" i="0" u="none" strike="noStrike" cap="none" dirty="0">
                <a:solidFill>
                  <a:srgbClr val="00B0F0"/>
                </a:solidFill>
                <a:latin typeface="Roboto"/>
                <a:ea typeface="Roboto"/>
                <a:cs typeface="Roboto"/>
                <a:sym typeface="Roboto"/>
              </a:rPr>
              <a:t>Production Planning</a:t>
            </a:r>
            <a:r>
              <a:rPr lang="en-AU" dirty="0">
                <a:latin typeface="Roboto"/>
                <a:ea typeface="Roboto"/>
                <a:cs typeface="Roboto"/>
                <a:sym typeface="Roboto"/>
              </a:rPr>
              <a:t>|</a:t>
            </a:r>
            <a:r>
              <a:rPr lang="en-AU" sz="3000" dirty="0">
                <a:solidFill>
                  <a:srgbClr val="8CB3E3"/>
                </a:solidFill>
                <a:latin typeface="Roboto"/>
                <a:ea typeface="Roboto"/>
                <a:cs typeface="Roboto"/>
                <a:sym typeface="Roboto"/>
              </a:rPr>
              <a:t>Submission</a:t>
            </a:r>
            <a:endParaRPr dirty="0"/>
          </a:p>
        </p:txBody>
      </p:sp>
      <p:sp>
        <p:nvSpPr>
          <p:cNvPr id="373" name="Google Shape;373;p55"/>
          <p:cNvSpPr txBox="1">
            <a:spLocks noGrp="1"/>
          </p:cNvSpPr>
          <p:nvPr>
            <p:ph type="body" idx="1"/>
          </p:nvPr>
        </p:nvSpPr>
        <p:spPr>
          <a:xfrm>
            <a:off x="857250" y="1063375"/>
            <a:ext cx="7531200" cy="38754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900" dirty="0">
                <a:solidFill>
                  <a:srgbClr val="B7B7B7"/>
                </a:solidFill>
                <a:latin typeface="Roboto"/>
                <a:ea typeface="Roboto"/>
                <a:cs typeface="Roboto"/>
                <a:sym typeface="Roboto"/>
              </a:rPr>
              <a:t>The following files must be uploaded to Canvas for assessment. All submitted files must adhere to the provided naming conventions.</a:t>
            </a:r>
          </a:p>
          <a:p>
            <a:pPr marL="0" indent="0">
              <a:spcBef>
                <a:spcPts val="0"/>
              </a:spcBef>
              <a:buNone/>
            </a:pPr>
            <a:endParaRPr lang="en-US" sz="900" dirty="0">
              <a:solidFill>
                <a:srgbClr val="B7B7B7"/>
              </a:solidFill>
              <a:latin typeface="Roboto"/>
              <a:ea typeface="Roboto"/>
              <a:cs typeface="Roboto"/>
              <a:sym typeface="Roboto"/>
            </a:endParaRPr>
          </a:p>
          <a:p>
            <a:pPr marL="0" indent="0">
              <a:spcBef>
                <a:spcPts val="0"/>
              </a:spcBef>
              <a:buNone/>
            </a:pPr>
            <a:br>
              <a:rPr lang="en-AU" sz="900" dirty="0">
                <a:solidFill>
                  <a:srgbClr val="00B0F0"/>
                </a:solidFill>
                <a:latin typeface="Roboto"/>
                <a:ea typeface="Roboto"/>
                <a:cs typeface="Roboto"/>
                <a:sym typeface="Roboto"/>
              </a:rPr>
            </a:br>
            <a:r>
              <a:rPr lang="en-AU" sz="800" b="1" dirty="0">
                <a:solidFill>
                  <a:srgbClr val="D9D9D9"/>
                </a:solidFill>
                <a:latin typeface="Roboto"/>
                <a:ea typeface="Roboto"/>
                <a:cs typeface="Roboto"/>
                <a:sym typeface="Roboto"/>
              </a:rPr>
              <a:t>Storyboards and Previsualization Gameplay:</a:t>
            </a:r>
            <a:endParaRPr lang="en-AU" sz="800" dirty="0">
              <a:latin typeface="Roboto"/>
              <a:ea typeface="Roboto"/>
              <a:cs typeface="Roboto"/>
            </a:endParaRPr>
          </a:p>
          <a:p>
            <a:pPr marL="0" lvl="0" indent="0">
              <a:spcBef>
                <a:spcPts val="280"/>
              </a:spcBef>
              <a:buNone/>
            </a:pPr>
            <a:r>
              <a:rPr lang="en-AU" sz="800" dirty="0">
                <a:solidFill>
                  <a:srgbClr val="B7B7B7"/>
                </a:solidFill>
                <a:latin typeface="Roboto"/>
                <a:ea typeface="Roboto"/>
                <a:cs typeface="Roboto"/>
                <a:sym typeface="Roboto"/>
              </a:rPr>
              <a:t>The storyboards and Previsualization Gameplay </a:t>
            </a:r>
            <a:r>
              <a:rPr lang="en-AU" sz="800" dirty="0" err="1">
                <a:solidFill>
                  <a:srgbClr val="B7B7B7"/>
                </a:solidFill>
                <a:latin typeface="Roboto"/>
                <a:ea typeface="Roboto"/>
                <a:cs typeface="Roboto"/>
                <a:sym typeface="Roboto"/>
              </a:rPr>
              <a:t>mockups</a:t>
            </a:r>
            <a:r>
              <a:rPr lang="en-AU" sz="800" dirty="0">
                <a:solidFill>
                  <a:srgbClr val="B7B7B7"/>
                </a:solidFill>
                <a:latin typeface="Roboto"/>
                <a:ea typeface="Roboto"/>
                <a:cs typeface="Roboto"/>
                <a:sym typeface="Roboto"/>
              </a:rPr>
              <a:t> exported in .</a:t>
            </a:r>
            <a:r>
              <a:rPr lang="en-AU" sz="800" dirty="0" err="1">
                <a:solidFill>
                  <a:srgbClr val="B7B7B7"/>
                </a:solidFill>
                <a:latin typeface="Roboto"/>
                <a:ea typeface="Roboto"/>
                <a:cs typeface="Roboto"/>
                <a:sym typeface="Roboto"/>
              </a:rPr>
              <a:t>png</a:t>
            </a:r>
            <a:r>
              <a:rPr lang="en-AU" sz="800" dirty="0">
                <a:solidFill>
                  <a:srgbClr val="B7B7B7"/>
                </a:solidFill>
                <a:latin typeface="Roboto"/>
                <a:ea typeface="Roboto"/>
                <a:cs typeface="Roboto"/>
                <a:sym typeface="Roboto"/>
              </a:rPr>
              <a:t> format.</a:t>
            </a:r>
            <a:endParaRPr lang="en-AU" sz="800" dirty="0">
              <a:latin typeface="Roboto"/>
              <a:ea typeface="Roboto"/>
              <a:cs typeface="Roboto"/>
              <a:sym typeface="Roboto"/>
            </a:endParaRPr>
          </a:p>
          <a:p>
            <a:pPr marL="0" lvl="0" indent="0">
              <a:spcBef>
                <a:spcPts val="280"/>
              </a:spcBef>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AU" sz="800" dirty="0" err="1">
                <a:solidFill>
                  <a:srgbClr val="00B0F0"/>
                </a:solidFill>
                <a:latin typeface="Roboto"/>
                <a:ea typeface="Roboto"/>
                <a:cs typeface="Roboto"/>
                <a:sym typeface="Roboto"/>
              </a:rPr>
              <a:t>ProductionPlanning</a:t>
            </a:r>
            <a:r>
              <a:rPr lang="en-AU" sz="800" dirty="0">
                <a:solidFill>
                  <a:srgbClr val="00B0F0"/>
                </a:solidFill>
                <a:latin typeface="Roboto"/>
                <a:ea typeface="Roboto"/>
                <a:cs typeface="Roboto"/>
                <a:sym typeface="Roboto"/>
              </a:rPr>
              <a:t> _Storyboards.png</a:t>
            </a:r>
          </a:p>
          <a:p>
            <a:pPr marL="0" indent="0">
              <a:spcBef>
                <a:spcPts val="280"/>
              </a:spcBef>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AU" sz="800" dirty="0" err="1">
                <a:solidFill>
                  <a:srgbClr val="00B0F0"/>
                </a:solidFill>
                <a:latin typeface="Roboto"/>
                <a:ea typeface="Roboto"/>
                <a:cs typeface="Roboto"/>
                <a:sym typeface="Roboto"/>
              </a:rPr>
              <a:t>ProductionPlanning</a:t>
            </a:r>
            <a:r>
              <a:rPr lang="en-AU" sz="800" dirty="0">
                <a:solidFill>
                  <a:srgbClr val="00B0F0"/>
                </a:solidFill>
                <a:latin typeface="Roboto"/>
                <a:ea typeface="Roboto"/>
                <a:cs typeface="Roboto"/>
                <a:sym typeface="Roboto"/>
              </a:rPr>
              <a:t> _PrevisGameplay.png</a:t>
            </a:r>
            <a:endParaRPr lang="en-US" sz="800" dirty="0">
              <a:solidFill>
                <a:srgbClr val="00B0F0"/>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br>
              <a:rPr lang="en-AU" sz="800" b="1" dirty="0">
                <a:solidFill>
                  <a:srgbClr val="D9D9D9"/>
                </a:solidFill>
                <a:latin typeface="Roboto"/>
                <a:ea typeface="Roboto"/>
                <a:cs typeface="Roboto"/>
                <a:sym typeface="Roboto"/>
              </a:rPr>
            </a:br>
            <a:r>
              <a:rPr lang="en-AU" sz="800" b="1" i="0" u="none" strike="noStrike" cap="none" dirty="0">
                <a:solidFill>
                  <a:srgbClr val="D9D9D9"/>
                </a:solidFill>
                <a:latin typeface="Roboto"/>
                <a:ea typeface="Roboto"/>
                <a:cs typeface="Roboto"/>
                <a:sym typeface="Roboto"/>
              </a:rPr>
              <a:t>Art Bible:</a:t>
            </a:r>
            <a:endParaRPr lang="en-US" sz="800" dirty="0">
              <a:latin typeface="Roboto"/>
              <a:ea typeface="Roboto"/>
              <a:cs typeface="Roboto"/>
              <a:sym typeface="Roboto"/>
            </a:endParaRPr>
          </a:p>
          <a:p>
            <a:pPr marL="0" indent="0">
              <a:spcBef>
                <a:spcPts val="280"/>
              </a:spcBef>
              <a:buNone/>
            </a:pPr>
            <a:r>
              <a:rPr lang="en-AU" sz="800" dirty="0">
                <a:solidFill>
                  <a:srgbClr val="B7B7B7"/>
                </a:solidFill>
                <a:latin typeface="Roboto"/>
                <a:ea typeface="Roboto"/>
                <a:cs typeface="Roboto"/>
                <a:sym typeface="Roboto"/>
              </a:rPr>
              <a:t>The </a:t>
            </a:r>
            <a:r>
              <a:rPr lang="en-US" sz="800" i="0" u="none" strike="noStrike" cap="none" dirty="0">
                <a:solidFill>
                  <a:srgbClr val="B7B7B7"/>
                </a:solidFill>
                <a:latin typeface="Roboto"/>
                <a:ea typeface="Roboto"/>
                <a:cs typeface="Roboto"/>
                <a:sym typeface="Roboto"/>
              </a:rPr>
              <a:t>completed art bible </a:t>
            </a:r>
            <a:r>
              <a:rPr lang="en-AU" sz="800" dirty="0">
                <a:solidFill>
                  <a:srgbClr val="B7B7B7"/>
                </a:solidFill>
                <a:latin typeface="Roboto"/>
                <a:ea typeface="Roboto"/>
                <a:cs typeface="Roboto"/>
                <a:sym typeface="Roboto"/>
              </a:rPr>
              <a:t>in .pdf format</a:t>
            </a:r>
            <a:r>
              <a:rPr lang="en-US" sz="800" dirty="0">
                <a:solidFill>
                  <a:srgbClr val="B7B7B7"/>
                </a:solidFill>
                <a:latin typeface="Roboto"/>
                <a:ea typeface="Roboto"/>
                <a:cs typeface="Roboto"/>
                <a:sym typeface="Roboto"/>
              </a:rPr>
              <a:t>. </a:t>
            </a:r>
            <a:r>
              <a:rPr lang="en-US" sz="800" i="0" u="none" strike="noStrike" cap="none" dirty="0">
                <a:solidFill>
                  <a:srgbClr val="B7B7B7"/>
                </a:solidFill>
                <a:latin typeface="Roboto"/>
                <a:ea typeface="Roboto"/>
                <a:cs typeface="Roboto"/>
                <a:sym typeface="Roboto"/>
              </a:rPr>
              <a:t>The art bible/style guide must be approved by all team members.</a:t>
            </a:r>
          </a:p>
          <a:p>
            <a:pPr marL="0" marR="0" lvl="0" indent="0" algn="l" rtl="0">
              <a:lnSpc>
                <a:spcPct val="100000"/>
              </a:lnSpc>
              <a:spcBef>
                <a:spcPts val="280"/>
              </a:spcBef>
              <a:spcAft>
                <a:spcPts val="0"/>
              </a:spcAft>
              <a:buClr>
                <a:srgbClr val="92D050"/>
              </a:buClr>
              <a:buSzPts val="2800"/>
              <a:buFont typeface="Arial"/>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US" sz="800" i="0" u="none" strike="noStrike" cap="none" dirty="0">
                <a:solidFill>
                  <a:srgbClr val="00B0F0"/>
                </a:solidFill>
                <a:latin typeface="Roboto"/>
                <a:ea typeface="Roboto"/>
                <a:cs typeface="Roboto"/>
                <a:sym typeface="Roboto"/>
              </a:rPr>
              <a:t>ArtBible.pdf</a:t>
            </a:r>
          </a:p>
          <a:p>
            <a:pPr marL="0" marR="0" lvl="0" indent="0" algn="l" rtl="0">
              <a:lnSpc>
                <a:spcPct val="100000"/>
              </a:lnSpc>
              <a:spcBef>
                <a:spcPts val="280"/>
              </a:spcBef>
              <a:spcAft>
                <a:spcPts val="0"/>
              </a:spcAft>
              <a:buClr>
                <a:srgbClr val="92D050"/>
              </a:buClr>
              <a:buSzPts val="2800"/>
              <a:buFont typeface="Arial"/>
              <a:buNone/>
            </a:pPr>
            <a:endParaRPr lang="en-US" sz="800" dirty="0">
              <a:solidFill>
                <a:srgbClr val="00B0F0"/>
              </a:solidFill>
              <a:latin typeface="Roboto"/>
              <a:ea typeface="Roboto"/>
              <a:cs typeface="Roboto"/>
              <a:sym typeface="Roboto"/>
            </a:endParaRPr>
          </a:p>
          <a:p>
            <a:pPr marL="0" lvl="0" indent="0">
              <a:spcBef>
                <a:spcPts val="280"/>
              </a:spcBef>
              <a:buNone/>
            </a:pPr>
            <a:r>
              <a:rPr lang="en-AU" sz="800" b="1" dirty="0">
                <a:solidFill>
                  <a:srgbClr val="D9D9D9"/>
                </a:solidFill>
                <a:latin typeface="Roboto"/>
                <a:ea typeface="Roboto"/>
                <a:cs typeface="Roboto"/>
                <a:sym typeface="Roboto"/>
              </a:rPr>
              <a:t>Technical Design Document:</a:t>
            </a:r>
            <a:endParaRPr lang="en-US" sz="800" dirty="0">
              <a:latin typeface="Roboto"/>
              <a:ea typeface="Roboto"/>
              <a:cs typeface="Roboto"/>
              <a:sym typeface="Roboto"/>
            </a:endParaRPr>
          </a:p>
          <a:p>
            <a:pPr marL="0" indent="0">
              <a:spcBef>
                <a:spcPts val="280"/>
              </a:spcBef>
              <a:buNone/>
            </a:pPr>
            <a:r>
              <a:rPr lang="en-AU" sz="800" dirty="0">
                <a:solidFill>
                  <a:srgbClr val="B7B7B7"/>
                </a:solidFill>
                <a:latin typeface="Roboto"/>
                <a:ea typeface="Roboto"/>
                <a:cs typeface="Roboto"/>
                <a:sym typeface="Roboto"/>
              </a:rPr>
              <a:t>The </a:t>
            </a:r>
            <a:r>
              <a:rPr lang="en-US" sz="800" dirty="0">
                <a:solidFill>
                  <a:srgbClr val="B7B7B7"/>
                </a:solidFill>
                <a:latin typeface="Roboto"/>
                <a:ea typeface="Roboto"/>
                <a:cs typeface="Roboto"/>
                <a:sym typeface="Roboto"/>
              </a:rPr>
              <a:t>completed technical design document </a:t>
            </a:r>
            <a:r>
              <a:rPr lang="en-AU" sz="800" dirty="0">
                <a:solidFill>
                  <a:srgbClr val="B7B7B7"/>
                </a:solidFill>
                <a:latin typeface="Roboto"/>
                <a:ea typeface="Roboto"/>
                <a:cs typeface="Roboto"/>
                <a:sym typeface="Roboto"/>
              </a:rPr>
              <a:t>in .pdf format</a:t>
            </a:r>
            <a:r>
              <a:rPr lang="en-US" sz="800" dirty="0">
                <a:solidFill>
                  <a:srgbClr val="B7B7B7"/>
                </a:solidFill>
                <a:latin typeface="Roboto"/>
                <a:ea typeface="Roboto"/>
                <a:cs typeface="Roboto"/>
                <a:sym typeface="Roboto"/>
              </a:rPr>
              <a:t>. The technical design document must be approved by all team members.</a:t>
            </a:r>
          </a:p>
          <a:p>
            <a:pPr marL="0" lvl="0" indent="0">
              <a:spcBef>
                <a:spcPts val="280"/>
              </a:spcBef>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US" sz="800" dirty="0">
                <a:solidFill>
                  <a:srgbClr val="00B0F0"/>
                </a:solidFill>
                <a:latin typeface="Roboto"/>
                <a:ea typeface="Roboto"/>
                <a:cs typeface="Roboto"/>
                <a:sym typeface="Roboto"/>
              </a:rPr>
              <a:t>TechnicalDesignDocument.pdf</a:t>
            </a:r>
          </a:p>
          <a:p>
            <a:pPr marL="0" marR="0" lvl="0" indent="0" algn="l" rtl="0">
              <a:lnSpc>
                <a:spcPct val="100000"/>
              </a:lnSpc>
              <a:spcBef>
                <a:spcPts val="280"/>
              </a:spcBef>
              <a:spcAft>
                <a:spcPts val="0"/>
              </a:spcAft>
              <a:buClr>
                <a:srgbClr val="92D050"/>
              </a:buClr>
              <a:buSzPts val="2800"/>
              <a:buFont typeface="Arial"/>
              <a:buNone/>
            </a:pPr>
            <a:endParaRPr lang="en-AU" sz="800" b="1" i="0" u="none" strike="noStrike" cap="none" dirty="0">
              <a:solidFill>
                <a:srgbClr val="D9D9D9"/>
              </a:solidFill>
              <a:latin typeface="Roboto"/>
              <a:ea typeface="Roboto"/>
              <a:cs typeface="Roboto"/>
              <a:sym typeface="Roboto"/>
            </a:endParaRPr>
          </a:p>
          <a:p>
            <a:pPr marL="0" marR="0" lvl="0" indent="0" algn="l" rtl="0">
              <a:lnSpc>
                <a:spcPct val="100000"/>
              </a:lnSpc>
              <a:spcBef>
                <a:spcPts val="280"/>
              </a:spcBef>
              <a:spcAft>
                <a:spcPts val="0"/>
              </a:spcAft>
              <a:buClr>
                <a:srgbClr val="92D050"/>
              </a:buClr>
              <a:buSzPts val="2800"/>
              <a:buFont typeface="Arial"/>
              <a:buNone/>
            </a:pPr>
            <a:r>
              <a:rPr lang="en-AU" sz="800" b="1" i="0" u="none" strike="noStrike" cap="none" dirty="0">
                <a:solidFill>
                  <a:srgbClr val="D9D9D9"/>
                </a:solidFill>
                <a:latin typeface="Roboto"/>
                <a:ea typeface="Roboto"/>
                <a:cs typeface="Roboto"/>
                <a:sym typeface="Roboto"/>
              </a:rPr>
              <a:t>Presentations:</a:t>
            </a:r>
            <a:endParaRPr sz="800" dirty="0">
              <a:latin typeface="Roboto"/>
              <a:ea typeface="Roboto"/>
              <a:cs typeface="Roboto"/>
              <a:sym typeface="Roboto"/>
            </a:endParaRPr>
          </a:p>
          <a:p>
            <a:pPr marL="0" indent="0">
              <a:spcBef>
                <a:spcPts val="280"/>
              </a:spcBef>
              <a:buNone/>
            </a:pPr>
            <a:r>
              <a:rPr lang="en-AU" sz="800" dirty="0">
                <a:solidFill>
                  <a:srgbClr val="B7B7B7"/>
                </a:solidFill>
                <a:latin typeface="Roboto"/>
                <a:ea typeface="Roboto"/>
                <a:cs typeface="Roboto"/>
                <a:sym typeface="Roboto"/>
              </a:rPr>
              <a:t>T</a:t>
            </a:r>
            <a:r>
              <a:rPr lang="en-AU" sz="800" i="0" u="none" strike="noStrike" cap="none" dirty="0">
                <a:solidFill>
                  <a:srgbClr val="B7B7B7"/>
                </a:solidFill>
                <a:latin typeface="Roboto"/>
                <a:ea typeface="Roboto"/>
                <a:cs typeface="Roboto"/>
                <a:sym typeface="Roboto"/>
              </a:rPr>
              <a:t>he presentation slides, </a:t>
            </a:r>
            <a:r>
              <a:rPr lang="en-AU" sz="800" dirty="0">
                <a:solidFill>
                  <a:srgbClr val="B7B7B7"/>
                </a:solidFill>
                <a:latin typeface="Roboto"/>
                <a:ea typeface="Roboto"/>
                <a:cs typeface="Roboto"/>
                <a:sym typeface="Roboto"/>
              </a:rPr>
              <a:t>project roadmap/milestone document and </a:t>
            </a:r>
            <a:r>
              <a:rPr lang="en-AU" sz="800" i="0" u="none" strike="noStrike" cap="none" dirty="0">
                <a:solidFill>
                  <a:srgbClr val="B7B7B7"/>
                </a:solidFill>
                <a:latin typeface="Roboto"/>
                <a:ea typeface="Roboto"/>
                <a:cs typeface="Roboto"/>
                <a:sym typeface="Roboto"/>
              </a:rPr>
              <a:t>any other presentation aids used during the </a:t>
            </a:r>
            <a:r>
              <a:rPr lang="en-AU" sz="800" dirty="0">
                <a:solidFill>
                  <a:srgbClr val="B7B7B7"/>
                </a:solidFill>
                <a:latin typeface="Roboto"/>
                <a:ea typeface="Roboto"/>
                <a:cs typeface="Roboto"/>
                <a:sym typeface="Roboto"/>
              </a:rPr>
              <a:t>team pitch </a:t>
            </a:r>
            <a:r>
              <a:rPr lang="en-AU" sz="800" i="0" u="none" strike="noStrike" cap="none" dirty="0">
                <a:solidFill>
                  <a:srgbClr val="B7B7B7"/>
                </a:solidFill>
                <a:latin typeface="Roboto"/>
                <a:ea typeface="Roboto"/>
                <a:cs typeface="Roboto"/>
                <a:sym typeface="Roboto"/>
              </a:rPr>
              <a:t>presentation. Convert to a .pdf.</a:t>
            </a:r>
          </a:p>
          <a:p>
            <a:pPr marL="0" lvl="0" indent="0" rtl="0">
              <a:spcBef>
                <a:spcPts val="280"/>
              </a:spcBef>
              <a:spcAft>
                <a:spcPts val="0"/>
              </a:spcAft>
              <a:buClr>
                <a:srgbClr val="92D050"/>
              </a:buClr>
              <a:buSzPts val="2800"/>
              <a:buFont typeface="Arial"/>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US" sz="800" dirty="0">
                <a:solidFill>
                  <a:srgbClr val="00B0F0"/>
                </a:solidFill>
                <a:latin typeface="Roboto"/>
                <a:ea typeface="Roboto"/>
                <a:cs typeface="Roboto"/>
                <a:sym typeface="Roboto"/>
              </a:rPr>
              <a:t>PresentationSlides_01</a:t>
            </a:r>
            <a:r>
              <a:rPr lang="en-GB" sz="800" dirty="0">
                <a:solidFill>
                  <a:srgbClr val="00B0F0"/>
                </a:solidFill>
                <a:latin typeface="Roboto"/>
                <a:ea typeface="Roboto"/>
                <a:cs typeface="Roboto"/>
                <a:sym typeface="Roboto"/>
              </a:rPr>
              <a:t>.pdf</a:t>
            </a:r>
          </a:p>
          <a:p>
            <a:pPr marL="0" indent="0">
              <a:spcBef>
                <a:spcPts val="280"/>
              </a:spcBef>
              <a:buNone/>
            </a:pPr>
            <a:r>
              <a:rPr lang="en-GB" sz="800" dirty="0" err="1">
                <a:solidFill>
                  <a:srgbClr val="92D050"/>
                </a:solidFill>
                <a:latin typeface="Roboto"/>
                <a:ea typeface="Roboto"/>
                <a:cs typeface="Roboto"/>
                <a:sym typeface="Roboto"/>
              </a:rPr>
              <a:t>GameName</a:t>
            </a:r>
            <a:r>
              <a:rPr lang="en-GB" sz="800" dirty="0">
                <a:solidFill>
                  <a:srgbClr val="92D050"/>
                </a:solidFill>
                <a:latin typeface="Roboto"/>
                <a:ea typeface="Roboto"/>
                <a:cs typeface="Roboto"/>
                <a:sym typeface="Roboto"/>
              </a:rPr>
              <a:t>_</a:t>
            </a:r>
            <a:r>
              <a:rPr lang="en-US" sz="800" dirty="0">
                <a:solidFill>
                  <a:srgbClr val="00B0F0"/>
                </a:solidFill>
                <a:latin typeface="Roboto"/>
                <a:ea typeface="Roboto"/>
                <a:cs typeface="Roboto"/>
                <a:sym typeface="Roboto"/>
              </a:rPr>
              <a:t>PresentationSlides_02</a:t>
            </a:r>
            <a:r>
              <a:rPr lang="en-GB" sz="800" dirty="0">
                <a:solidFill>
                  <a:srgbClr val="00B0F0"/>
                </a:solidFill>
                <a:latin typeface="Roboto"/>
                <a:ea typeface="Roboto"/>
                <a:cs typeface="Roboto"/>
                <a:sym typeface="Roboto"/>
              </a:rPr>
              <a:t>.pdf</a:t>
            </a:r>
          </a:p>
          <a:p>
            <a:pPr marL="0" lvl="0" indent="0" rtl="0">
              <a:spcBef>
                <a:spcPts val="280"/>
              </a:spcBef>
              <a:spcAft>
                <a:spcPts val="0"/>
              </a:spcAft>
              <a:buClr>
                <a:srgbClr val="92D050"/>
              </a:buClr>
              <a:buSzPts val="2800"/>
              <a:buFont typeface="Arial"/>
              <a:buNone/>
            </a:pPr>
            <a:br>
              <a:rPr lang="en-US" sz="800" dirty="0">
                <a:solidFill>
                  <a:srgbClr val="B7B7B7"/>
                </a:solidFill>
                <a:latin typeface="Roboto"/>
                <a:ea typeface="Roboto"/>
                <a:cs typeface="Roboto"/>
                <a:sym typeface="Roboto"/>
              </a:rPr>
            </a:br>
            <a:r>
              <a:rPr lang="en-US" sz="800" b="1" dirty="0">
                <a:solidFill>
                  <a:srgbClr val="D9D9D9"/>
                </a:solidFill>
                <a:latin typeface="Roboto"/>
                <a:ea typeface="Roboto"/>
                <a:cs typeface="Roboto"/>
                <a:sym typeface="Roboto"/>
              </a:rPr>
              <a:t>Workbook:</a:t>
            </a:r>
            <a:endParaRPr lang="en-US" sz="800" dirty="0">
              <a:latin typeface="Roboto"/>
              <a:ea typeface="Roboto"/>
              <a:cs typeface="Roboto"/>
              <a:sym typeface="Roboto"/>
            </a:endParaRPr>
          </a:p>
          <a:p>
            <a:pPr marL="0" lvl="0" indent="0" rtl="0">
              <a:spcBef>
                <a:spcPts val="280"/>
              </a:spcBef>
              <a:spcAft>
                <a:spcPts val="0"/>
              </a:spcAft>
              <a:buClr>
                <a:srgbClr val="92D050"/>
              </a:buClr>
              <a:buSzPts val="2800"/>
              <a:buFont typeface="Arial"/>
              <a:buNone/>
            </a:pPr>
            <a:r>
              <a:rPr lang="en-US" sz="800" dirty="0">
                <a:solidFill>
                  <a:srgbClr val="B7B7B7"/>
                </a:solidFill>
                <a:latin typeface="Roboto"/>
                <a:ea typeface="Roboto"/>
                <a:cs typeface="Roboto"/>
                <a:sym typeface="Roboto"/>
              </a:rPr>
              <a:t>The assessment workbook. Convert to a .pdf.</a:t>
            </a:r>
            <a:endParaRPr lang="en-US" sz="800" dirty="0">
              <a:latin typeface="Roboto"/>
              <a:ea typeface="Roboto"/>
              <a:cs typeface="Roboto"/>
              <a:sym typeface="Roboto"/>
            </a:endParaRPr>
          </a:p>
          <a:p>
            <a:pPr marL="0" indent="0">
              <a:spcBef>
                <a:spcPts val="280"/>
              </a:spcBef>
              <a:buNone/>
            </a:pPr>
            <a:r>
              <a:rPr lang="en-US" sz="800" dirty="0">
                <a:solidFill>
                  <a:srgbClr val="00B0F0"/>
                </a:solidFill>
                <a:latin typeface="Roboto"/>
                <a:ea typeface="Roboto"/>
                <a:cs typeface="Roboto"/>
                <a:sym typeface="Roboto"/>
              </a:rPr>
              <a:t>2024-2025_ProductionPlanning_Game_</a:t>
            </a:r>
            <a:r>
              <a:rPr lang="en-GB" sz="800" dirty="0" err="1">
                <a:solidFill>
                  <a:srgbClr val="92D050"/>
                </a:solidFill>
                <a:latin typeface="Roboto"/>
                <a:ea typeface="Roboto"/>
                <a:cs typeface="Roboto"/>
                <a:sym typeface="Roboto"/>
              </a:rPr>
              <a:t>YourName</a:t>
            </a:r>
            <a:r>
              <a:rPr lang="en-US" sz="800" dirty="0">
                <a:solidFill>
                  <a:srgbClr val="00B0F0"/>
                </a:solidFill>
                <a:latin typeface="Roboto"/>
                <a:ea typeface="Roboto"/>
                <a:cs typeface="Roboto"/>
                <a:sym typeface="Roboto"/>
              </a:rPr>
              <a:t>.pdf</a:t>
            </a:r>
          </a:p>
          <a:p>
            <a:pPr marL="0" marR="0" lvl="0" indent="0" algn="l" rtl="0">
              <a:lnSpc>
                <a:spcPct val="100000"/>
              </a:lnSpc>
              <a:spcBef>
                <a:spcPts val="280"/>
              </a:spcBef>
              <a:spcAft>
                <a:spcPts val="0"/>
              </a:spcAft>
              <a:buClr>
                <a:srgbClr val="92D050"/>
              </a:buClr>
              <a:buSzPts val="2800"/>
              <a:buFont typeface="Arial"/>
              <a:buNone/>
            </a:pPr>
            <a:endParaRPr sz="800" dirty="0">
              <a:latin typeface="Roboto"/>
              <a:ea typeface="Roboto"/>
              <a:cs typeface="Roboto"/>
              <a:sym typeface="Roboto"/>
            </a:endParaRPr>
          </a:p>
        </p:txBody>
      </p:sp>
      <p:sp>
        <p:nvSpPr>
          <p:cNvPr id="374" name="Google Shape;374;p55"/>
          <p:cNvSpPr txBox="1"/>
          <p:nvPr/>
        </p:nvSpPr>
        <p:spPr>
          <a:xfrm>
            <a:off x="486325" y="2318041"/>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
        <p:nvSpPr>
          <p:cNvPr id="375" name="Google Shape;375;p55"/>
          <p:cNvSpPr txBox="1"/>
          <p:nvPr/>
        </p:nvSpPr>
        <p:spPr>
          <a:xfrm>
            <a:off x="483917" y="2972367"/>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
        <p:nvSpPr>
          <p:cNvPr id="377" name="Google Shape;377;p55"/>
          <p:cNvSpPr txBox="1"/>
          <p:nvPr/>
        </p:nvSpPr>
        <p:spPr>
          <a:xfrm>
            <a:off x="483917" y="3654492"/>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
        <p:nvSpPr>
          <p:cNvPr id="8" name="Google Shape;374;p55">
            <a:extLst>
              <a:ext uri="{FF2B5EF4-FFF2-40B4-BE49-F238E27FC236}">
                <a16:creationId xmlns:a16="http://schemas.microsoft.com/office/drawing/2014/main" id="{221639A0-159D-44B5-9825-260CAECADFB6}"/>
              </a:ext>
            </a:extLst>
          </p:cNvPr>
          <p:cNvSpPr txBox="1"/>
          <p:nvPr/>
        </p:nvSpPr>
        <p:spPr>
          <a:xfrm>
            <a:off x="486325" y="1658685"/>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
        <p:nvSpPr>
          <p:cNvPr id="9" name="Google Shape;377;p55"/>
          <p:cNvSpPr txBox="1"/>
          <p:nvPr/>
        </p:nvSpPr>
        <p:spPr>
          <a:xfrm>
            <a:off x="483917" y="4374179"/>
            <a:ext cx="309000" cy="294300"/>
          </a:xfrm>
          <a:prstGeom prst="rect">
            <a:avLst/>
          </a:prstGeom>
          <a:solidFill>
            <a:srgbClr val="EFEFEF"/>
          </a:solidFill>
          <a:ln w="19050" cap="flat" cmpd="sng">
            <a:solidFill>
              <a:srgbClr val="599C3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2"/>
              </a:solidFill>
              <a:latin typeface="Roboto"/>
              <a:ea typeface="Roboto"/>
              <a:cs typeface="Roboto"/>
              <a:sym typeface="Roboto"/>
            </a:endParaRPr>
          </a:p>
        </p:txBody>
      </p:sp>
    </p:spTree>
    <p:extLst>
      <p:ext uri="{BB962C8B-B14F-4D97-AF65-F5344CB8AC3E}">
        <p14:creationId xmlns:p14="http://schemas.microsoft.com/office/powerpoint/2010/main" val="9527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8"/>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buSzPts val="1400"/>
            </a:pPr>
            <a:r>
              <a:rPr lang="en-AU" dirty="0" err="1">
                <a:latin typeface="Roboto"/>
                <a:ea typeface="Roboto"/>
                <a:cs typeface="Roboto"/>
                <a:sym typeface="Roboto"/>
              </a:rPr>
              <a:t>Brief|</a:t>
            </a:r>
            <a:r>
              <a:rPr lang="en-AU" sz="3000" dirty="0" err="1">
                <a:solidFill>
                  <a:srgbClr val="8CB3E3"/>
                </a:solidFill>
                <a:latin typeface="Roboto"/>
                <a:ea typeface="Roboto"/>
                <a:cs typeface="Roboto"/>
                <a:sym typeface="Roboto"/>
              </a:rPr>
              <a:t>Overview</a:t>
            </a:r>
            <a:r>
              <a:rPr lang="en-AU" sz="3000" dirty="0">
                <a:solidFill>
                  <a:srgbClr val="8CB3E3"/>
                </a:solidFill>
                <a:latin typeface="Roboto"/>
                <a:ea typeface="Roboto"/>
                <a:cs typeface="Roboto"/>
                <a:sym typeface="Roboto"/>
              </a:rPr>
              <a:t>/Requirements</a:t>
            </a:r>
            <a:endParaRPr sz="3000" b="0" i="0" u="none" strike="noStrike" cap="none" dirty="0">
              <a:solidFill>
                <a:srgbClr val="8CB3E3"/>
              </a:solidFill>
              <a:latin typeface="Roboto"/>
              <a:ea typeface="Roboto"/>
              <a:cs typeface="Roboto"/>
              <a:sym typeface="Roboto"/>
            </a:endParaRPr>
          </a:p>
        </p:txBody>
      </p:sp>
      <p:sp>
        <p:nvSpPr>
          <p:cNvPr id="421" name="Google Shape;421;p68"/>
          <p:cNvSpPr txBox="1">
            <a:spLocks noGrp="1"/>
          </p:cNvSpPr>
          <p:nvPr>
            <p:ph type="body" idx="1"/>
          </p:nvPr>
        </p:nvSpPr>
        <p:spPr>
          <a:xfrm>
            <a:off x="323522" y="1063375"/>
            <a:ext cx="8110500" cy="3874146"/>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0"/>
              </a:spcBef>
              <a:buClr>
                <a:schemeClr val="dk1"/>
              </a:buClr>
              <a:buNone/>
            </a:pPr>
            <a:r>
              <a:rPr lang="en-US" sz="900" b="1" dirty="0">
                <a:solidFill>
                  <a:srgbClr val="D9D9D9"/>
                </a:solidFill>
                <a:latin typeface="Roboto"/>
                <a:ea typeface="Roboto"/>
                <a:cs typeface="Roboto"/>
                <a:sym typeface="Roboto"/>
              </a:rPr>
              <a:t>Overview:</a:t>
            </a:r>
            <a:endParaRPr lang="en-US" sz="900" dirty="0">
              <a:solidFill>
                <a:srgbClr val="B7B7B7"/>
              </a:solidFill>
              <a:latin typeface="Roboto"/>
              <a:ea typeface="Roboto"/>
              <a:cs typeface="Roboto"/>
              <a:sym typeface="Roboto"/>
            </a:endParaRPr>
          </a:p>
          <a:p>
            <a:pPr marL="0" indent="0">
              <a:lnSpc>
                <a:spcPct val="115000"/>
              </a:lnSpc>
              <a:spcBef>
                <a:spcPts val="0"/>
              </a:spcBef>
              <a:buNone/>
            </a:pPr>
            <a:r>
              <a:rPr lang="en-US" sz="900" dirty="0">
                <a:solidFill>
                  <a:srgbClr val="B7B7B7"/>
                </a:solidFill>
                <a:latin typeface="Roboto"/>
                <a:ea typeface="Roboto"/>
                <a:cs typeface="Roboto"/>
                <a:sym typeface="Roboto"/>
              </a:rPr>
              <a:t>Develop a game pitch/proposal to meet the requirements of the major project, create a storyboard demonstrating the key mechanics and pitch the concept to your team for consideration. As a team develop and refine a concept to meet the project requirements, establish the visual style of the concept and present the concept to stakeholders for approval.</a:t>
            </a:r>
            <a:br>
              <a:rPr lang="en-US" sz="900" dirty="0">
                <a:solidFill>
                  <a:srgbClr val="B7B7B7"/>
                </a:solidFill>
                <a:latin typeface="Roboto"/>
                <a:ea typeface="Roboto"/>
                <a:cs typeface="Roboto"/>
                <a:sym typeface="Roboto"/>
              </a:rPr>
            </a:br>
            <a:endParaRPr lang="en-US" sz="900" b="1" dirty="0">
              <a:solidFill>
                <a:srgbClr val="D9D9D9"/>
              </a:solidFill>
              <a:latin typeface="Roboto"/>
              <a:ea typeface="Roboto"/>
              <a:cs typeface="Roboto"/>
              <a:sym typeface="Roboto"/>
            </a:endParaRPr>
          </a:p>
          <a:p>
            <a:pPr marL="0" lvl="0" indent="0">
              <a:lnSpc>
                <a:spcPct val="115000"/>
              </a:lnSpc>
              <a:spcBef>
                <a:spcPts val="0"/>
              </a:spcBef>
              <a:buNone/>
            </a:pPr>
            <a:r>
              <a:rPr lang="en-US" sz="900" b="1" dirty="0">
                <a:solidFill>
                  <a:srgbClr val="D9D9D9"/>
                </a:solidFill>
                <a:latin typeface="Roboto"/>
                <a:ea typeface="Roboto"/>
                <a:cs typeface="Roboto"/>
                <a:sym typeface="Roboto"/>
              </a:rPr>
              <a:t>Project Requirements:</a:t>
            </a:r>
            <a:endParaRPr lang="en-US" sz="900" dirty="0">
              <a:latin typeface="Roboto"/>
              <a:ea typeface="Roboto"/>
              <a:cs typeface="Roboto"/>
              <a:sym typeface="Roboto"/>
            </a:endParaRP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Must be achievable in the specified project timeline.</a:t>
            </a: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Must be appropriate for the allocated team size and resources.</a:t>
            </a: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Cannot be network multiplayer.</a:t>
            </a: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Must be modelled after existing Arcade-style game.</a:t>
            </a: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Cannot contain explicit/inappropriate themes or content.</a:t>
            </a:r>
          </a:p>
          <a:p>
            <a:pPr marL="0" marR="0" lvl="0" indent="0" algn="l" rtl="0">
              <a:lnSpc>
                <a:spcPct val="100000"/>
              </a:lnSpc>
              <a:spcBef>
                <a:spcPts val="0"/>
              </a:spcBef>
              <a:spcAft>
                <a:spcPts val="0"/>
              </a:spcAft>
              <a:buClr>
                <a:srgbClr val="92D050"/>
              </a:buClr>
              <a:buSzPts val="225"/>
              <a:buFont typeface="Arial"/>
              <a:buNone/>
            </a:pPr>
            <a:endParaRPr sz="900" i="0" u="none" strike="noStrike" cap="none" dirty="0">
              <a:solidFill>
                <a:srgbClr val="B7B7B7"/>
              </a:solidFill>
              <a:latin typeface="Roboto"/>
              <a:ea typeface="Roboto"/>
              <a:cs typeface="Roboto"/>
              <a:sym typeface="Roboto"/>
            </a:endParaRPr>
          </a:p>
          <a:p>
            <a:pPr marL="0" marR="0" lvl="0" indent="0" algn="l" rtl="0">
              <a:lnSpc>
                <a:spcPct val="115000"/>
              </a:lnSpc>
              <a:spcBef>
                <a:spcPts val="0"/>
              </a:spcBef>
              <a:spcAft>
                <a:spcPts val="0"/>
              </a:spcAft>
              <a:buClr>
                <a:srgbClr val="92D050"/>
              </a:buClr>
              <a:buSzPts val="250"/>
              <a:buFont typeface="Arial"/>
              <a:buNone/>
            </a:pPr>
            <a:r>
              <a:rPr lang="en-AU" sz="900" b="1" i="0" u="none" strike="noStrike" cap="none" dirty="0">
                <a:solidFill>
                  <a:srgbClr val="D9D9D9"/>
                </a:solidFill>
                <a:latin typeface="Roboto"/>
                <a:ea typeface="Roboto"/>
                <a:cs typeface="Roboto"/>
                <a:sym typeface="Roboto"/>
              </a:rPr>
              <a:t>Storyboard Requirements:</a:t>
            </a:r>
            <a:r>
              <a:rPr lang="en-AU" sz="900" b="1" i="0" u="none" strike="noStrike" cap="none" dirty="0">
                <a:solidFill>
                  <a:schemeClr val="accent1"/>
                </a:solidFill>
                <a:latin typeface="Roboto"/>
                <a:ea typeface="Roboto"/>
                <a:cs typeface="Roboto"/>
                <a:sym typeface="Roboto"/>
              </a:rPr>
              <a:t> </a:t>
            </a:r>
            <a:endParaRPr sz="900" dirty="0">
              <a:latin typeface="Roboto"/>
              <a:ea typeface="Roboto"/>
              <a:cs typeface="Roboto"/>
              <a:sym typeface="Roboto"/>
            </a:endParaRPr>
          </a:p>
          <a:p>
            <a:pPr marL="457200" lvl="0" indent="-2921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The storyboard must use the provided template.</a:t>
            </a:r>
          </a:p>
          <a:p>
            <a:pPr marL="457200" lvl="0" indent="-292100" rtl="0">
              <a:lnSpc>
                <a:spcPct val="115000"/>
              </a:lnSpc>
              <a:spcBef>
                <a:spcPts val="0"/>
              </a:spcBef>
              <a:spcAft>
                <a:spcPts val="0"/>
              </a:spcAft>
              <a:buClr>
                <a:srgbClr val="00B0F0"/>
              </a:buClr>
              <a:buSzPts val="900"/>
              <a:buFont typeface="Roboto"/>
              <a:buChar char="•"/>
            </a:pPr>
            <a:r>
              <a:rPr lang="en-US" sz="900" dirty="0">
                <a:solidFill>
                  <a:srgbClr val="B7B7B7"/>
                </a:solidFill>
                <a:latin typeface="Roboto"/>
                <a:ea typeface="Roboto"/>
                <a:cs typeface="Roboto"/>
                <a:sym typeface="Roboto"/>
              </a:rPr>
              <a:t>T</a:t>
            </a:r>
            <a:r>
              <a:rPr lang="en-AU" sz="900" dirty="0">
                <a:solidFill>
                  <a:srgbClr val="B7B7B7"/>
                </a:solidFill>
                <a:latin typeface="Roboto"/>
                <a:ea typeface="Roboto"/>
                <a:cs typeface="Roboto"/>
                <a:sym typeface="Roboto"/>
              </a:rPr>
              <a:t>he storyboard must be from the players perspective. </a:t>
            </a:r>
            <a:endParaRPr sz="900" dirty="0">
              <a:solidFill>
                <a:srgbClr val="B7B7B7"/>
              </a:solidFill>
              <a:latin typeface="Roboto"/>
              <a:ea typeface="Roboto"/>
              <a:cs typeface="Roboto"/>
              <a:sym typeface="Roboto"/>
            </a:endParaRPr>
          </a:p>
          <a:p>
            <a:pPr marL="457200" lvl="0" indent="-292100" rtl="0">
              <a:lnSpc>
                <a:spcPct val="115000"/>
              </a:lnSpc>
              <a:spcBef>
                <a:spcPts val="0"/>
              </a:spcBef>
              <a:spcAft>
                <a:spcPts val="0"/>
              </a:spcAft>
              <a:buClr>
                <a:srgbClr val="00B0F0"/>
              </a:buClr>
              <a:buSzPts val="900"/>
              <a:buFont typeface="Roboto"/>
              <a:buChar char="•"/>
            </a:pPr>
            <a:r>
              <a:rPr lang="en-AU" sz="900" dirty="0">
                <a:solidFill>
                  <a:srgbClr val="B7B7B7"/>
                </a:solidFill>
                <a:latin typeface="Roboto"/>
                <a:ea typeface="Roboto"/>
                <a:cs typeface="Roboto"/>
                <a:sym typeface="Roboto"/>
              </a:rPr>
              <a:t>The storyboard must have at least 6 panels and must include relevant UI and descriptions.</a:t>
            </a:r>
            <a:endParaRPr sz="900" dirty="0">
              <a:solidFill>
                <a:srgbClr val="B7B7B7"/>
              </a:solidFill>
              <a:latin typeface="Roboto"/>
              <a:ea typeface="Roboto"/>
              <a:cs typeface="Roboto"/>
              <a:sym typeface="Roboto"/>
            </a:endParaRPr>
          </a:p>
          <a:p>
            <a:pPr marL="457200" lvl="0" indent="-292100" rtl="0">
              <a:lnSpc>
                <a:spcPct val="115000"/>
              </a:lnSpc>
              <a:spcBef>
                <a:spcPts val="0"/>
              </a:spcBef>
              <a:spcAft>
                <a:spcPts val="0"/>
              </a:spcAft>
              <a:buClr>
                <a:srgbClr val="00B0F0"/>
              </a:buClr>
              <a:buSzPts val="900"/>
              <a:buFont typeface="Roboto"/>
              <a:buChar char="•"/>
            </a:pPr>
            <a:r>
              <a:rPr lang="en-US" sz="900" dirty="0">
                <a:solidFill>
                  <a:srgbClr val="B7B7B7"/>
                </a:solidFill>
                <a:latin typeface="Roboto"/>
                <a:ea typeface="Roboto"/>
                <a:cs typeface="Roboto"/>
                <a:sym typeface="Roboto"/>
              </a:rPr>
              <a:t>A</a:t>
            </a:r>
            <a:r>
              <a:rPr lang="en-AU" sz="900" dirty="0" err="1">
                <a:solidFill>
                  <a:srgbClr val="B7B7B7"/>
                </a:solidFill>
                <a:latin typeface="Roboto"/>
                <a:ea typeface="Roboto"/>
                <a:cs typeface="Roboto"/>
                <a:sym typeface="Roboto"/>
              </a:rPr>
              <a:t>ppropriate</a:t>
            </a:r>
            <a:r>
              <a:rPr lang="en-AU" sz="900" dirty="0">
                <a:solidFill>
                  <a:srgbClr val="B7B7B7"/>
                </a:solidFill>
                <a:latin typeface="Roboto"/>
                <a:ea typeface="Roboto"/>
                <a:cs typeface="Roboto"/>
                <a:sym typeface="Roboto"/>
              </a:rPr>
              <a:t> back-ups must be made during production.</a:t>
            </a:r>
          </a:p>
          <a:p>
            <a:pPr marL="165100" lvl="0" indent="0" rtl="0">
              <a:lnSpc>
                <a:spcPct val="115000"/>
              </a:lnSpc>
              <a:spcBef>
                <a:spcPts val="0"/>
              </a:spcBef>
              <a:spcAft>
                <a:spcPts val="0"/>
              </a:spcAft>
              <a:buClr>
                <a:srgbClr val="00B0F0"/>
              </a:buClr>
              <a:buSzPts val="900"/>
              <a:buNone/>
            </a:pPr>
            <a:endParaRPr lang="en-US" sz="900" dirty="0">
              <a:solidFill>
                <a:srgbClr val="B7B7B7"/>
              </a:solidFill>
              <a:latin typeface="Roboto"/>
              <a:ea typeface="Roboto"/>
              <a:cs typeface="Roboto"/>
              <a:sym typeface="Roboto"/>
            </a:endParaRPr>
          </a:p>
          <a:p>
            <a:pPr marL="0" lvl="0" indent="0">
              <a:lnSpc>
                <a:spcPct val="115000"/>
              </a:lnSpc>
              <a:spcBef>
                <a:spcPts val="0"/>
              </a:spcBef>
              <a:buSzPts val="250"/>
              <a:buNone/>
            </a:pPr>
            <a:r>
              <a:rPr lang="en-AU" sz="900" b="1" dirty="0">
                <a:solidFill>
                  <a:srgbClr val="D9D9D9"/>
                </a:solidFill>
                <a:latin typeface="Roboto"/>
                <a:ea typeface="Roboto"/>
                <a:cs typeface="Roboto"/>
                <a:sym typeface="Roboto"/>
              </a:rPr>
              <a:t>Art Bible/Style Guide Requirements:</a:t>
            </a:r>
            <a:r>
              <a:rPr lang="en-AU" sz="900" b="1" dirty="0">
                <a:solidFill>
                  <a:schemeClr val="accent1"/>
                </a:solidFill>
                <a:latin typeface="Roboto"/>
                <a:ea typeface="Roboto"/>
                <a:cs typeface="Roboto"/>
                <a:sym typeface="Roboto"/>
              </a:rPr>
              <a:t> </a:t>
            </a:r>
            <a:endParaRPr lang="en-AU" sz="900" dirty="0">
              <a:latin typeface="Roboto"/>
              <a:ea typeface="Roboto"/>
              <a:cs typeface="Roboto"/>
              <a:sym typeface="Roboto"/>
            </a:endParaRPr>
          </a:p>
          <a:p>
            <a:pPr lvl="0" indent="-292100">
              <a:lnSpc>
                <a:spcPct val="115000"/>
              </a:lnSpc>
              <a:spcBef>
                <a:spcPts val="0"/>
              </a:spcBef>
              <a:buClr>
                <a:srgbClr val="00B0F0"/>
              </a:buClr>
              <a:buSzPts val="900"/>
              <a:buFont typeface="Roboto"/>
              <a:buChar char="•"/>
            </a:pPr>
            <a:r>
              <a:rPr lang="en-AU" sz="900" dirty="0">
                <a:solidFill>
                  <a:srgbClr val="B7B7B7"/>
                </a:solidFill>
                <a:latin typeface="Roboto"/>
                <a:ea typeface="Roboto"/>
                <a:cs typeface="Roboto"/>
                <a:sym typeface="Roboto"/>
              </a:rPr>
              <a:t>The art bible/style guide must clearly outline the visual style of the chosen concept</a:t>
            </a:r>
            <a:r>
              <a:rPr lang="en-US" sz="900" dirty="0">
                <a:solidFill>
                  <a:srgbClr val="B7B7B7"/>
                </a:solidFill>
                <a:latin typeface="Roboto"/>
                <a:ea typeface="Roboto"/>
                <a:cs typeface="Roboto"/>
                <a:sym typeface="Roboto"/>
              </a:rPr>
              <a:t>.</a:t>
            </a:r>
          </a:p>
          <a:p>
            <a:pPr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Each artist in the team must make meaningful contributions to the </a:t>
            </a:r>
            <a:r>
              <a:rPr lang="en-AU" sz="900" dirty="0">
                <a:solidFill>
                  <a:srgbClr val="B7B7B7"/>
                </a:solidFill>
                <a:latin typeface="Roboto"/>
                <a:ea typeface="Roboto"/>
                <a:cs typeface="Roboto"/>
                <a:sym typeface="Roboto"/>
              </a:rPr>
              <a:t>art bible/style guide. </a:t>
            </a:r>
            <a:endParaRPr lang="en-US" sz="900" dirty="0">
              <a:solidFill>
                <a:srgbClr val="B7B7B7"/>
              </a:solidFill>
              <a:latin typeface="Roboto"/>
              <a:ea typeface="Roboto"/>
              <a:cs typeface="Roboto"/>
              <a:sym typeface="Roboto"/>
            </a:endParaRPr>
          </a:p>
          <a:p>
            <a:pPr marL="0" lvl="0" indent="0">
              <a:lnSpc>
                <a:spcPct val="115000"/>
              </a:lnSpc>
              <a:spcBef>
                <a:spcPts val="0"/>
              </a:spcBef>
              <a:buSzPts val="250"/>
              <a:buNone/>
            </a:pPr>
            <a:endParaRPr lang="en-US" sz="900" b="1" dirty="0">
              <a:solidFill>
                <a:srgbClr val="D9D9D9"/>
              </a:solidFill>
              <a:latin typeface="Roboto"/>
              <a:ea typeface="Roboto"/>
              <a:cs typeface="Roboto"/>
              <a:sym typeface="Roboto"/>
            </a:endParaRPr>
          </a:p>
          <a:p>
            <a:pPr marL="0" lvl="0" indent="0">
              <a:lnSpc>
                <a:spcPct val="115000"/>
              </a:lnSpc>
              <a:spcBef>
                <a:spcPts val="0"/>
              </a:spcBef>
              <a:buSzPts val="250"/>
              <a:buNone/>
            </a:pPr>
            <a:r>
              <a:rPr lang="en-US" sz="900" b="1" dirty="0">
                <a:solidFill>
                  <a:srgbClr val="D9D9D9"/>
                </a:solidFill>
                <a:latin typeface="Roboto"/>
                <a:ea typeface="Roboto"/>
                <a:cs typeface="Roboto"/>
                <a:sym typeface="Roboto"/>
              </a:rPr>
              <a:t>Presentation Requirements:</a:t>
            </a:r>
            <a:r>
              <a:rPr lang="en-US" sz="900" b="1" dirty="0">
                <a:solidFill>
                  <a:schemeClr val="accent1"/>
                </a:solidFill>
                <a:latin typeface="Roboto"/>
                <a:ea typeface="Roboto"/>
                <a:cs typeface="Roboto"/>
                <a:sym typeface="Roboto"/>
              </a:rPr>
              <a:t> </a:t>
            </a:r>
            <a:endParaRPr lang="en-US" sz="900" dirty="0">
              <a:latin typeface="Roboto"/>
              <a:ea typeface="Roboto"/>
              <a:cs typeface="Roboto"/>
              <a:sym typeface="Roboto"/>
            </a:endParaRPr>
          </a:p>
          <a:p>
            <a:pPr lvl="0" indent="-292100">
              <a:lnSpc>
                <a:spcPct val="115000"/>
              </a:lnSpc>
              <a:spcBef>
                <a:spcPts val="0"/>
              </a:spcBef>
              <a:buClr>
                <a:srgbClr val="00B0F0"/>
              </a:buClr>
              <a:buSzPts val="900"/>
              <a:buFont typeface="Roboto"/>
              <a:buChar char="•"/>
            </a:pPr>
            <a:r>
              <a:rPr lang="en-US" sz="900" dirty="0">
                <a:solidFill>
                  <a:srgbClr val="B7B7B7"/>
                </a:solidFill>
                <a:latin typeface="Roboto"/>
                <a:ea typeface="Roboto"/>
                <a:cs typeface="Roboto"/>
                <a:sym typeface="Roboto"/>
              </a:rPr>
              <a:t>Each team member must actively participate in two presentations with stakeholders.</a:t>
            </a:r>
            <a:endParaRPr sz="900" dirty="0">
              <a:latin typeface="Roboto"/>
              <a:ea typeface="Roboto"/>
              <a:cs typeface="Roboto"/>
              <a:sym typeface="Roboto"/>
            </a:endParaRPr>
          </a:p>
        </p:txBody>
      </p:sp>
    </p:spTree>
    <p:extLst>
      <p:ext uri="{BB962C8B-B14F-4D97-AF65-F5344CB8AC3E}">
        <p14:creationId xmlns:p14="http://schemas.microsoft.com/office/powerpoint/2010/main" val="337098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13" name="Google Shape;218;p35">
            <a:extLst>
              <a:ext uri="{FF2B5EF4-FFF2-40B4-BE49-F238E27FC236}">
                <a16:creationId xmlns:a16="http://schemas.microsoft.com/office/drawing/2014/main" id="{0DEBA5E1-7481-4BC2-B0BE-A061B3FBF603}"/>
              </a:ext>
            </a:extLst>
          </p:cNvPr>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B0F0"/>
              </a:buClr>
              <a:buSzPts val="1400"/>
              <a:buFont typeface="Calibri"/>
              <a:buNone/>
            </a:pPr>
            <a:r>
              <a:rPr lang="en-AU" dirty="0" err="1">
                <a:latin typeface="Roboto"/>
                <a:ea typeface="Roboto"/>
                <a:cs typeface="Roboto"/>
                <a:sym typeface="Roboto"/>
              </a:rPr>
              <a:t>Brief</a:t>
            </a:r>
            <a:r>
              <a:rPr lang="en-AU" sz="3600" i="0" u="none" strike="noStrike" cap="none" dirty="0" err="1">
                <a:solidFill>
                  <a:srgbClr val="00B0F0"/>
                </a:solidFill>
                <a:latin typeface="Roboto"/>
                <a:ea typeface="Roboto"/>
                <a:cs typeface="Roboto"/>
                <a:sym typeface="Roboto"/>
              </a:rPr>
              <a:t>|</a:t>
            </a:r>
            <a:r>
              <a:rPr lang="en-AU" sz="3000" b="0" i="0" u="none" strike="noStrike" cap="none" dirty="0" err="1">
                <a:solidFill>
                  <a:srgbClr val="8CB3E3"/>
                </a:solidFill>
                <a:latin typeface="Roboto"/>
                <a:ea typeface="Roboto"/>
                <a:cs typeface="Roboto"/>
                <a:sym typeface="Roboto"/>
              </a:rPr>
              <a:t>Rubric</a:t>
            </a:r>
            <a:endParaRPr dirty="0"/>
          </a:p>
        </p:txBody>
      </p:sp>
      <p:pic>
        <p:nvPicPr>
          <p:cNvPr id="4" name="Picture 3">
            <a:extLst>
              <a:ext uri="{FF2B5EF4-FFF2-40B4-BE49-F238E27FC236}">
                <a16:creationId xmlns:a16="http://schemas.microsoft.com/office/drawing/2014/main" id="{3EC34C59-A977-AA56-E746-56B6987F1EE1}"/>
              </a:ext>
            </a:extLst>
          </p:cNvPr>
          <p:cNvPicPr>
            <a:picLocks noChangeAspect="1"/>
          </p:cNvPicPr>
          <p:nvPr/>
        </p:nvPicPr>
        <p:blipFill>
          <a:blip r:embed="rId3"/>
          <a:stretch>
            <a:fillRect/>
          </a:stretch>
        </p:blipFill>
        <p:spPr>
          <a:xfrm>
            <a:off x="3275067" y="205979"/>
            <a:ext cx="4330228" cy="4711700"/>
          </a:xfrm>
          <a:prstGeom prst="rect">
            <a:avLst/>
          </a:prstGeom>
        </p:spPr>
      </p:pic>
    </p:spTree>
    <p:extLst>
      <p:ext uri="{BB962C8B-B14F-4D97-AF65-F5344CB8AC3E}">
        <p14:creationId xmlns:p14="http://schemas.microsoft.com/office/powerpoint/2010/main" val="383337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66"/>
          <p:cNvSpPr txBox="1"/>
          <p:nvPr/>
        </p:nvSpPr>
        <p:spPr>
          <a:xfrm>
            <a:off x="323529" y="1063375"/>
            <a:ext cx="8064900" cy="3394500"/>
          </a:xfrm>
          <a:prstGeom prst="rect">
            <a:avLst/>
          </a:prstGeom>
          <a:noFill/>
          <a:ln>
            <a:noFill/>
          </a:ln>
        </p:spPr>
        <p:txBody>
          <a:bodyPr spcFirstLastPara="1" wrap="square" lIns="91426" tIns="45700" rIns="91426" bIns="45700" anchor="t" anchorCtr="0">
            <a:noAutofit/>
          </a:bodyPr>
          <a:lstStyle/>
          <a:p>
            <a:pPr>
              <a:lnSpc>
                <a:spcPct val="115000"/>
              </a:lnSpc>
              <a:buClr>
                <a:schemeClr val="dk1"/>
              </a:buClr>
              <a:buSzPts val="1100"/>
            </a:pPr>
            <a:endParaRPr lang="en-US" sz="900">
              <a:solidFill>
                <a:srgbClr val="B7B7B7"/>
              </a:solidFill>
              <a:latin typeface="Roboto"/>
              <a:ea typeface="Roboto"/>
              <a:cs typeface="Roboto"/>
              <a:sym typeface="Roboto"/>
            </a:endParaRPr>
          </a:p>
        </p:txBody>
      </p:sp>
      <p:sp>
        <p:nvSpPr>
          <p:cNvPr id="4" name="Google Shape;173;p27">
            <a:extLst>
              <a:ext uri="{FF2B5EF4-FFF2-40B4-BE49-F238E27FC236}">
                <a16:creationId xmlns:a16="http://schemas.microsoft.com/office/drawing/2014/main" id="{44FB46B9-0317-4CEF-861A-A36F8E349EA6}"/>
              </a:ext>
            </a:extLst>
          </p:cNvPr>
          <p:cNvSpPr/>
          <p:nvPr/>
        </p:nvSpPr>
        <p:spPr>
          <a:xfrm>
            <a:off x="3" y="1666865"/>
            <a:ext cx="9143998" cy="1415772"/>
          </a:xfrm>
          <a:prstGeom prst="roundRect">
            <a:avLst>
              <a:gd name="adj" fmla="val 3186"/>
            </a:avLst>
          </a:prstGeom>
          <a:gradFill>
            <a:gsLst>
              <a:gs pos="0">
                <a:srgbClr val="1F3D5F"/>
              </a:gs>
              <a:gs pos="60000">
                <a:srgbClr val="1F3D5F"/>
              </a:gs>
              <a:gs pos="100000">
                <a:srgbClr val="1F3D5F">
                  <a:alpha val="0"/>
                </a:srgbClr>
              </a:gs>
            </a:gsLst>
            <a:lin ang="0" scaled="0"/>
          </a:gradFill>
          <a:ln>
            <a:noFill/>
          </a:ln>
        </p:spPr>
        <p:txBody>
          <a:bodyPr spcFirstLastPara="1" wrap="square" lIns="91426" tIns="45700" rIns="91426" bIns="45700" anchor="ctr" anchorCtr="0">
            <a:noAutofit/>
          </a:bodyPr>
          <a:lstStyle/>
          <a:p>
            <a:pPr algn="ctr">
              <a:buSzPts val="1400"/>
            </a:pPr>
            <a:endParaRPr sz="1401">
              <a:solidFill>
                <a:schemeClr val="lt1"/>
              </a:solidFill>
            </a:endParaRPr>
          </a:p>
        </p:txBody>
      </p:sp>
      <p:sp>
        <p:nvSpPr>
          <p:cNvPr id="5" name="Google Shape;174;p27">
            <a:extLst>
              <a:ext uri="{FF2B5EF4-FFF2-40B4-BE49-F238E27FC236}">
                <a16:creationId xmlns:a16="http://schemas.microsoft.com/office/drawing/2014/main" id="{1C8796AF-8B06-4F1B-A618-25F3C7D00C9D}"/>
              </a:ext>
            </a:extLst>
          </p:cNvPr>
          <p:cNvSpPr/>
          <p:nvPr/>
        </p:nvSpPr>
        <p:spPr>
          <a:xfrm>
            <a:off x="755073" y="2051585"/>
            <a:ext cx="7633854" cy="646331"/>
          </a:xfrm>
          <a:prstGeom prst="rect">
            <a:avLst/>
          </a:prstGeom>
          <a:noFill/>
          <a:ln>
            <a:noFill/>
          </a:ln>
        </p:spPr>
        <p:txBody>
          <a:bodyPr spcFirstLastPara="1" wrap="square" lIns="91426" tIns="45700" rIns="91426" bIns="45700" anchor="t" anchorCtr="0">
            <a:noAutofit/>
          </a:bodyPr>
          <a:lstStyle/>
          <a:p>
            <a:pPr algn="ctr">
              <a:buClr>
                <a:srgbClr val="00B0F0"/>
              </a:buClr>
              <a:buSzPts val="3600"/>
            </a:pPr>
            <a:r>
              <a:rPr lang="en-AU" sz="3600" b="1" dirty="0">
                <a:solidFill>
                  <a:srgbClr val="00B0F0"/>
                </a:solidFill>
                <a:latin typeface="Roboto"/>
                <a:ea typeface="Roboto"/>
                <a:cs typeface="Roboto"/>
                <a:sym typeface="Roboto"/>
              </a:rPr>
              <a:t>Proposal Planning</a:t>
            </a:r>
            <a:endParaRPr sz="1401" dirty="0"/>
          </a:p>
        </p:txBody>
      </p:sp>
    </p:spTree>
    <p:extLst>
      <p:ext uri="{BB962C8B-B14F-4D97-AF65-F5344CB8AC3E}">
        <p14:creationId xmlns:p14="http://schemas.microsoft.com/office/powerpoint/2010/main" val="1926961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70"/>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buSzPts val="900"/>
            </a:pPr>
            <a:r>
              <a:rPr lang="en-AU"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dirty="0" err="1">
                <a:solidFill>
                  <a:srgbClr val="8CB3E3"/>
                </a:solidFill>
                <a:latin typeface="Roboto"/>
                <a:ea typeface="Roboto"/>
                <a:cs typeface="Roboto"/>
                <a:sym typeface="Roboto"/>
              </a:rPr>
              <a:t>Art</a:t>
            </a:r>
            <a:r>
              <a:rPr lang="en-AU" sz="3000" dirty="0">
                <a:solidFill>
                  <a:srgbClr val="8CB3E3"/>
                </a:solidFill>
                <a:latin typeface="Roboto"/>
                <a:ea typeface="Roboto"/>
                <a:cs typeface="Roboto"/>
                <a:sym typeface="Roboto"/>
              </a:rPr>
              <a:t> Bible</a:t>
            </a:r>
            <a:endParaRPr sz="3600" b="0" i="0" u="none" strike="noStrike" cap="none" dirty="0">
              <a:solidFill>
                <a:srgbClr val="00B0F0"/>
              </a:solidFill>
              <a:latin typeface="Roboto"/>
              <a:ea typeface="Roboto"/>
              <a:cs typeface="Roboto"/>
              <a:sym typeface="Roboto"/>
            </a:endParaRPr>
          </a:p>
        </p:txBody>
      </p:sp>
      <p:sp>
        <p:nvSpPr>
          <p:cNvPr id="4" name="Google Shape;254;p40">
            <a:extLst>
              <a:ext uri="{FF2B5EF4-FFF2-40B4-BE49-F238E27FC236}">
                <a16:creationId xmlns:a16="http://schemas.microsoft.com/office/drawing/2014/main" id="{BD440B8E-218E-4625-B491-7EEC331440F4}"/>
              </a:ext>
            </a:extLst>
          </p:cNvPr>
          <p:cNvSpPr txBox="1">
            <a:spLocks/>
          </p:cNvSpPr>
          <p:nvPr/>
        </p:nvSpPr>
        <p:spPr>
          <a:xfrm>
            <a:off x="382075" y="1063375"/>
            <a:ext cx="7900200" cy="29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Clr>
                <a:schemeClr val="dk1"/>
              </a:buClr>
              <a:buSzPts val="225"/>
              <a:buNone/>
            </a:pPr>
            <a:r>
              <a:rPr lang="en-US" sz="900" dirty="0">
                <a:solidFill>
                  <a:srgbClr val="B7B7B7"/>
                </a:solidFill>
                <a:latin typeface="Roboto"/>
                <a:ea typeface="Roboto"/>
                <a:cs typeface="Roboto"/>
                <a:sym typeface="Roboto"/>
              </a:rPr>
              <a:t>An art bible/style guide is a document designed to communicate the visual style of the game and is used to ensure that the art team has a unified vision moving into production. In conjunction with the other artists in your team create an art bible/style guide for the chosen concept, ensuring that it is in-line with the requirements of the project.</a:t>
            </a:r>
            <a:endParaRPr lang="en-US" sz="900" dirty="0"/>
          </a:p>
        </p:txBody>
      </p:sp>
      <p:sp>
        <p:nvSpPr>
          <p:cNvPr id="7" name="Google Shape;339;p48">
            <a:extLst>
              <a:ext uri="{FF2B5EF4-FFF2-40B4-BE49-F238E27FC236}">
                <a16:creationId xmlns:a16="http://schemas.microsoft.com/office/drawing/2014/main" id="{CE8AB189-BEA2-4EDE-9EEF-C1A77ABABDFF}"/>
              </a:ext>
            </a:extLst>
          </p:cNvPr>
          <p:cNvSpPr txBox="1">
            <a:spLocks noGrp="1"/>
          </p:cNvSpPr>
          <p:nvPr>
            <p:ph type="body" idx="1"/>
          </p:nvPr>
        </p:nvSpPr>
        <p:spPr>
          <a:xfrm>
            <a:off x="323525" y="1581149"/>
            <a:ext cx="7333800" cy="3083825"/>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0"/>
              </a:spcBef>
              <a:buSzPts val="3200"/>
              <a:buNone/>
            </a:pPr>
            <a:r>
              <a:rPr lang="en-US" sz="900" b="1" dirty="0">
                <a:solidFill>
                  <a:srgbClr val="D9D9D9"/>
                </a:solidFill>
                <a:latin typeface="Roboto"/>
                <a:ea typeface="Roboto"/>
                <a:cs typeface="Roboto"/>
                <a:sym typeface="Roboto"/>
              </a:rPr>
              <a:t>The contents of the art bible are dependent on the concept and may include:</a:t>
            </a:r>
            <a:endParaRPr lang="en-US" sz="900" dirty="0">
              <a:latin typeface="Roboto"/>
              <a:ea typeface="Roboto"/>
              <a:cs typeface="Roboto"/>
              <a:sym typeface="Roboto"/>
            </a:endParaRP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An overview of the visual style</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The </a:t>
            </a:r>
            <a:r>
              <a:rPr lang="en-US" sz="900" dirty="0" err="1">
                <a:solidFill>
                  <a:schemeClr val="bg1">
                    <a:lumMod val="65000"/>
                  </a:schemeClr>
                </a:solidFill>
                <a:latin typeface="Roboto"/>
                <a:ea typeface="Roboto"/>
                <a:cs typeface="Roboto"/>
                <a:sym typeface="Roboto"/>
              </a:rPr>
              <a:t>Moodboard</a:t>
            </a:r>
            <a:endParaRPr lang="en-US" sz="900" dirty="0">
              <a:solidFill>
                <a:schemeClr val="bg1">
                  <a:lumMod val="65000"/>
                </a:schemeClr>
              </a:solidFill>
              <a:latin typeface="Roboto"/>
              <a:ea typeface="Roboto"/>
              <a:cs typeface="Roboto"/>
              <a:sym typeface="Roboto"/>
            </a:endParaRP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The Style Guide</a:t>
            </a:r>
          </a:p>
          <a:p>
            <a:pPr lvl="0"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characters.</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environments.</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lighting/atmosphere/mood.</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workflow and technical details.</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UI</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A section covering VFX</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Original concept art</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Storyboards or gameplay diagrams</a:t>
            </a:r>
          </a:p>
          <a:p>
            <a:pPr indent="-292100">
              <a:lnSpc>
                <a:spcPct val="115000"/>
              </a:lnSpc>
              <a:spcBef>
                <a:spcPts val="280"/>
              </a:spcBef>
              <a:buClr>
                <a:srgbClr val="00B0F0"/>
              </a:buClr>
              <a:buSzPts val="900"/>
              <a:buFont typeface="Roboto"/>
              <a:buChar char="•"/>
            </a:pPr>
            <a:r>
              <a:rPr lang="en-US" sz="900" dirty="0">
                <a:solidFill>
                  <a:schemeClr val="bg1">
                    <a:lumMod val="65000"/>
                  </a:schemeClr>
                </a:solidFill>
                <a:latin typeface="Roboto"/>
                <a:ea typeface="Roboto"/>
                <a:cs typeface="Roboto"/>
                <a:sym typeface="Roboto"/>
              </a:rPr>
              <a:t>Gameplay mockup artwork/key visual art</a:t>
            </a:r>
          </a:p>
          <a:p>
            <a:pPr indent="-292100">
              <a:lnSpc>
                <a:spcPct val="115000"/>
              </a:lnSpc>
              <a:spcBef>
                <a:spcPts val="280"/>
              </a:spcBef>
              <a:buClr>
                <a:srgbClr val="00B0F0"/>
              </a:buClr>
              <a:buSzPts val="900"/>
              <a:buFont typeface="Roboto"/>
              <a:buChar char="•"/>
            </a:pPr>
            <a:endParaRPr lang="en-US" sz="900" dirty="0">
              <a:latin typeface="Roboto"/>
              <a:ea typeface="Roboto"/>
              <a:cs typeface="Roboto"/>
              <a:sym typeface="Roboto"/>
            </a:endParaRPr>
          </a:p>
        </p:txBody>
      </p:sp>
      <p:sp>
        <p:nvSpPr>
          <p:cNvPr id="5" name="Google Shape;234;p37">
            <a:extLst>
              <a:ext uri="{FF2B5EF4-FFF2-40B4-BE49-F238E27FC236}">
                <a16:creationId xmlns:a16="http://schemas.microsoft.com/office/drawing/2014/main" id="{69AF134F-5152-48EB-8AFF-53BA61666EE8}"/>
              </a:ext>
            </a:extLst>
          </p:cNvPr>
          <p:cNvSpPr txBox="1"/>
          <p:nvPr/>
        </p:nvSpPr>
        <p:spPr>
          <a:xfrm>
            <a:off x="210775" y="4287518"/>
            <a:ext cx="8242800" cy="977460"/>
          </a:xfrm>
          <a:prstGeom prst="rect">
            <a:avLst/>
          </a:prstGeom>
          <a:noFill/>
          <a:ln>
            <a:noFill/>
          </a:ln>
        </p:spPr>
        <p:txBody>
          <a:bodyPr spcFirstLastPara="1" wrap="square" lIns="91425" tIns="45700" rIns="91425" bIns="45700" anchor="t" anchorCtr="0">
            <a:noAutofit/>
          </a:bodyPr>
          <a:lstStyle/>
          <a:p>
            <a:pPr lvl="0" algn="ctr">
              <a:buClr>
                <a:schemeClr val="bg1">
                  <a:lumMod val="75000"/>
                </a:schemeClr>
              </a:buClr>
              <a:buSzPct val="100000"/>
            </a:pPr>
            <a:br>
              <a:rPr lang="en-AU" sz="1800" dirty="0">
                <a:solidFill>
                  <a:srgbClr val="B7B7B7"/>
                </a:solidFill>
                <a:latin typeface="Roboto"/>
                <a:ea typeface="Roboto"/>
                <a:cs typeface="Roboto"/>
                <a:sym typeface="Roboto"/>
              </a:rPr>
            </a:br>
            <a:r>
              <a:rPr lang="en-AU" sz="1800" dirty="0">
                <a:solidFill>
                  <a:srgbClr val="92D050"/>
                </a:solidFill>
                <a:latin typeface="Roboto"/>
                <a:ea typeface="Roboto"/>
                <a:cs typeface="Roboto"/>
                <a:sym typeface="Roboto"/>
              </a:rPr>
              <a:t>Upload the Art Bible Document as a separate .PDF to Canvas.</a:t>
            </a: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Calibri"/>
              <a:sym typeface="Roboto"/>
            </a:endParaRPr>
          </a:p>
          <a:p>
            <a:pPr marL="0" lvl="0" indent="0" rtl="0">
              <a:spcBef>
                <a:spcPts val="0"/>
              </a:spcBef>
              <a:spcAft>
                <a:spcPts val="0"/>
              </a:spcAft>
              <a:buClr>
                <a:schemeClr val="dk1"/>
              </a:buClr>
              <a:buSzPts val="1100"/>
              <a:buFont typeface="Arial"/>
              <a:buNone/>
            </a:pPr>
            <a:endParaRPr sz="2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85882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70"/>
          <p:cNvSpPr txBox="1">
            <a:spLocks noGrp="1"/>
          </p:cNvSpPr>
          <p:nvPr>
            <p:ph type="title"/>
          </p:nvPr>
        </p:nvSpPr>
        <p:spPr>
          <a:xfrm>
            <a:off x="323528" y="205979"/>
            <a:ext cx="8363400" cy="857400"/>
          </a:xfrm>
          <a:prstGeom prst="rect">
            <a:avLst/>
          </a:prstGeom>
          <a:noFill/>
          <a:ln>
            <a:noFill/>
          </a:ln>
        </p:spPr>
        <p:txBody>
          <a:bodyPr spcFirstLastPara="1" wrap="square" lIns="91425" tIns="45700" rIns="91425" bIns="45700" anchor="ctr" anchorCtr="0">
            <a:noAutofit/>
          </a:bodyPr>
          <a:lstStyle/>
          <a:p>
            <a:pPr lvl="0">
              <a:buSzPts val="900"/>
            </a:pPr>
            <a:r>
              <a:rPr lang="en-AU" dirty="0" err="1">
                <a:latin typeface="Roboto"/>
                <a:ea typeface="Roboto"/>
                <a:cs typeface="Roboto"/>
                <a:sym typeface="Roboto"/>
              </a:rPr>
              <a:t>Production</a:t>
            </a:r>
            <a:r>
              <a:rPr lang="en-AU" sz="3600" b="0" i="0" u="none" strike="noStrike" cap="none" dirty="0" err="1">
                <a:solidFill>
                  <a:srgbClr val="00B0F0"/>
                </a:solidFill>
                <a:latin typeface="Roboto"/>
                <a:ea typeface="Roboto"/>
                <a:cs typeface="Roboto"/>
                <a:sym typeface="Roboto"/>
              </a:rPr>
              <a:t>|</a:t>
            </a:r>
            <a:r>
              <a:rPr lang="en-AU" sz="3000" dirty="0" err="1">
                <a:solidFill>
                  <a:srgbClr val="8CB3E3"/>
                </a:solidFill>
                <a:latin typeface="Roboto"/>
                <a:ea typeface="Roboto"/>
                <a:cs typeface="Roboto"/>
                <a:sym typeface="Roboto"/>
              </a:rPr>
              <a:t>Technical</a:t>
            </a:r>
            <a:r>
              <a:rPr lang="en-AU" sz="3000" dirty="0">
                <a:solidFill>
                  <a:srgbClr val="8CB3E3"/>
                </a:solidFill>
                <a:latin typeface="Roboto"/>
                <a:ea typeface="Roboto"/>
                <a:cs typeface="Roboto"/>
                <a:sym typeface="Roboto"/>
              </a:rPr>
              <a:t> Design Document</a:t>
            </a:r>
            <a:endParaRPr sz="3600" b="0" i="0" u="none" strike="noStrike" cap="none" dirty="0">
              <a:solidFill>
                <a:srgbClr val="00B0F0"/>
              </a:solidFill>
              <a:latin typeface="Roboto"/>
              <a:ea typeface="Roboto"/>
              <a:cs typeface="Roboto"/>
              <a:sym typeface="Roboto"/>
            </a:endParaRPr>
          </a:p>
        </p:txBody>
      </p:sp>
      <p:sp>
        <p:nvSpPr>
          <p:cNvPr id="4" name="Google Shape;254;p40">
            <a:extLst>
              <a:ext uri="{FF2B5EF4-FFF2-40B4-BE49-F238E27FC236}">
                <a16:creationId xmlns:a16="http://schemas.microsoft.com/office/drawing/2014/main" id="{BD440B8E-218E-4625-B491-7EEC331440F4}"/>
              </a:ext>
            </a:extLst>
          </p:cNvPr>
          <p:cNvSpPr txBox="1">
            <a:spLocks/>
          </p:cNvSpPr>
          <p:nvPr/>
        </p:nvSpPr>
        <p:spPr>
          <a:xfrm>
            <a:off x="382075" y="1063375"/>
            <a:ext cx="7900200" cy="294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Clr>
                <a:schemeClr val="dk1"/>
              </a:buClr>
              <a:buSzPts val="225"/>
              <a:buNone/>
            </a:pPr>
            <a:r>
              <a:rPr lang="en-US" sz="900" dirty="0">
                <a:solidFill>
                  <a:srgbClr val="DCDDDE"/>
                </a:solidFill>
                <a:latin typeface="Roboto" panose="020B0604020202020204" charset="0"/>
                <a:ea typeface="Roboto" panose="020B0604020202020204" charset="0"/>
              </a:rPr>
              <a:t>A technical design document is a document that contains general programming guidelines and descriptions/diagrams of complex systems. Its purpose is to serve as reference for programmers expanding existing systems or creating new systems.</a:t>
            </a:r>
            <a:endParaRPr lang="en-US" sz="900" dirty="0">
              <a:latin typeface="Roboto" panose="020B0604020202020204" charset="0"/>
              <a:ea typeface="Roboto" panose="020B0604020202020204" charset="0"/>
            </a:endParaRPr>
          </a:p>
        </p:txBody>
      </p:sp>
      <p:sp>
        <p:nvSpPr>
          <p:cNvPr id="7" name="Google Shape;339;p48">
            <a:extLst>
              <a:ext uri="{FF2B5EF4-FFF2-40B4-BE49-F238E27FC236}">
                <a16:creationId xmlns:a16="http://schemas.microsoft.com/office/drawing/2014/main" id="{CE8AB189-BEA2-4EDE-9EEF-C1A77ABABDFF}"/>
              </a:ext>
            </a:extLst>
          </p:cNvPr>
          <p:cNvSpPr txBox="1">
            <a:spLocks noGrp="1"/>
          </p:cNvSpPr>
          <p:nvPr>
            <p:ph type="body" idx="1"/>
          </p:nvPr>
        </p:nvSpPr>
        <p:spPr>
          <a:xfrm>
            <a:off x="323525" y="1581149"/>
            <a:ext cx="7333800" cy="3083825"/>
          </a:xfrm>
          <a:prstGeom prst="rect">
            <a:avLst/>
          </a:prstGeom>
          <a:noFill/>
          <a:ln>
            <a:noFill/>
          </a:ln>
        </p:spPr>
        <p:txBody>
          <a:bodyPr spcFirstLastPara="1" wrap="square" lIns="91425" tIns="45700" rIns="91425" bIns="45700" anchor="t" anchorCtr="0">
            <a:noAutofit/>
          </a:bodyPr>
          <a:lstStyle/>
          <a:p>
            <a:pPr marL="0" lvl="0" indent="0">
              <a:lnSpc>
                <a:spcPct val="115000"/>
              </a:lnSpc>
              <a:spcBef>
                <a:spcPts val="0"/>
              </a:spcBef>
              <a:buSzPts val="3200"/>
              <a:buNone/>
            </a:pPr>
            <a:r>
              <a:rPr lang="en-US" sz="900" b="1" dirty="0">
                <a:solidFill>
                  <a:srgbClr val="DCDDDE"/>
                </a:solidFill>
                <a:latin typeface="Roboto" panose="020B0604020202020204" charset="0"/>
                <a:ea typeface="Roboto" panose="020B0604020202020204" charset="0"/>
              </a:rPr>
              <a:t>The contents of a technical design document may include:</a:t>
            </a:r>
            <a:endParaRPr lang="en-US" sz="900" b="1" dirty="0">
              <a:latin typeface="Roboto" panose="020B0604020202020204" charset="0"/>
              <a:ea typeface="Roboto" panose="020B0604020202020204" charset="0"/>
              <a:cs typeface="Roboto"/>
              <a:sym typeface="Roboto"/>
            </a:endParaRPr>
          </a:p>
          <a:p>
            <a:pPr marL="336550" indent="-171450">
              <a:lnSpc>
                <a:spcPct val="115000"/>
              </a:lnSpc>
              <a:spcBef>
                <a:spcPts val="280"/>
              </a:spcBef>
              <a:buClr>
                <a:srgbClr val="00B0F0"/>
              </a:buClr>
              <a:buSzPts val="900"/>
            </a:pPr>
            <a:r>
              <a:rPr lang="en-US" sz="900" dirty="0">
                <a:solidFill>
                  <a:schemeClr val="bg1">
                    <a:lumMod val="65000"/>
                  </a:schemeClr>
                </a:solidFill>
                <a:latin typeface="Roboto" panose="020B0604020202020204" charset="0"/>
                <a:ea typeface="Roboto" panose="020B0604020202020204" charset="0"/>
              </a:rPr>
              <a:t>Descriptions of the technique and algorithms that will be used for implementing artificial intelligence behavior(s) and the decision-making process.</a:t>
            </a:r>
          </a:p>
          <a:p>
            <a:pPr marL="336550" indent="-171450">
              <a:lnSpc>
                <a:spcPct val="115000"/>
              </a:lnSpc>
              <a:spcBef>
                <a:spcPts val="280"/>
              </a:spcBef>
              <a:buClr>
                <a:srgbClr val="00B0F0"/>
              </a:buClr>
              <a:buSzPts val="900"/>
            </a:pPr>
            <a:r>
              <a:rPr lang="en-US" sz="900" dirty="0">
                <a:solidFill>
                  <a:schemeClr val="bg1">
                    <a:lumMod val="65000"/>
                  </a:schemeClr>
                </a:solidFill>
                <a:latin typeface="Roboto" panose="020B0604020202020204" charset="0"/>
                <a:ea typeface="Roboto" panose="020B0604020202020204" charset="0"/>
              </a:rPr>
              <a:t>The names of the software that's being used as well as their version number.</a:t>
            </a:r>
          </a:p>
          <a:p>
            <a:pPr marL="336550" indent="-171450">
              <a:lnSpc>
                <a:spcPct val="115000"/>
              </a:lnSpc>
              <a:spcBef>
                <a:spcPts val="280"/>
              </a:spcBef>
              <a:buClr>
                <a:srgbClr val="00B0F0"/>
              </a:buClr>
              <a:buSzPts val="900"/>
            </a:pPr>
            <a:r>
              <a:rPr lang="en-US" sz="900" dirty="0">
                <a:solidFill>
                  <a:schemeClr val="bg1">
                    <a:lumMod val="65000"/>
                  </a:schemeClr>
                </a:solidFill>
                <a:latin typeface="Roboto" panose="020B0604020202020204" charset="0"/>
                <a:ea typeface="Roboto" panose="020B0604020202020204" charset="0"/>
              </a:rPr>
              <a:t>Diagrams/flow charts describing complex systems. This may include enemy spawning, power-up usage, ability creation, enemy creation, etc.</a:t>
            </a:r>
          </a:p>
          <a:p>
            <a:pPr marL="336550" indent="-171450">
              <a:lnSpc>
                <a:spcPct val="115000"/>
              </a:lnSpc>
              <a:spcBef>
                <a:spcPts val="280"/>
              </a:spcBef>
              <a:buClr>
                <a:srgbClr val="00B0F0"/>
              </a:buClr>
              <a:buSzPts val="900"/>
            </a:pPr>
            <a:r>
              <a:rPr lang="en-US" sz="900" dirty="0">
                <a:solidFill>
                  <a:schemeClr val="bg1">
                    <a:lumMod val="65000"/>
                  </a:schemeClr>
                </a:solidFill>
                <a:latin typeface="Roboto" panose="020B0604020202020204" charset="0"/>
                <a:ea typeface="Roboto" panose="020B0604020202020204" charset="0"/>
              </a:rPr>
              <a:t>Naming conventions for files, variable names, function names, or class names.</a:t>
            </a:r>
            <a:endParaRPr lang="en-US" sz="900" dirty="0">
              <a:solidFill>
                <a:schemeClr val="bg1">
                  <a:lumMod val="65000"/>
                </a:schemeClr>
              </a:solidFill>
              <a:latin typeface="Roboto" panose="020B0604020202020204" charset="0"/>
              <a:ea typeface="Roboto" panose="020B0604020202020204" charset="0"/>
              <a:cs typeface="Roboto"/>
              <a:sym typeface="Roboto"/>
            </a:endParaRPr>
          </a:p>
        </p:txBody>
      </p:sp>
      <p:sp>
        <p:nvSpPr>
          <p:cNvPr id="5" name="Google Shape;234;p37">
            <a:extLst>
              <a:ext uri="{FF2B5EF4-FFF2-40B4-BE49-F238E27FC236}">
                <a16:creationId xmlns:a16="http://schemas.microsoft.com/office/drawing/2014/main" id="{535BFE79-CA9F-4459-8D98-3D549E75A652}"/>
              </a:ext>
            </a:extLst>
          </p:cNvPr>
          <p:cNvSpPr txBox="1"/>
          <p:nvPr/>
        </p:nvSpPr>
        <p:spPr>
          <a:xfrm>
            <a:off x="210775" y="4287518"/>
            <a:ext cx="8242800" cy="977460"/>
          </a:xfrm>
          <a:prstGeom prst="rect">
            <a:avLst/>
          </a:prstGeom>
          <a:noFill/>
          <a:ln>
            <a:noFill/>
          </a:ln>
        </p:spPr>
        <p:txBody>
          <a:bodyPr spcFirstLastPara="1" wrap="square" lIns="91425" tIns="45700" rIns="91425" bIns="45700" anchor="t" anchorCtr="0">
            <a:noAutofit/>
          </a:bodyPr>
          <a:lstStyle/>
          <a:p>
            <a:pPr lvl="0" algn="ctr">
              <a:buClr>
                <a:schemeClr val="bg1">
                  <a:lumMod val="75000"/>
                </a:schemeClr>
              </a:buClr>
              <a:buSzPct val="100000"/>
            </a:pPr>
            <a:br>
              <a:rPr lang="en-AU" sz="1800" dirty="0">
                <a:solidFill>
                  <a:srgbClr val="B7B7B7"/>
                </a:solidFill>
                <a:latin typeface="Roboto"/>
                <a:ea typeface="Roboto"/>
                <a:cs typeface="Roboto"/>
                <a:sym typeface="Roboto"/>
              </a:rPr>
            </a:br>
            <a:r>
              <a:rPr lang="en-AU" sz="1800" dirty="0">
                <a:solidFill>
                  <a:srgbClr val="92D050"/>
                </a:solidFill>
                <a:latin typeface="Roboto"/>
                <a:ea typeface="Roboto"/>
                <a:cs typeface="Roboto"/>
                <a:sym typeface="Roboto"/>
              </a:rPr>
              <a:t>Upload the Technical Design Document as a separate .PDF to Canvas.</a:t>
            </a: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AU" sz="900" dirty="0">
              <a:solidFill>
                <a:srgbClr val="B7B7B7"/>
              </a:solidFill>
              <a:latin typeface="Roboto"/>
              <a:ea typeface="Roboto"/>
              <a:cs typeface="Calibri"/>
              <a:sym typeface="Roboto"/>
            </a:endParaRPr>
          </a:p>
          <a:p>
            <a:pPr marL="0" lvl="0" indent="0" rtl="0">
              <a:spcBef>
                <a:spcPts val="0"/>
              </a:spcBef>
              <a:spcAft>
                <a:spcPts val="0"/>
              </a:spcAft>
              <a:buClr>
                <a:schemeClr val="dk1"/>
              </a:buClr>
              <a:buSzPts val="1100"/>
              <a:buFont typeface="Arial"/>
              <a:buNone/>
            </a:pPr>
            <a:endParaRPr sz="2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8518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40"/>
          <p:cNvSpPr txBox="1">
            <a:spLocks noGrp="1"/>
          </p:cNvSpPr>
          <p:nvPr>
            <p:ph type="title"/>
          </p:nvPr>
        </p:nvSpPr>
        <p:spPr>
          <a:xfrm>
            <a:off x="323526" y="205974"/>
            <a:ext cx="8490900" cy="857401"/>
          </a:xfrm>
          <a:prstGeom prst="rect">
            <a:avLst/>
          </a:prstGeom>
          <a:noFill/>
          <a:ln>
            <a:noFill/>
          </a:ln>
        </p:spPr>
        <p:txBody>
          <a:bodyPr spcFirstLastPara="1" wrap="square" lIns="91426" tIns="45700" rIns="91426" bIns="45700" anchor="ctr" anchorCtr="0">
            <a:noAutofit/>
          </a:bodyPr>
          <a:lstStyle/>
          <a:p>
            <a:pPr>
              <a:buSzPts val="1400"/>
            </a:pPr>
            <a:r>
              <a:rPr lang="en-AU" sz="3600" b="0">
                <a:latin typeface="Roboto"/>
                <a:ea typeface="Roboto"/>
                <a:cs typeface="Roboto"/>
                <a:sym typeface="Roboto"/>
              </a:rPr>
              <a:t>Project Proposals | </a:t>
            </a:r>
            <a:r>
              <a:rPr lang="en-AU" sz="3000" b="0">
                <a:solidFill>
                  <a:srgbClr val="8CB3E3"/>
                </a:solidFill>
                <a:latin typeface="Roboto"/>
                <a:ea typeface="Roboto"/>
                <a:cs typeface="Roboto"/>
                <a:sym typeface="Roboto"/>
              </a:rPr>
              <a:t>Idea</a:t>
            </a:r>
            <a:endParaRPr sz="3000" b="0"/>
          </a:p>
        </p:txBody>
      </p:sp>
      <p:sp>
        <p:nvSpPr>
          <p:cNvPr id="4" name="Google Shape;254;p40">
            <a:extLst>
              <a:ext uri="{FF2B5EF4-FFF2-40B4-BE49-F238E27FC236}">
                <a16:creationId xmlns:a16="http://schemas.microsoft.com/office/drawing/2014/main" id="{8856F6FB-B22D-4304-A02B-3539347C8111}"/>
              </a:ext>
            </a:extLst>
          </p:cNvPr>
          <p:cNvSpPr txBox="1">
            <a:spLocks/>
          </p:cNvSpPr>
          <p:nvPr/>
        </p:nvSpPr>
        <p:spPr>
          <a:xfrm>
            <a:off x="382076" y="1014109"/>
            <a:ext cx="7900201" cy="22259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a:solidFill>
                  <a:schemeClr val="bg1">
                    <a:lumMod val="95000"/>
                  </a:schemeClr>
                </a:solidFill>
                <a:latin typeface="Roboto"/>
                <a:ea typeface="Roboto"/>
                <a:cs typeface="Roboto"/>
                <a:sym typeface="Roboto"/>
              </a:rPr>
              <a:t>Independently generate a project idea that could be completed in a short amount of time with a small team. The idea will be shared with your team.</a:t>
            </a:r>
            <a:endParaRPr lang="en-US" sz="900">
              <a:solidFill>
                <a:schemeClr val="bg1">
                  <a:lumMod val="95000"/>
                </a:schemeClr>
              </a:solidFill>
              <a:latin typeface="Roboto"/>
              <a:ea typeface="Roboto"/>
              <a:cs typeface="Roboto"/>
            </a:endParaRPr>
          </a:p>
        </p:txBody>
      </p:sp>
      <p:graphicFrame>
        <p:nvGraphicFramePr>
          <p:cNvPr id="5" name="Table 6">
            <a:extLst>
              <a:ext uri="{FF2B5EF4-FFF2-40B4-BE49-F238E27FC236}">
                <a16:creationId xmlns:a16="http://schemas.microsoft.com/office/drawing/2014/main" id="{D1F7FCC3-81BA-9D16-C801-CAA7A19A4E39}"/>
              </a:ext>
            </a:extLst>
          </p:cNvPr>
          <p:cNvGraphicFramePr>
            <a:graphicFrameLocks noGrp="1"/>
          </p:cNvGraphicFramePr>
          <p:nvPr>
            <p:extLst>
              <p:ext uri="{D42A27DB-BD31-4B8C-83A1-F6EECF244321}">
                <p14:modId xmlns:p14="http://schemas.microsoft.com/office/powerpoint/2010/main" val="413216814"/>
              </p:ext>
            </p:extLst>
          </p:nvPr>
        </p:nvGraphicFramePr>
        <p:xfrm>
          <a:off x="152728" y="1295728"/>
          <a:ext cx="8797208" cy="3833007"/>
        </p:xfrm>
        <a:graphic>
          <a:graphicData uri="http://schemas.openxmlformats.org/drawingml/2006/table">
            <a:tbl>
              <a:tblPr firstRow="1" bandRow="1">
                <a:tableStyleId>{FA324A62-BA2D-4681-A0EE-0FC70B62A53E}</a:tableStyleId>
              </a:tblPr>
              <a:tblGrid>
                <a:gridCol w="8797208">
                  <a:extLst>
                    <a:ext uri="{9D8B030D-6E8A-4147-A177-3AD203B41FA5}">
                      <a16:colId xmlns:a16="http://schemas.microsoft.com/office/drawing/2014/main" val="269895616"/>
                    </a:ext>
                  </a:extLst>
                </a:gridCol>
              </a:tblGrid>
              <a:tr h="224223">
                <a:tc>
                  <a:txBody>
                    <a:bodyPr/>
                    <a:lstStyle/>
                    <a:p>
                      <a:pPr lvl="0">
                        <a:buNone/>
                      </a:pPr>
                      <a:r>
                        <a:rPr lang="en-US" sz="900" b="0" i="0" u="none" strike="noStrike" noProof="0">
                          <a:solidFill>
                            <a:schemeClr val="bg1">
                              <a:lumMod val="95000"/>
                            </a:schemeClr>
                          </a:solidFill>
                          <a:latin typeface="Roboto"/>
                        </a:rPr>
                        <a:t>Project Title</a:t>
                      </a:r>
                    </a:p>
                  </a:txBody>
                  <a:tcPr/>
                </a:tc>
                <a:extLst>
                  <a:ext uri="{0D108BD9-81ED-4DB2-BD59-A6C34878D82A}">
                    <a16:rowId xmlns:a16="http://schemas.microsoft.com/office/drawing/2014/main" val="1112077453"/>
                  </a:ext>
                </a:extLst>
              </a:tr>
              <a:tr h="224223">
                <a:tc>
                  <a:txBody>
                    <a:bodyPr/>
                    <a:lstStyle/>
                    <a:p>
                      <a:pPr lvl="0">
                        <a:buNone/>
                      </a:pPr>
                      <a:r>
                        <a:rPr lang="en-US" sz="900" b="0" i="0" u="none" strike="noStrike" noProof="0" dirty="0">
                          <a:solidFill>
                            <a:srgbClr val="92D050"/>
                          </a:solidFill>
                          <a:latin typeface="Arial"/>
                        </a:rPr>
                        <a:t>Wayward Warlock</a:t>
                      </a:r>
                      <a:endParaRPr lang="en-US" dirty="0"/>
                    </a:p>
                  </a:txBody>
                  <a:tcPr/>
                </a:tc>
                <a:extLst>
                  <a:ext uri="{0D108BD9-81ED-4DB2-BD59-A6C34878D82A}">
                    <a16:rowId xmlns:a16="http://schemas.microsoft.com/office/drawing/2014/main" val="4274293532"/>
                  </a:ext>
                </a:extLst>
              </a:tr>
              <a:tr h="224223">
                <a:tc>
                  <a:txBody>
                    <a:bodyPr/>
                    <a:lstStyle/>
                    <a:p>
                      <a:pPr lvl="0">
                        <a:buNone/>
                      </a:pPr>
                      <a:r>
                        <a:rPr lang="en-US" sz="900" b="0" i="0" u="none" strike="noStrike" noProof="0" dirty="0">
                          <a:solidFill>
                            <a:schemeClr val="bg1">
                              <a:lumMod val="95000"/>
                            </a:schemeClr>
                          </a:solidFill>
                          <a:latin typeface="Arial"/>
                        </a:rPr>
                        <a:t>Platform</a:t>
                      </a:r>
                      <a:endParaRPr lang="en-US" dirty="0"/>
                    </a:p>
                  </a:txBody>
                  <a:tcPr/>
                </a:tc>
                <a:extLst>
                  <a:ext uri="{0D108BD9-81ED-4DB2-BD59-A6C34878D82A}">
                    <a16:rowId xmlns:a16="http://schemas.microsoft.com/office/drawing/2014/main" val="3318905988"/>
                  </a:ext>
                </a:extLst>
              </a:tr>
              <a:tr h="224223">
                <a:tc>
                  <a:txBody>
                    <a:bodyPr/>
                    <a:lstStyle/>
                    <a:p>
                      <a:pPr lvl="0">
                        <a:buNone/>
                      </a:pPr>
                      <a:r>
                        <a:rPr lang="en-US" sz="900" b="0" i="0" u="none" strike="noStrike" noProof="0" dirty="0">
                          <a:solidFill>
                            <a:srgbClr val="92D050"/>
                          </a:solidFill>
                          <a:latin typeface="Arial"/>
                        </a:rPr>
                        <a:t>Mobile/PC</a:t>
                      </a:r>
                      <a:endParaRPr lang="en-US" dirty="0"/>
                    </a:p>
                  </a:txBody>
                  <a:tcPr/>
                </a:tc>
                <a:extLst>
                  <a:ext uri="{0D108BD9-81ED-4DB2-BD59-A6C34878D82A}">
                    <a16:rowId xmlns:a16="http://schemas.microsoft.com/office/drawing/2014/main" val="1220763826"/>
                  </a:ext>
                </a:extLst>
              </a:tr>
              <a:tr h="224223">
                <a:tc>
                  <a:txBody>
                    <a:bodyPr/>
                    <a:lstStyle/>
                    <a:p>
                      <a:pPr lvl="0">
                        <a:buNone/>
                      </a:pPr>
                      <a:r>
                        <a:rPr lang="en-US" sz="900" b="0" i="0" u="none" strike="noStrike" noProof="0" dirty="0">
                          <a:solidFill>
                            <a:schemeClr val="bg1">
                              <a:lumMod val="95000"/>
                            </a:schemeClr>
                          </a:solidFill>
                        </a:rPr>
                        <a:t>Genre</a:t>
                      </a:r>
                      <a:endParaRPr lang="en-US" dirty="0"/>
                    </a:p>
                  </a:txBody>
                  <a:tcPr/>
                </a:tc>
                <a:extLst>
                  <a:ext uri="{0D108BD9-81ED-4DB2-BD59-A6C34878D82A}">
                    <a16:rowId xmlns:a16="http://schemas.microsoft.com/office/drawing/2014/main" val="1466124201"/>
                  </a:ext>
                </a:extLst>
              </a:tr>
              <a:tr h="224223">
                <a:tc>
                  <a:txBody>
                    <a:bodyPr/>
                    <a:lstStyle/>
                    <a:p>
                      <a:pPr lvl="0">
                        <a:buNone/>
                      </a:pPr>
                      <a:r>
                        <a:rPr lang="en-US" sz="900" b="0" i="0" u="none" strike="noStrike" noProof="0" dirty="0">
                          <a:solidFill>
                            <a:srgbClr val="92D050"/>
                          </a:solidFill>
                          <a:latin typeface="Arial"/>
                        </a:rPr>
                        <a:t>Twin Stick Shooter</a:t>
                      </a:r>
                      <a:endParaRPr lang="en-US" dirty="0"/>
                    </a:p>
                  </a:txBody>
                  <a:tcPr/>
                </a:tc>
                <a:extLst>
                  <a:ext uri="{0D108BD9-81ED-4DB2-BD59-A6C34878D82A}">
                    <a16:rowId xmlns:a16="http://schemas.microsoft.com/office/drawing/2014/main" val="3222096004"/>
                  </a:ext>
                </a:extLst>
              </a:tr>
              <a:tr h="224223">
                <a:tc>
                  <a:txBody>
                    <a:bodyPr/>
                    <a:lstStyle/>
                    <a:p>
                      <a:pPr lvl="0">
                        <a:buNone/>
                      </a:pPr>
                      <a:r>
                        <a:rPr lang="en-US" sz="900" b="0" i="0" u="none" strike="noStrike" noProof="0" dirty="0">
                          <a:solidFill>
                            <a:schemeClr val="bg1">
                              <a:lumMod val="95000"/>
                            </a:schemeClr>
                          </a:solidFill>
                          <a:latin typeface="Arial"/>
                        </a:rPr>
                        <a:t>Target Audience</a:t>
                      </a:r>
                      <a:endParaRPr lang="en-US" dirty="0"/>
                    </a:p>
                  </a:txBody>
                  <a:tcPr/>
                </a:tc>
                <a:extLst>
                  <a:ext uri="{0D108BD9-81ED-4DB2-BD59-A6C34878D82A}">
                    <a16:rowId xmlns:a16="http://schemas.microsoft.com/office/drawing/2014/main" val="1741347613"/>
                  </a:ext>
                </a:extLst>
              </a:tr>
              <a:tr h="224223">
                <a:tc>
                  <a:txBody>
                    <a:bodyPr/>
                    <a:lstStyle/>
                    <a:p>
                      <a:pPr lvl="0">
                        <a:buNone/>
                      </a:pPr>
                      <a:r>
                        <a:rPr lang="en-US" sz="900" b="0" i="0" u="none" strike="noStrike" noProof="0" dirty="0">
                          <a:solidFill>
                            <a:srgbClr val="92D050"/>
                          </a:solidFill>
                          <a:latin typeface="Arial"/>
                        </a:rPr>
                        <a:t>Teens And Young Adults</a:t>
                      </a:r>
                      <a:endParaRPr lang="en-US" dirty="0"/>
                    </a:p>
                  </a:txBody>
                  <a:tcPr/>
                </a:tc>
                <a:extLst>
                  <a:ext uri="{0D108BD9-81ED-4DB2-BD59-A6C34878D82A}">
                    <a16:rowId xmlns:a16="http://schemas.microsoft.com/office/drawing/2014/main" val="2208330928"/>
                  </a:ext>
                </a:extLst>
              </a:tr>
              <a:tr h="224223">
                <a:tc>
                  <a:txBody>
                    <a:bodyPr/>
                    <a:lstStyle/>
                    <a:p>
                      <a:pPr lvl="0">
                        <a:buNone/>
                      </a:pPr>
                      <a:r>
                        <a:rPr lang="en-US" sz="900" b="0" i="0" u="none" strike="noStrike" noProof="0" dirty="0">
                          <a:solidFill>
                            <a:schemeClr val="bg1">
                              <a:lumMod val="95000"/>
                            </a:schemeClr>
                          </a:solidFill>
                          <a:latin typeface="Arial"/>
                        </a:rPr>
                        <a:t>Theme</a:t>
                      </a:r>
                      <a:endParaRPr lang="en-US" dirty="0"/>
                    </a:p>
                  </a:txBody>
                  <a:tcPr/>
                </a:tc>
                <a:extLst>
                  <a:ext uri="{0D108BD9-81ED-4DB2-BD59-A6C34878D82A}">
                    <a16:rowId xmlns:a16="http://schemas.microsoft.com/office/drawing/2014/main" val="91482560"/>
                  </a:ext>
                </a:extLst>
              </a:tr>
              <a:tr h="533288">
                <a:tc>
                  <a:txBody>
                    <a:bodyPr/>
                    <a:lstStyle/>
                    <a:p>
                      <a:pPr lvl="0">
                        <a:buNone/>
                      </a:pPr>
                      <a:r>
                        <a:rPr lang="en-US" sz="1400" b="0" i="0" u="none" strike="noStrike" noProof="0" dirty="0">
                          <a:solidFill>
                            <a:srgbClr val="92D050"/>
                          </a:solidFill>
                          <a:latin typeface="Arial"/>
                        </a:rPr>
                        <a:t>Medieval fantasy shooter based on a wizard trying to survive.</a:t>
                      </a:r>
                      <a:endParaRPr lang="en-US" dirty="0"/>
                    </a:p>
                  </a:txBody>
                  <a:tcPr/>
                </a:tc>
                <a:extLst>
                  <a:ext uri="{0D108BD9-81ED-4DB2-BD59-A6C34878D82A}">
                    <a16:rowId xmlns:a16="http://schemas.microsoft.com/office/drawing/2014/main" val="1580215268"/>
                  </a:ext>
                </a:extLst>
              </a:tr>
              <a:tr h="242404">
                <a:tc>
                  <a:txBody>
                    <a:bodyPr/>
                    <a:lstStyle/>
                    <a:p>
                      <a:pPr lvl="0">
                        <a:buNone/>
                      </a:pPr>
                      <a:r>
                        <a:rPr lang="en-US" sz="900" b="0" i="0" u="none" strike="noStrike" noProof="0" dirty="0">
                          <a:solidFill>
                            <a:schemeClr val="bg1">
                              <a:lumMod val="95000"/>
                            </a:schemeClr>
                          </a:solidFill>
                          <a:latin typeface="Arial"/>
                        </a:rPr>
                        <a:t>Elevator Pitch</a:t>
                      </a:r>
                      <a:endParaRPr lang="en-US" dirty="0"/>
                    </a:p>
                  </a:txBody>
                  <a:tcPr/>
                </a:tc>
                <a:extLst>
                  <a:ext uri="{0D108BD9-81ED-4DB2-BD59-A6C34878D82A}">
                    <a16:rowId xmlns:a16="http://schemas.microsoft.com/office/drawing/2014/main" val="1144493399"/>
                  </a:ext>
                </a:extLst>
              </a:tr>
              <a:tr h="999915">
                <a:tc>
                  <a:txBody>
                    <a:bodyPr/>
                    <a:lstStyle/>
                    <a:p>
                      <a:pPr lvl="0">
                        <a:buNone/>
                      </a:pPr>
                      <a:r>
                        <a:rPr lang="en-US" sz="900" b="0" i="0" u="none" strike="noStrike" noProof="0" dirty="0">
                          <a:solidFill>
                            <a:srgbClr val="92D050"/>
                          </a:solidFill>
                          <a:latin typeface="Arial"/>
                        </a:rPr>
                        <a:t>You play as the final wizard of a guild, and must fight the endless onslaught of elemental golems while using their own power against them at any cost to survive.</a:t>
                      </a:r>
                      <a:endParaRPr lang="en-US" dirty="0"/>
                    </a:p>
                  </a:txBody>
                  <a:tcPr/>
                </a:tc>
                <a:extLst>
                  <a:ext uri="{0D108BD9-81ED-4DB2-BD59-A6C34878D82A}">
                    <a16:rowId xmlns:a16="http://schemas.microsoft.com/office/drawing/2014/main" val="1392426305"/>
                  </a:ext>
                </a:extLst>
              </a:tr>
            </a:tbl>
          </a:graphicData>
        </a:graphic>
      </p:graphicFrame>
    </p:spTree>
    <p:extLst>
      <p:ext uri="{BB962C8B-B14F-4D97-AF65-F5344CB8AC3E}">
        <p14:creationId xmlns:p14="http://schemas.microsoft.com/office/powerpoint/2010/main" val="418905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3" name="Google Shape;253;p40"/>
          <p:cNvSpPr txBox="1">
            <a:spLocks noGrp="1"/>
          </p:cNvSpPr>
          <p:nvPr>
            <p:ph type="title"/>
          </p:nvPr>
        </p:nvSpPr>
        <p:spPr>
          <a:xfrm>
            <a:off x="323526" y="205974"/>
            <a:ext cx="8490900" cy="857401"/>
          </a:xfrm>
          <a:prstGeom prst="rect">
            <a:avLst/>
          </a:prstGeom>
          <a:noFill/>
          <a:ln>
            <a:noFill/>
          </a:ln>
        </p:spPr>
        <p:txBody>
          <a:bodyPr spcFirstLastPara="1" wrap="square" lIns="91426" tIns="45700" rIns="91426" bIns="45700" anchor="ctr" anchorCtr="0">
            <a:noAutofit/>
          </a:bodyPr>
          <a:lstStyle/>
          <a:p>
            <a:pPr>
              <a:buSzPts val="1400"/>
            </a:pPr>
            <a:r>
              <a:rPr lang="en-AU" sz="3600" b="0">
                <a:latin typeface="Roboto"/>
                <a:ea typeface="Roboto"/>
                <a:cs typeface="Roboto"/>
                <a:sym typeface="Roboto"/>
              </a:rPr>
              <a:t>Project Proposals | </a:t>
            </a:r>
            <a:r>
              <a:rPr lang="en-AU" sz="3000" b="0">
                <a:solidFill>
                  <a:srgbClr val="8CB3E3"/>
                </a:solidFill>
                <a:latin typeface="Roboto"/>
                <a:ea typeface="Roboto"/>
                <a:cs typeface="Roboto"/>
                <a:sym typeface="Roboto"/>
              </a:rPr>
              <a:t>Idea</a:t>
            </a:r>
            <a:endParaRPr sz="3000" b="0"/>
          </a:p>
        </p:txBody>
      </p:sp>
      <p:sp>
        <p:nvSpPr>
          <p:cNvPr id="4" name="Google Shape;254;p40">
            <a:extLst>
              <a:ext uri="{FF2B5EF4-FFF2-40B4-BE49-F238E27FC236}">
                <a16:creationId xmlns:a16="http://schemas.microsoft.com/office/drawing/2014/main" id="{8856F6FB-B22D-4304-A02B-3539347C8111}"/>
              </a:ext>
            </a:extLst>
          </p:cNvPr>
          <p:cNvSpPr txBox="1">
            <a:spLocks/>
          </p:cNvSpPr>
          <p:nvPr/>
        </p:nvSpPr>
        <p:spPr>
          <a:xfrm>
            <a:off x="382076" y="1014109"/>
            <a:ext cx="7900201" cy="222591"/>
          </a:xfrm>
          <a:prstGeom prst="rect">
            <a:avLst/>
          </a:prstGeom>
          <a:noFill/>
          <a:ln>
            <a:noFill/>
          </a:ln>
        </p:spPr>
        <p:txBody>
          <a:bodyPr spcFirstLastPara="1" wrap="square" lIns="91426" tIns="45700" rIns="91426"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rgbClr val="92D050"/>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100000"/>
              </a:lnSpc>
              <a:spcBef>
                <a:spcPts val="480"/>
              </a:spcBef>
              <a:spcAft>
                <a:spcPts val="0"/>
              </a:spcAft>
              <a:buClr>
                <a:srgbClr val="00B0F0"/>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Clr>
                <a:schemeClr val="dk1"/>
              </a:buClr>
              <a:buSzPts val="225"/>
              <a:buNone/>
            </a:pPr>
            <a:r>
              <a:rPr lang="en-US" sz="900">
                <a:solidFill>
                  <a:schemeClr val="bg1">
                    <a:lumMod val="95000"/>
                  </a:schemeClr>
                </a:solidFill>
                <a:latin typeface="Roboto"/>
                <a:ea typeface="Roboto"/>
                <a:cs typeface="Roboto"/>
                <a:sym typeface="Roboto"/>
              </a:rPr>
              <a:t>Independently generate a project idea that could be completed in a short amount of time with a small team. The idea will be shared with your team.</a:t>
            </a:r>
            <a:endParaRPr lang="en-US" sz="900">
              <a:solidFill>
                <a:schemeClr val="bg1">
                  <a:lumMod val="95000"/>
                </a:schemeClr>
              </a:solidFill>
              <a:latin typeface="Roboto"/>
              <a:ea typeface="Roboto"/>
              <a:cs typeface="Roboto"/>
            </a:endParaRPr>
          </a:p>
        </p:txBody>
      </p:sp>
      <p:graphicFrame>
        <p:nvGraphicFramePr>
          <p:cNvPr id="5" name="Table 6">
            <a:extLst>
              <a:ext uri="{FF2B5EF4-FFF2-40B4-BE49-F238E27FC236}">
                <a16:creationId xmlns:a16="http://schemas.microsoft.com/office/drawing/2014/main" id="{D1F7FCC3-81BA-9D16-C801-CAA7A19A4E39}"/>
              </a:ext>
            </a:extLst>
          </p:cNvPr>
          <p:cNvGraphicFramePr>
            <a:graphicFrameLocks noGrp="1"/>
          </p:cNvGraphicFramePr>
          <p:nvPr>
            <p:extLst>
              <p:ext uri="{D42A27DB-BD31-4B8C-83A1-F6EECF244321}">
                <p14:modId xmlns:p14="http://schemas.microsoft.com/office/powerpoint/2010/main" val="3385198002"/>
              </p:ext>
            </p:extLst>
          </p:nvPr>
        </p:nvGraphicFramePr>
        <p:xfrm>
          <a:off x="152728" y="1295728"/>
          <a:ext cx="8797208" cy="3817588"/>
        </p:xfrm>
        <a:graphic>
          <a:graphicData uri="http://schemas.openxmlformats.org/drawingml/2006/table">
            <a:tbl>
              <a:tblPr firstRow="1" bandRow="1">
                <a:tableStyleId>{FA324A62-BA2D-4681-A0EE-0FC70B62A53E}</a:tableStyleId>
              </a:tblPr>
              <a:tblGrid>
                <a:gridCol w="8797208">
                  <a:extLst>
                    <a:ext uri="{9D8B030D-6E8A-4147-A177-3AD203B41FA5}">
                      <a16:colId xmlns:a16="http://schemas.microsoft.com/office/drawing/2014/main" val="269895616"/>
                    </a:ext>
                  </a:extLst>
                </a:gridCol>
              </a:tblGrid>
              <a:tr h="227860">
                <a:tc>
                  <a:txBody>
                    <a:bodyPr/>
                    <a:lstStyle/>
                    <a:p>
                      <a:pPr lvl="0">
                        <a:buNone/>
                      </a:pPr>
                      <a:r>
                        <a:rPr lang="en-US" sz="900" b="0" i="0" u="none" strike="noStrike" noProof="0">
                          <a:solidFill>
                            <a:schemeClr val="bg1">
                              <a:lumMod val="95000"/>
                            </a:schemeClr>
                          </a:solidFill>
                          <a:latin typeface="Arial"/>
                        </a:rPr>
                        <a:t>Visual Style and Art Direction</a:t>
                      </a:r>
                      <a:endParaRPr lang="en-US" sz="900" b="0" i="0" u="none" strike="noStrike" noProof="0">
                        <a:solidFill>
                          <a:schemeClr val="bg1">
                            <a:lumMod val="95000"/>
                          </a:schemeClr>
                        </a:solidFill>
                        <a:latin typeface="Roboto"/>
                      </a:endParaRPr>
                    </a:p>
                  </a:txBody>
                  <a:tcPr/>
                </a:tc>
                <a:extLst>
                  <a:ext uri="{0D108BD9-81ED-4DB2-BD59-A6C34878D82A}">
                    <a16:rowId xmlns:a16="http://schemas.microsoft.com/office/drawing/2014/main" val="1112077453"/>
                  </a:ext>
                </a:extLst>
              </a:tr>
              <a:tr h="1050414">
                <a:tc>
                  <a:txBody>
                    <a:bodyPr/>
                    <a:lstStyle/>
                    <a:p>
                      <a:pPr lvl="0">
                        <a:buNone/>
                      </a:pPr>
                      <a:r>
                        <a:rPr lang="en-US" sz="900" b="0" i="0" u="none" strike="noStrike" noProof="0" dirty="0">
                          <a:solidFill>
                            <a:srgbClr val="92D050"/>
                          </a:solidFill>
                          <a:latin typeface="Arial"/>
                        </a:rPr>
                        <a:t>Cartoon realistic.</a:t>
                      </a:r>
                      <a:endParaRPr lang="en-US" dirty="0"/>
                    </a:p>
                  </a:txBody>
                  <a:tcPr/>
                </a:tc>
                <a:extLst>
                  <a:ext uri="{0D108BD9-81ED-4DB2-BD59-A6C34878D82A}">
                    <a16:rowId xmlns:a16="http://schemas.microsoft.com/office/drawing/2014/main" val="4274293532"/>
                  </a:ext>
                </a:extLst>
              </a:tr>
              <a:tr h="227860">
                <a:tc>
                  <a:txBody>
                    <a:bodyPr/>
                    <a:lstStyle/>
                    <a:p>
                      <a:pPr lvl="0">
                        <a:buNone/>
                      </a:pPr>
                      <a:r>
                        <a:rPr lang="en-US" sz="900" b="0" i="0" u="none" strike="noStrike" noProof="0" dirty="0">
                          <a:solidFill>
                            <a:srgbClr val="F2F2F2"/>
                          </a:solidFill>
                          <a:latin typeface="Arial"/>
                        </a:rPr>
                        <a:t>Gameplay Mechanics</a:t>
                      </a:r>
                      <a:endParaRPr lang="en-US" dirty="0"/>
                    </a:p>
                  </a:txBody>
                  <a:tcPr/>
                </a:tc>
                <a:extLst>
                  <a:ext uri="{0D108BD9-81ED-4DB2-BD59-A6C34878D82A}">
                    <a16:rowId xmlns:a16="http://schemas.microsoft.com/office/drawing/2014/main" val="3318905988"/>
                  </a:ext>
                </a:extLst>
              </a:tr>
              <a:tr h="1141189">
                <a:tc>
                  <a:txBody>
                    <a:bodyPr/>
                    <a:lstStyle/>
                    <a:p>
                      <a:pPr marL="171450" lvl="0" indent="-171450">
                        <a:buFont typeface="Arial"/>
                        <a:buChar char="•"/>
                      </a:pPr>
                      <a:r>
                        <a:rPr lang="en-US" sz="900" b="0" i="0" u="none" strike="noStrike" noProof="0" dirty="0">
                          <a:solidFill>
                            <a:srgbClr val="92D050"/>
                          </a:solidFill>
                          <a:latin typeface="Arial"/>
                        </a:rPr>
                        <a:t>Defeat elemental golems using a basic magic bullet to gain elemental charges, that will defend the user as well as build a special attack that defeats all golems on screen. Defeating golems replenishes user’s mana bar which when depleted, the user will die.</a:t>
                      </a:r>
                      <a:endParaRPr lang="en-US" dirty="0"/>
                    </a:p>
                  </a:txBody>
                  <a:tcPr/>
                </a:tc>
                <a:extLst>
                  <a:ext uri="{0D108BD9-81ED-4DB2-BD59-A6C34878D82A}">
                    <a16:rowId xmlns:a16="http://schemas.microsoft.com/office/drawing/2014/main" val="1220763826"/>
                  </a:ext>
                </a:extLst>
              </a:tr>
              <a:tr h="227860">
                <a:tc>
                  <a:txBody>
                    <a:bodyPr/>
                    <a:lstStyle/>
                    <a:p>
                      <a:pPr lvl="0">
                        <a:buNone/>
                      </a:pPr>
                      <a:r>
                        <a:rPr lang="en-US" sz="900" b="0" i="0" u="none" strike="noStrike" noProof="0" dirty="0">
                          <a:solidFill>
                            <a:schemeClr val="bg1">
                              <a:lumMod val="95000"/>
                            </a:schemeClr>
                          </a:solidFill>
                        </a:rPr>
                        <a:t>Unique Selling Points</a:t>
                      </a:r>
                    </a:p>
                  </a:txBody>
                  <a:tcPr/>
                </a:tc>
                <a:extLst>
                  <a:ext uri="{0D108BD9-81ED-4DB2-BD59-A6C34878D82A}">
                    <a16:rowId xmlns:a16="http://schemas.microsoft.com/office/drawing/2014/main" val="1466124201"/>
                  </a:ext>
                </a:extLst>
              </a:tr>
              <a:tr h="940185">
                <a:tc>
                  <a:txBody>
                    <a:bodyPr/>
                    <a:lstStyle/>
                    <a:p>
                      <a:pPr marL="171450" lvl="0" indent="-171450">
                        <a:buFont typeface="Arial"/>
                        <a:buChar char="•"/>
                      </a:pPr>
                      <a:r>
                        <a:rPr lang="en-US" sz="900" b="0" i="0" u="none" strike="noStrike" noProof="0" dirty="0">
                          <a:solidFill>
                            <a:srgbClr val="92D050"/>
                          </a:solidFill>
                          <a:latin typeface="Arial"/>
                        </a:rPr>
                        <a:t>Elemental power ups with varying powers and boost towards player, as well as a satisfying special attack.</a:t>
                      </a:r>
                      <a:endParaRPr lang="en-US" dirty="0"/>
                    </a:p>
                  </a:txBody>
                  <a:tcPr/>
                </a:tc>
                <a:extLst>
                  <a:ext uri="{0D108BD9-81ED-4DB2-BD59-A6C34878D82A}">
                    <a16:rowId xmlns:a16="http://schemas.microsoft.com/office/drawing/2014/main" val="3222096004"/>
                  </a:ext>
                </a:extLst>
              </a:tr>
            </a:tbl>
          </a:graphicData>
        </a:graphic>
      </p:graphicFrame>
    </p:spTree>
    <p:extLst>
      <p:ext uri="{BB962C8B-B14F-4D97-AF65-F5344CB8AC3E}">
        <p14:creationId xmlns:p14="http://schemas.microsoft.com/office/powerpoint/2010/main" val="4224106605"/>
      </p:ext>
    </p:extLst>
  </p:cSld>
  <p:clrMapOvr>
    <a:masterClrMapping/>
  </p:clrMapOvr>
</p:sld>
</file>

<file path=ppt/theme/theme1.xml><?xml version="1.0" encoding="utf-8"?>
<a:theme xmlns:a="http://schemas.openxmlformats.org/drawingml/2006/main" name="Office Theme1">
  <a:themeElements>
    <a:clrScheme name="Custom 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2D050"/>
      </a:hlink>
      <a:folHlink>
        <a:srgbClr val="92D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esh xmlns="6ac566f0-206d-4bc5-bcec-ce830458d3f1" xsi:nil="true"/>
    <TaxCatchAll xmlns="4ba0a89f-8d28-45b8-8c8a-cf56563c9d8a" xsi:nil="true"/>
    <lcf76f155ced4ddcb4097134ff3c332f xmlns="6ac566f0-206d-4bc5-bcec-ce830458d3f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F4542A8E7DD640B3BC4F081D67BD17" ma:contentTypeVersion="22" ma:contentTypeDescription="Create a new document." ma:contentTypeScope="" ma:versionID="fcac545a5401ed8c3e6ab3798b7cff7b">
  <xsd:schema xmlns:xsd="http://www.w3.org/2001/XMLSchema" xmlns:xs="http://www.w3.org/2001/XMLSchema" xmlns:p="http://schemas.microsoft.com/office/2006/metadata/properties" xmlns:ns2="6ac566f0-206d-4bc5-bcec-ce830458d3f1" xmlns:ns3="4ba0a89f-8d28-45b8-8c8a-cf56563c9d8a" targetNamespace="http://schemas.microsoft.com/office/2006/metadata/properties" ma:root="true" ma:fieldsID="2540bf8c52559311b0f9acaa7dc0f417" ns2:_="" ns3:_="">
    <xsd:import namespace="6ac566f0-206d-4bc5-bcec-ce830458d3f1"/>
    <xsd:import namespace="4ba0a89f-8d28-45b8-8c8a-cf56563c9d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EventHashCode" minOccurs="0"/>
                <xsd:element ref="ns2:MediaServiceGenerationTime" minOccurs="0"/>
                <xsd:element ref="ns2:Sesh"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c566f0-206d-4bc5-bcec-ce830458d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Sesh" ma:index="17" nillable="true" ma:displayName="Sesh" ma:format="Dropdown" ma:internalName="Sesh" ma:percentage="FALSE">
      <xsd:simpleType>
        <xsd:restriction base="dms:Number"/>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5fef3c2-07a3-4532-a827-a7a99c3972e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0a89f-8d28-45b8-8c8a-cf56563c9d8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7692cfc6-2af9-4895-ac0b-9a1573af4423}" ma:internalName="TaxCatchAll" ma:showField="CatchAllData" ma:web="4ba0a89f-8d28-45b8-8c8a-cf56563c9d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9127FD-08B1-4754-9553-CA7D3CDC697D}">
  <ds:schemaRefs>
    <ds:schemaRef ds:uri="4ba0a89f-8d28-45b8-8c8a-cf56563c9d8a"/>
    <ds:schemaRef ds:uri="http://www.w3.org/XML/1998/namespace"/>
    <ds:schemaRef ds:uri="http://purl.org/dc/terms/"/>
    <ds:schemaRef ds:uri="6ac566f0-206d-4bc5-bcec-ce830458d3f1"/>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66C931C8-7805-4FD3-A786-38789951AA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c566f0-206d-4bc5-bcec-ce830458d3f1"/>
    <ds:schemaRef ds:uri="4ba0a89f-8d28-45b8-8c8a-cf56563c9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E695D4-F2C9-4FCA-A9FA-3D1B29091A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2471</TotalTime>
  <Words>2104</Words>
  <Application>Microsoft Office PowerPoint</Application>
  <PresentationFormat>On-screen Show (16:9)</PresentationFormat>
  <Paragraphs>226</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Calibri</vt:lpstr>
      <vt:lpstr>Roboto</vt:lpstr>
      <vt:lpstr>Arial</vt:lpstr>
      <vt:lpstr>Office Theme1</vt:lpstr>
      <vt:lpstr>Office Theme1</vt:lpstr>
      <vt:lpstr>PowerPoint Presentation</vt:lpstr>
      <vt:lpstr>Introduction</vt:lpstr>
      <vt:lpstr>Brief|Overview/Requirements</vt:lpstr>
      <vt:lpstr>Brief|Rubric</vt:lpstr>
      <vt:lpstr>PowerPoint Presentation</vt:lpstr>
      <vt:lpstr>Production|Art Bible</vt:lpstr>
      <vt:lpstr>Production|Technical Design Document</vt:lpstr>
      <vt:lpstr>Project Proposals | Idea</vt:lpstr>
      <vt:lpstr>Project Proposals | Idea</vt:lpstr>
      <vt:lpstr>Project Proposals | Idea</vt:lpstr>
      <vt:lpstr>Project Proposals | Reference Sheet</vt:lpstr>
      <vt:lpstr>PowerPoint Presentation</vt:lpstr>
      <vt:lpstr>Storyboards | Storyboards, Game Diagrams, and Previsualization Gameplay</vt:lpstr>
      <vt:lpstr>PowerPoint Presentation</vt:lpstr>
      <vt:lpstr>Production|Presentation</vt:lpstr>
      <vt:lpstr>Production|First Pitch - Presentation</vt:lpstr>
      <vt:lpstr>Production|First Pitch - Presentation Feedback</vt:lpstr>
      <vt:lpstr>PowerPoint Presentation</vt:lpstr>
      <vt:lpstr>Production|Second Pitch - Presentation Feedback</vt:lpstr>
      <vt:lpstr>Documentation &amp; Feedback | Roles</vt:lpstr>
      <vt:lpstr>Production|Tasks – Individual Evidence</vt:lpstr>
      <vt:lpstr>PowerPoint Presentation</vt:lpstr>
      <vt:lpstr>Evaluation | Post-Mortem</vt:lpstr>
      <vt:lpstr>Production Planning|Submission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Sinclair</dc:creator>
  <cp:lastModifiedBy>Chase Scully</cp:lastModifiedBy>
  <cp:revision>85</cp:revision>
  <dcterms:modified xsi:type="dcterms:W3CDTF">2025-05-02T16:57:04Z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0x01010016F4542A8E7DD640B3BC4F081D67BD17</vt:lpwstr>
  </property>
</Properties>
</file>