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7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0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A3A9-D2A4-44DB-BEDA-2D9B228F4109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1140-EDD1-49CC-9CD4-3C5DC3D2B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ontinuum.io/archive/Anaconda3-5.1.0-Windows-x86_64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anaconda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https://repo.continuum.io/archive/Anaconda3-5.1.0-Windows-x86_64.exe</a:t>
            </a:r>
            <a:endParaRPr lang="en-US" altLang="zh-CN" dirty="0" smtClean="0"/>
          </a:p>
          <a:p>
            <a:r>
              <a:rPr lang="zh-CN" altLang="en-US" dirty="0" smtClean="0"/>
              <a:t>直接安装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7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管理员身份运行：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190500"/>
            <a:ext cx="3743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conda</a:t>
            </a:r>
            <a:r>
              <a:rPr lang="en-US" altLang="zh-CN" dirty="0"/>
              <a:t> </a:t>
            </a:r>
            <a:r>
              <a:rPr lang="en-US" altLang="zh-CN" dirty="0" smtClean="0"/>
              <a:t>create –n </a:t>
            </a:r>
            <a:r>
              <a:rPr lang="en-US" altLang="zh-CN" dirty="0" err="1" smtClean="0"/>
              <a:t>tensorflow-cpu</a:t>
            </a:r>
            <a:r>
              <a:rPr lang="en-US" altLang="zh-CN" dirty="0" smtClean="0"/>
              <a:t> </a:t>
            </a:r>
            <a:r>
              <a:rPr lang="en-US" altLang="zh-CN" dirty="0" smtClean="0"/>
              <a:t>python=3.6</a:t>
            </a:r>
            <a:r>
              <a:rPr lang="zh-CN" altLang="en-US" dirty="0" smtClean="0"/>
              <a:t>（输入后回车运行）</a:t>
            </a:r>
            <a:endParaRPr lang="en-US" altLang="zh-CN" dirty="0" smtClean="0"/>
          </a:p>
          <a:p>
            <a:r>
              <a:rPr lang="zh-CN" altLang="en-US" dirty="0" smtClean="0"/>
              <a:t>命令后稍等提示要</a:t>
            </a:r>
            <a:r>
              <a:rPr lang="en-US" altLang="zh-CN" dirty="0" smtClean="0"/>
              <a:t>yes or no </a:t>
            </a:r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y</a:t>
            </a:r>
            <a:r>
              <a:rPr lang="zh-CN" altLang="en-US" dirty="0"/>
              <a:t>继续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77" y="2775004"/>
            <a:ext cx="8058150" cy="3698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410" y="3654475"/>
            <a:ext cx="2812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提示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</a:t>
            </a:r>
            <a:r>
              <a:rPr lang="zh-CN" altLang="en-US" dirty="0"/>
              <a:t>系统复制粘贴不可用，可鼠标右键操作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上述完成以后，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activate </a:t>
            </a:r>
            <a:r>
              <a:rPr lang="en-US" altLang="zh-CN" dirty="0" err="1" smtClean="0"/>
              <a:t>tensorflow-cpu</a:t>
            </a:r>
            <a:endParaRPr lang="en-US" altLang="zh-CN" dirty="0"/>
          </a:p>
          <a:p>
            <a:r>
              <a:rPr lang="zh-CN" altLang="en-US" dirty="0" smtClean="0"/>
              <a:t>注意：图中是</a:t>
            </a:r>
            <a:r>
              <a:rPr lang="en-US" altLang="zh-CN" dirty="0" smtClean="0"/>
              <a:t>tensorflow2-cpu,</a:t>
            </a:r>
            <a:r>
              <a:rPr lang="zh-CN" altLang="en-US" dirty="0" smtClean="0"/>
              <a:t>因为我本机已有一个。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77" y="3366568"/>
            <a:ext cx="8048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命令：</a:t>
            </a:r>
            <a:endParaRPr lang="en-US" altLang="zh-CN" dirty="0" smtClean="0"/>
          </a:p>
          <a:p>
            <a:r>
              <a:rPr lang="en-US" altLang="zh-CN" dirty="0" smtClean="0"/>
              <a:t>pip install --ignore-installed --upgrade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等待完成即可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354" y="2857500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继续安装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输入命令：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r>
              <a:rPr lang="zh-CN" altLang="en-US" dirty="0" smtClean="0"/>
              <a:t>然后继续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</a:t>
            </a:r>
            <a:r>
              <a:rPr lang="zh-CN" altLang="en-US" dirty="0" smtClean="0"/>
              <a:t>安装程序运行所需包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101" cy="4351338"/>
          </a:xfrm>
        </p:spPr>
        <p:txBody>
          <a:bodyPr/>
          <a:lstStyle/>
          <a:p>
            <a:r>
              <a:rPr lang="zh-CN" altLang="en-US" dirty="0" smtClean="0"/>
              <a:t>输入命令：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zh-CN" altLang="en-US" dirty="0" smtClean="0">
                <a:solidFill>
                  <a:schemeClr val="accent1"/>
                </a:solidFill>
              </a:rPr>
              <a:t>包名称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然后继续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zh-CN" altLang="en-US" sz="2000" dirty="0" smtClean="0"/>
              <a:t>提示：该界面下可用键盘方向上键快速复制已输入命令；</a:t>
            </a:r>
          </a:p>
          <a:p>
            <a:pPr marL="0" indent="0">
              <a:buNone/>
            </a:pP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系统复制粘贴不可用，可鼠标右键操作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37837" y="1820849"/>
            <a:ext cx="217880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jieba</a:t>
            </a:r>
            <a:r>
              <a:rPr lang="en-US" altLang="zh-CN" dirty="0"/>
              <a:t>==0.39</a:t>
            </a:r>
          </a:p>
          <a:p>
            <a:r>
              <a:rPr lang="en-US" altLang="zh-CN" dirty="0"/>
              <a:t>Markdown==2.6.11</a:t>
            </a:r>
          </a:p>
          <a:p>
            <a:r>
              <a:rPr lang="en-US" altLang="zh-CN" dirty="0" err="1"/>
              <a:t>matplotlib</a:t>
            </a:r>
            <a:r>
              <a:rPr lang="en-US" altLang="zh-CN" dirty="0"/>
              <a:t>==2.0.2</a:t>
            </a:r>
          </a:p>
          <a:p>
            <a:r>
              <a:rPr lang="en-US" altLang="zh-CN" dirty="0"/>
              <a:t>notebook==5.5.0</a:t>
            </a:r>
          </a:p>
          <a:p>
            <a:r>
              <a:rPr lang="en-US" altLang="zh-CN" dirty="0" err="1"/>
              <a:t>numpy</a:t>
            </a:r>
            <a:r>
              <a:rPr lang="en-US" altLang="zh-CN" dirty="0"/>
              <a:t>==1.14.2</a:t>
            </a:r>
          </a:p>
          <a:p>
            <a:r>
              <a:rPr lang="en-US" altLang="zh-CN" dirty="0" err="1"/>
              <a:t>openpyxl</a:t>
            </a:r>
            <a:r>
              <a:rPr lang="en-US" altLang="zh-CN" dirty="0"/>
              <a:t>==2.5.0</a:t>
            </a:r>
          </a:p>
          <a:p>
            <a:r>
              <a:rPr lang="en-US" altLang="zh-CN" dirty="0"/>
              <a:t>pandas==0.20.3</a:t>
            </a:r>
          </a:p>
          <a:p>
            <a:r>
              <a:rPr lang="en-US" altLang="zh-CN" dirty="0"/>
              <a:t>requests==2.18.4</a:t>
            </a:r>
          </a:p>
          <a:p>
            <a:r>
              <a:rPr lang="en-US" altLang="zh-CN" dirty="0" err="1"/>
              <a:t>scikit</a:t>
            </a:r>
            <a:r>
              <a:rPr lang="en-US" altLang="zh-CN" dirty="0"/>
              <a:t>-learn==0.19.1</a:t>
            </a:r>
          </a:p>
          <a:p>
            <a:r>
              <a:rPr lang="en-US" altLang="zh-CN" dirty="0" err="1"/>
              <a:t>scipy</a:t>
            </a:r>
            <a:r>
              <a:rPr lang="en-US" altLang="zh-CN" dirty="0"/>
              <a:t>==1.0.1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==1.7.0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==1.7.0</a:t>
            </a:r>
          </a:p>
          <a:p>
            <a:r>
              <a:rPr lang="en-US" altLang="zh-CN" dirty="0"/>
              <a:t>pickle</a:t>
            </a:r>
          </a:p>
          <a:p>
            <a:r>
              <a:rPr lang="en-US" altLang="zh-CN" dirty="0"/>
              <a:t>six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7238" y="6011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452730" y="2512612"/>
            <a:ext cx="2449002" cy="7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err="1" smtClean="0"/>
              <a:t>tesnsorflow</a:t>
            </a:r>
            <a:r>
              <a:rPr lang="zh-CN" altLang="en-US" dirty="0" smtClean="0"/>
              <a:t>是否成功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继续上面，输入命令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，进入到了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解释器，然后可以逐行（每行输入完了回车即可）：</a:t>
            </a:r>
            <a:endParaRPr lang="en-US" altLang="zh-CN" dirty="0" smtClean="0"/>
          </a:p>
          <a:p>
            <a:r>
              <a:rPr lang="en-US" altLang="zh-CN" dirty="0" smtClean="0"/>
              <a:t>&gt;&gt;&gt; 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r>
              <a:rPr lang="en-US" altLang="zh-CN" dirty="0" smtClean="0"/>
              <a:t>&gt;&gt;&gt; hello =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('Hello,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!')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tf.Session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print(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(hello))</a:t>
            </a:r>
          </a:p>
          <a:p>
            <a:r>
              <a:rPr lang="zh-CN" altLang="en-US" dirty="0" smtClean="0"/>
              <a:t>最后看到打印的：</a:t>
            </a:r>
            <a:r>
              <a:rPr lang="en-US" altLang="zh-CN" dirty="0" smtClean="0"/>
              <a:t>'Hello,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nb_conda</a:t>
            </a:r>
            <a:endParaRPr lang="en-US" altLang="zh-CN" dirty="0" smtClean="0"/>
          </a:p>
          <a:p>
            <a:r>
              <a:rPr lang="zh-CN" altLang="en-US" dirty="0" smtClean="0"/>
              <a:t>完了之后验证：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运行成功后，自动回打开浏览器，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如图所示，即表示</a:t>
            </a:r>
            <a:r>
              <a:rPr lang="en-US" altLang="zh-CN" dirty="0" smtClean="0"/>
              <a:t>ok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49" y="1978429"/>
            <a:ext cx="6137285" cy="34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c512914198177f6384f24b9e0d3bcb7689f1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283</Words>
  <Application>Microsoft Office PowerPoint</Application>
  <PresentationFormat>自定义</PresentationFormat>
  <Paragraphs>60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anaconda</vt:lpstr>
      <vt:lpstr>安装完成后</vt:lpstr>
      <vt:lpstr>进入之后</vt:lpstr>
      <vt:lpstr>上述完成以后，</vt:lpstr>
      <vt:lpstr>接着</vt:lpstr>
      <vt:lpstr>继续安装jupyter </vt:lpstr>
      <vt:lpstr>继续安装程序运行所需包 </vt:lpstr>
      <vt:lpstr>验证tesnsorflow是否成功</vt:lpstr>
      <vt:lpstr>安装notebook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</dc:title>
  <dc:creator>Shawn Von</dc:creator>
  <cp:lastModifiedBy>Dell</cp:lastModifiedBy>
  <cp:revision>10</cp:revision>
  <dcterms:created xsi:type="dcterms:W3CDTF">2018-04-09T02:12:29Z</dcterms:created>
  <dcterms:modified xsi:type="dcterms:W3CDTF">2018-05-26T02:27:13Z</dcterms:modified>
</cp:coreProperties>
</file>