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4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2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A3A9-D2A4-44DB-BEDA-2D9B228F410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continuum.io/archive/Anaconda3-5.1.0-Windows-x86_64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anaconda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https://repo.continuum.io/archive/Anaconda3-5.1.0-Windows-x86_64.exe</a:t>
            </a:r>
            <a:endParaRPr lang="en-US" altLang="zh-CN" dirty="0" smtClean="0"/>
          </a:p>
          <a:p>
            <a:r>
              <a:rPr lang="zh-CN" altLang="en-US" dirty="0" smtClean="0"/>
              <a:t>直接安装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7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管理员身份运行：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190500"/>
            <a:ext cx="3743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进入之后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conda</a:t>
            </a:r>
            <a:r>
              <a:rPr lang="en-US" altLang="zh-CN" dirty="0"/>
              <a:t> </a:t>
            </a:r>
            <a:r>
              <a:rPr lang="en-US" altLang="zh-CN" dirty="0" smtClean="0"/>
              <a:t>create –n </a:t>
            </a:r>
            <a:r>
              <a:rPr lang="en-US" altLang="zh-CN" dirty="0" err="1" smtClean="0"/>
              <a:t>tensorflow-cpu</a:t>
            </a:r>
            <a:r>
              <a:rPr lang="en-US" altLang="zh-CN" dirty="0" smtClean="0"/>
              <a:t> python=3.6</a:t>
            </a:r>
          </a:p>
          <a:p>
            <a:r>
              <a:rPr lang="zh-CN" altLang="en-US" dirty="0" smtClean="0"/>
              <a:t>命令后稍等提示要</a:t>
            </a:r>
            <a:r>
              <a:rPr lang="en-US" altLang="zh-CN" dirty="0" smtClean="0"/>
              <a:t>yes or no </a:t>
            </a:r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y</a:t>
            </a:r>
            <a:r>
              <a:rPr lang="zh-CN" altLang="en-US" dirty="0"/>
              <a:t>继续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44" y="2423766"/>
            <a:ext cx="8058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上述完成以后，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activate </a:t>
            </a:r>
            <a:r>
              <a:rPr lang="en-US" altLang="zh-CN" dirty="0" err="1" smtClean="0"/>
              <a:t>tensorflow-cpu</a:t>
            </a:r>
            <a:endParaRPr lang="en-US" altLang="zh-CN" dirty="0"/>
          </a:p>
          <a:p>
            <a:r>
              <a:rPr lang="zh-CN" altLang="en-US" dirty="0" smtClean="0"/>
              <a:t>注意：图中是</a:t>
            </a:r>
            <a:r>
              <a:rPr lang="en-US" altLang="zh-CN" dirty="0" smtClean="0"/>
              <a:t>tensorflow2-cpu,</a:t>
            </a:r>
            <a:r>
              <a:rPr lang="zh-CN" altLang="en-US" dirty="0" smtClean="0"/>
              <a:t>因为我本机已有一个。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77" y="3366568"/>
            <a:ext cx="8048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命令：</a:t>
            </a:r>
            <a:endParaRPr lang="en-US" altLang="zh-CN" dirty="0" smtClean="0"/>
          </a:p>
          <a:p>
            <a:r>
              <a:rPr lang="en-US" altLang="zh-CN" dirty="0" smtClean="0"/>
              <a:t>pip install --ignore-installed --upgrade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等待完成即可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354" y="2857500"/>
            <a:ext cx="8001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继续安装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输入命令：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jupyter</a:t>
            </a:r>
            <a:endParaRPr lang="en-US" altLang="zh-CN" dirty="0" smtClean="0"/>
          </a:p>
          <a:p>
            <a:r>
              <a:rPr lang="zh-CN" altLang="en-US" dirty="0" smtClean="0"/>
              <a:t>然后继续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err="1" smtClean="0"/>
              <a:t>tesnsorflow</a:t>
            </a:r>
            <a:r>
              <a:rPr lang="zh-CN" altLang="en-US" dirty="0" smtClean="0"/>
              <a:t>是否成功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继续上面，输入命令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，进入到了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解释器，然后可以逐行（每行输入完了回车即可）：</a:t>
            </a:r>
            <a:endParaRPr lang="en-US" altLang="zh-CN" dirty="0" smtClean="0"/>
          </a:p>
          <a:p>
            <a:r>
              <a:rPr lang="en-US" altLang="zh-CN" dirty="0" smtClean="0"/>
              <a:t>&gt;&gt;&gt; 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r>
              <a:rPr lang="en-US" altLang="zh-CN" dirty="0" smtClean="0"/>
              <a:t>&gt;&gt;&gt; hello =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('Hello,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!')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sess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tf.Session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 print(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(hello))</a:t>
            </a:r>
          </a:p>
          <a:p>
            <a:r>
              <a:rPr lang="zh-CN" altLang="en-US" dirty="0" smtClean="0"/>
              <a:t>最后看到打印的：</a:t>
            </a:r>
            <a:r>
              <a:rPr lang="en-US" altLang="zh-CN" dirty="0" smtClean="0"/>
              <a:t>'Hello,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jupyter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nb_conda</a:t>
            </a:r>
            <a:endParaRPr lang="en-US" altLang="zh-CN" dirty="0" smtClean="0"/>
          </a:p>
          <a:p>
            <a:r>
              <a:rPr lang="zh-CN" altLang="en-US" dirty="0" smtClean="0"/>
              <a:t>完了之后验证：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运行成功后，自动回打开浏览器，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如图所示，即表示</a:t>
            </a:r>
            <a:r>
              <a:rPr lang="en-US" altLang="zh-CN" dirty="0" smtClean="0"/>
              <a:t>ok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49" y="1978429"/>
            <a:ext cx="6137285" cy="34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anaconda</vt:lpstr>
      <vt:lpstr>安装完成后</vt:lpstr>
      <vt:lpstr>进入之后</vt:lpstr>
      <vt:lpstr>上述完成以后，</vt:lpstr>
      <vt:lpstr>接着</vt:lpstr>
      <vt:lpstr>继续安装jupyter </vt:lpstr>
      <vt:lpstr>验证tesnsorflow是否成功</vt:lpstr>
      <vt:lpstr>安装notebook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</dc:title>
  <dc:creator>Shawn Von</dc:creator>
  <cp:lastModifiedBy>Shawn Von</cp:lastModifiedBy>
  <cp:revision>6</cp:revision>
  <dcterms:created xsi:type="dcterms:W3CDTF">2018-04-09T02:12:29Z</dcterms:created>
  <dcterms:modified xsi:type="dcterms:W3CDTF">2018-04-09T05:22:55Z</dcterms:modified>
</cp:coreProperties>
</file>